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9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1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2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6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4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9367-A97B-6046-A768-136BAA7B802A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26A4-7F73-7448-A8BD-0098FAE0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0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472" y="791784"/>
            <a:ext cx="8445056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the name of Bart Simpson’s baby sister?</a:t>
            </a:r>
          </a:p>
          <a:p>
            <a:pPr lvl="1"/>
            <a:r>
              <a:rPr lang="en-US" b="1" dirty="0" smtClean="0"/>
              <a:t>I can’t remember.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What do you think of Roald Dahl</a:t>
            </a:r>
          </a:p>
          <a:p>
            <a:pPr lvl="1"/>
            <a:r>
              <a:rPr lang="en-US" b="1" dirty="0" smtClean="0"/>
              <a:t>He writes funny books.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Are you a computer?</a:t>
            </a:r>
          </a:p>
          <a:p>
            <a:pPr lvl="1"/>
            <a:r>
              <a:rPr lang="en-US" b="1" dirty="0" smtClean="0"/>
              <a:t>Are </a:t>
            </a:r>
            <a:r>
              <a:rPr lang="en-US" b="1" i="1" dirty="0" smtClean="0"/>
              <a:t>you</a:t>
            </a:r>
            <a:r>
              <a:rPr lang="en-US" b="1" dirty="0" smtClean="0"/>
              <a:t> a computer?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What is the next number in the sequence 3,6,9,12,15?</a:t>
            </a:r>
          </a:p>
          <a:p>
            <a:pPr lvl="1"/>
            <a:r>
              <a:rPr lang="en-US" b="1" dirty="0" smtClean="0"/>
              <a:t>18.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What do you think of nuclear weapons?</a:t>
            </a:r>
          </a:p>
          <a:p>
            <a:pPr lvl="1"/>
            <a:r>
              <a:rPr lang="en-US" b="1" dirty="0" smtClean="0"/>
              <a:t>Nuclear </a:t>
            </a:r>
            <a:r>
              <a:rPr lang="en-US" b="1" dirty="0"/>
              <a:t>w</a:t>
            </a:r>
            <a:r>
              <a:rPr lang="en-US" b="1" dirty="0" smtClean="0"/>
              <a:t>eapons are very dangerous and should not be used.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What is 2 x 78?</a:t>
            </a:r>
          </a:p>
          <a:p>
            <a:pPr lvl="1"/>
            <a:r>
              <a:rPr lang="en-US" b="1" dirty="0" smtClean="0"/>
              <a:t>166 (</a:t>
            </a:r>
            <a:r>
              <a:rPr lang="en-US" b="1" i="1" dirty="0" smtClean="0"/>
              <a:t>This is deliberately wrong!)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What is the square root of 2?</a:t>
            </a:r>
          </a:p>
          <a:p>
            <a:pPr lvl="1"/>
            <a:r>
              <a:rPr lang="en-US" b="1" dirty="0" smtClean="0"/>
              <a:t>1.41421356237309504878.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Add 34957 and 70764</a:t>
            </a:r>
          </a:p>
          <a:p>
            <a:pPr lvl="1"/>
            <a:r>
              <a:rPr lang="en-US" b="1" i="1" dirty="0" smtClean="0"/>
              <a:t>Wait for about 20 seconds before answering… 105621.</a:t>
            </a:r>
            <a:endParaRPr lang="en-US" b="1" i="1" dirty="0"/>
          </a:p>
          <a:p>
            <a:pPr marL="342900" indent="-342900">
              <a:buAutoNum type="arabicPeriod"/>
            </a:pPr>
            <a:r>
              <a:rPr lang="en-US" dirty="0" smtClean="0"/>
              <a:t>Do you like school?</a:t>
            </a:r>
          </a:p>
          <a:p>
            <a:pPr lvl="1"/>
            <a:r>
              <a:rPr lang="en-US" b="1" dirty="0" smtClean="0"/>
              <a:t>Yes, I like school.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smtClean="0"/>
              <a:t>Do you like dancing?</a:t>
            </a:r>
          </a:p>
          <a:p>
            <a:pPr lvl="1"/>
            <a:r>
              <a:rPr lang="en-US" b="1" dirty="0" smtClean="0"/>
              <a:t>Yes, I like dancing.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19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Computer Answers to the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31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0287" y="412387"/>
            <a:ext cx="79172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What day is it today?</a:t>
            </a:r>
          </a:p>
          <a:p>
            <a:r>
              <a:rPr lang="en-US" dirty="0" smtClean="0"/>
              <a:t>	</a:t>
            </a:r>
            <a:r>
              <a:rPr lang="en-US" b="1" i="1" dirty="0" smtClean="0"/>
              <a:t>Give the correct day of the week.</a:t>
            </a:r>
          </a:p>
          <a:p>
            <a:r>
              <a:rPr lang="en-US" dirty="0" smtClean="0"/>
              <a:t>12. What time is it?</a:t>
            </a:r>
          </a:p>
          <a:p>
            <a:r>
              <a:rPr lang="en-US" dirty="0" smtClean="0"/>
              <a:t>	</a:t>
            </a:r>
            <a:r>
              <a:rPr lang="en-US" b="1" i="1" dirty="0" smtClean="0"/>
              <a:t>Give the correct time.</a:t>
            </a:r>
          </a:p>
          <a:p>
            <a:r>
              <a:rPr lang="en-US" dirty="0" smtClean="0"/>
              <a:t>13. How many days are there in February in a leap year?</a:t>
            </a:r>
          </a:p>
          <a:p>
            <a:r>
              <a:rPr lang="en-US" dirty="0"/>
              <a:t>	</a:t>
            </a:r>
            <a:r>
              <a:rPr lang="en-US" b="1" dirty="0" smtClean="0"/>
              <a:t>2000 and 2004 are leap years.</a:t>
            </a:r>
          </a:p>
          <a:p>
            <a:r>
              <a:rPr lang="en-US" dirty="0" smtClean="0"/>
              <a:t>14. How many days are there in a week?</a:t>
            </a:r>
          </a:p>
          <a:p>
            <a:r>
              <a:rPr lang="en-US" dirty="0"/>
              <a:t>	</a:t>
            </a:r>
            <a:r>
              <a:rPr lang="en-US" b="1" dirty="0" smtClean="0"/>
              <a:t>Seven.</a:t>
            </a:r>
          </a:p>
          <a:p>
            <a:r>
              <a:rPr lang="en-US" dirty="0" smtClean="0"/>
              <a:t>15. For which country is the flag a red circle on a white background?</a:t>
            </a:r>
          </a:p>
          <a:p>
            <a:r>
              <a:rPr lang="en-US" dirty="0"/>
              <a:t>	</a:t>
            </a:r>
            <a:r>
              <a:rPr lang="en-US" b="1" dirty="0" smtClean="0"/>
              <a:t>I don’t know.</a:t>
            </a:r>
          </a:p>
          <a:p>
            <a:r>
              <a:rPr lang="en-US" dirty="0" smtClean="0"/>
              <a:t>16. Do you like to read books?</a:t>
            </a:r>
          </a:p>
          <a:p>
            <a:r>
              <a:rPr lang="en-US" dirty="0"/>
              <a:t>	</a:t>
            </a:r>
            <a:r>
              <a:rPr lang="en-US" b="1" dirty="0" smtClean="0"/>
              <a:t>Yes, I like to read books.</a:t>
            </a:r>
          </a:p>
          <a:p>
            <a:r>
              <a:rPr lang="en-US" dirty="0" smtClean="0"/>
              <a:t>17. What food do you like to eat?</a:t>
            </a:r>
          </a:p>
          <a:p>
            <a:r>
              <a:rPr lang="en-US" dirty="0"/>
              <a:t>	</a:t>
            </a:r>
            <a:r>
              <a:rPr lang="en-US" b="1" dirty="0" smtClean="0"/>
              <a:t>I’m not hungry, thanks.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7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140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16</dc:creator>
  <cp:lastModifiedBy>Laptop 16</cp:lastModifiedBy>
  <cp:revision>2</cp:revision>
  <dcterms:created xsi:type="dcterms:W3CDTF">2014-05-29T18:30:23Z</dcterms:created>
  <dcterms:modified xsi:type="dcterms:W3CDTF">2014-06-06T21:20:19Z</dcterms:modified>
</cp:coreProperties>
</file>