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6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2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0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0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E583-1136-1246-A95A-33459E87737D}" type="datetimeFigureOut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AFFE-C6C3-BD4D-897E-EA97C8BC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nga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news.techgenie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p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63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Full name: Central Processing Unit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Skills: handles most system input, like mouse clicks and running applications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Favorite color: 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Glow-in-the-dark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08601"/>
            <a:ext cx="300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 of:</a:t>
            </a:r>
          </a:p>
          <a:p>
            <a:r>
              <a:rPr lang="en-US" sz="1200" u="sng" dirty="0">
                <a:hlinkClick r:id="rId3"/>
              </a:rPr>
              <a:t>Free online computer courses and tutorials for seniors and beginners from www.meganga.com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511771"/>
            <a:ext cx="3008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CPU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mustache-no-background-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53" y="4216337"/>
            <a:ext cx="5683584" cy="14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Full name: Hard Disk Drive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Occupation: permanently stores all information saved to the computer, then retrieves it later when it is needed.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Favorite hobbies: Reading and writing.  A lot.</a:t>
            </a:r>
            <a:endParaRPr lang="en-US" sz="2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727215"/>
            <a:ext cx="30083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Hard Drive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Content Placeholder 7" descr="hard_drive_internal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83" b="-14183"/>
          <a:stretch>
            <a:fillRect/>
          </a:stretch>
        </p:blipFill>
        <p:spPr/>
      </p:pic>
      <p:pic>
        <p:nvPicPr>
          <p:cNvPr id="11" name="Picture 10" descr="blue musta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52">
            <a:off x="3829049" y="3426281"/>
            <a:ext cx="3115845" cy="7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08601"/>
            <a:ext cx="30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 of:</a:t>
            </a:r>
          </a:p>
          <a:p>
            <a:r>
              <a:rPr lang="en-US" sz="1200" u="sng" dirty="0" err="1" smtClean="0"/>
              <a:t>Intel.com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511771"/>
            <a:ext cx="3008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SSD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Content Placeholder 2" descr="Solid State Driv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-36214" r="10682" b="-36214"/>
          <a:stretch/>
        </p:blipFill>
        <p:spPr>
          <a:xfrm rot="16200000">
            <a:off x="3742432" y="-654608"/>
            <a:ext cx="4919584" cy="72523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Full name: Solid State Drive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Skills: Also permanently stores data, but without clunky moving parts.  This makes it much faster than a hard drive.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Favorite Olympic sport: 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effectLst/>
              </a:rPr>
              <a:t>Sprinting</a:t>
            </a:r>
          </a:p>
        </p:txBody>
      </p:sp>
      <p:pic>
        <p:nvPicPr>
          <p:cNvPr id="9" name="Picture 8" descr="moustache-white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50" y="2327141"/>
            <a:ext cx="3405855" cy="8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R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77" b="-358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753853" cy="4363240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Full name: Random Access Memory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 you open a program, it gets loaded from the hard drive into the RAM.  RAM is much faster than the hard drive, so this allows your computer to run smoothly.  Only temporary things access RAM; anything that is saved permanently is sent back to the hard drive.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Favorite activity: Juggling</a:t>
            </a:r>
            <a:endParaRPr lang="en-US" sz="2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8341"/>
            <a:ext cx="30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 of:</a:t>
            </a:r>
          </a:p>
          <a:p>
            <a:r>
              <a:rPr lang="en-US" sz="1200" u="sng" dirty="0" smtClean="0"/>
              <a:t>http://</a:t>
            </a:r>
            <a:r>
              <a:rPr lang="en-US" sz="1200" u="sng" dirty="0" err="1" smtClean="0"/>
              <a:t>www.quickboise.com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511771"/>
            <a:ext cx="3008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mustache-no-background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6529">
            <a:off x="4545265" y="2464335"/>
            <a:ext cx="828842" cy="209973"/>
          </a:xfrm>
          <a:prstGeom prst="rect">
            <a:avLst/>
          </a:prstGeom>
        </p:spPr>
      </p:pic>
      <p:pic>
        <p:nvPicPr>
          <p:cNvPr id="13" name="Picture 12" descr="mustache-no-background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15" y="2170377"/>
            <a:ext cx="828842" cy="209973"/>
          </a:xfrm>
          <a:prstGeom prst="rect">
            <a:avLst/>
          </a:prstGeom>
        </p:spPr>
      </p:pic>
      <p:pic>
        <p:nvPicPr>
          <p:cNvPr id="14" name="Picture 13" descr="mustache-no-background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218">
            <a:off x="6112046" y="2223049"/>
            <a:ext cx="828842" cy="209973"/>
          </a:xfrm>
          <a:prstGeom prst="rect">
            <a:avLst/>
          </a:prstGeom>
        </p:spPr>
      </p:pic>
      <p:pic>
        <p:nvPicPr>
          <p:cNvPr id="15" name="Picture 14" descr="mustache-no-background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6284">
            <a:off x="6825918" y="2554619"/>
            <a:ext cx="828842" cy="209973"/>
          </a:xfrm>
          <a:prstGeom prst="rect">
            <a:avLst/>
          </a:prstGeom>
        </p:spPr>
      </p:pic>
      <p:pic>
        <p:nvPicPr>
          <p:cNvPr id="16" name="Picture 15" descr="mustache-no-background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6737">
            <a:off x="7293812" y="3146927"/>
            <a:ext cx="828842" cy="2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Other names: CD Drive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Skills: Loading information from CDs, DVDs, and </a:t>
            </a:r>
            <a:r>
              <a:rPr lang="en-US" sz="2200" dirty="0" err="1" smtClean="0"/>
              <a:t>Blu</a:t>
            </a:r>
            <a:r>
              <a:rPr lang="en-US" sz="2200" dirty="0" smtClean="0"/>
              <a:t>-Rays, or writing information back onto them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Favorite artist: Taylor Swift</a:t>
            </a:r>
            <a:endParaRPr lang="en-US" sz="2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08601"/>
            <a:ext cx="300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 of:</a:t>
            </a:r>
          </a:p>
          <a:p>
            <a:r>
              <a:rPr lang="pl-PL" sz="1200" u="sng" dirty="0" smtClean="0"/>
              <a:t>http://</a:t>
            </a:r>
            <a:r>
              <a:rPr lang="pl-PL" sz="1200" u="sng" dirty="0" err="1" smtClean="0"/>
              <a:t>www.maximumpc.com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788770"/>
            <a:ext cx="3008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Optical Drive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Content Placeholder 8" descr="Optical Driv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-36197" r="6748" b="-36197"/>
          <a:stretch/>
        </p:blipFill>
        <p:spPr>
          <a:xfrm>
            <a:off x="3689684" y="0"/>
            <a:ext cx="4652211" cy="6486889"/>
          </a:xfrm>
        </p:spPr>
      </p:pic>
      <p:pic>
        <p:nvPicPr>
          <p:cNvPr id="10" name="Picture 9" descr="teal-mustache-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466">
            <a:off x="3720440" y="3938484"/>
            <a:ext cx="2782637" cy="7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Also known as: Video Card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Skills: Converts information from the CPU into actual images on your monitor.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Favorite activity: rollerblading</a:t>
            </a:r>
            <a:endParaRPr lang="en-US" sz="24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08601"/>
            <a:ext cx="30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 of:</a:t>
            </a:r>
          </a:p>
          <a:p>
            <a:r>
              <a:rPr lang="de-DE" sz="1200" dirty="0" smtClean="0">
                <a:hlinkClick r:id="rId2"/>
              </a:rPr>
              <a:t>http://news.techgenie.com</a:t>
            </a:r>
            <a:r>
              <a:rPr lang="de-DE" sz="1200" dirty="0" smtClean="0"/>
              <a:t>, </a:t>
            </a:r>
            <a:r>
              <a:rPr lang="de-DE" sz="1200" dirty="0" err="1" smtClean="0"/>
              <a:t>author</a:t>
            </a:r>
            <a:r>
              <a:rPr lang="de-DE" sz="1200" dirty="0" smtClean="0"/>
              <a:t>: </a:t>
            </a:r>
            <a:r>
              <a:rPr lang="de-DE" sz="1200" dirty="0" err="1" smtClean="0"/>
              <a:t>Harmeet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850325"/>
            <a:ext cx="300831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Graphics Card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Content Placeholder 2" descr="graphics_ca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12" b="-58512"/>
          <a:stretch>
            <a:fillRect/>
          </a:stretch>
        </p:blipFill>
        <p:spPr/>
      </p:pic>
      <p:pic>
        <p:nvPicPr>
          <p:cNvPr id="8" name="Picture 7" descr="brown-mustache-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715">
            <a:off x="5326301" y="3791902"/>
            <a:ext cx="2044445" cy="8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Casual Nickname: Screen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Skills: Displays images and applications using tiny dots of light called </a:t>
            </a:r>
            <a:r>
              <a:rPr lang="en-US" sz="2000" b="1" dirty="0" smtClean="0"/>
              <a:t>pixels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Alter Ego: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Make-up Artist</a:t>
            </a:r>
            <a:endParaRPr lang="en-US" sz="2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1771"/>
            <a:ext cx="3008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Monitor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Content Placeholder 2" descr="Moni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5" b="-15145"/>
          <a:stretch>
            <a:fillRect/>
          </a:stretch>
        </p:blipFill>
        <p:spPr/>
      </p:pic>
      <p:pic>
        <p:nvPicPr>
          <p:cNvPr id="10" name="Picture 9" descr="monocle_moustache__transparent_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97000"/>
            <a:ext cx="5486400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73500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motherboard is a circuit board that connects the main parts of the hardware, allowing them to communicate with each other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Favorite activity: Playing board games with her daughterboard.</a:t>
            </a:r>
            <a:endParaRPr lang="en-US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788770"/>
            <a:ext cx="3008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Motherboard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Content Placeholder 2" descr="Motherbo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13126"/>
          <a:stretch>
            <a:fillRect/>
          </a:stretch>
        </p:blipFill>
        <p:spPr/>
      </p:pic>
      <p:pic>
        <p:nvPicPr>
          <p:cNvPr id="9" name="Picture 8" descr="pink musta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10" y="1821426"/>
            <a:ext cx="2767115" cy="8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325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Dodds</dc:creator>
  <cp:lastModifiedBy>Laptop 16</cp:lastModifiedBy>
  <cp:revision>18</cp:revision>
  <dcterms:created xsi:type="dcterms:W3CDTF">2014-05-28T21:08:24Z</dcterms:created>
  <dcterms:modified xsi:type="dcterms:W3CDTF">2014-06-06T21:12:54Z</dcterms:modified>
</cp:coreProperties>
</file>