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ink/ink5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19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notesSlides/notesSlide20.xml" ContentType="application/vnd.openxmlformats-officedocument.presentationml.notesSlide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notesSlides/notesSlide21.xml" ContentType="application/vnd.openxmlformats-officedocument.presentationml.notesSlide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notesSlides/notesSlide22.xml" ContentType="application/vnd.openxmlformats-officedocument.presentationml.notesSlide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notesSlides/notesSlide23.xml" ContentType="application/vnd.openxmlformats-officedocument.presentationml.notesSlide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notesSlides/notesSlide24.xml" ContentType="application/vnd.openxmlformats-officedocument.presentationml.notesSlide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notesSlides/notesSlide27.xml" ContentType="application/vnd.openxmlformats-officedocument.presentationml.notesSlide+xml"/>
  <Override PartName="/ppt/ink/ink8.xml" ContentType="application/inkml+xml"/>
  <Override PartName="/ppt/tags/tag194.xml" ContentType="application/vnd.openxmlformats-officedocument.presentationml.tags+xml"/>
  <Override PartName="/ppt/notesSlides/notesSlide28.xml" ContentType="application/vnd.openxmlformats-officedocument.presentationml.notesSlide+xml"/>
  <Override PartName="/ppt/tags/tag195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ink/ink9.xml" ContentType="application/inkml+xml"/>
  <Override PartName="/ppt/ink/ink10.xml" ContentType="application/inkml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ink/ink11.xml" ContentType="application/inkml+xml"/>
  <Override PartName="/ppt/ink/ink12.xml" ContentType="application/inkml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notesSlides/notesSlide37.xml" ContentType="application/vnd.openxmlformats-officedocument.presentationml.notesSlide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4296" r:id="rId2"/>
    <p:sldMasterId id="2147484846" r:id="rId3"/>
    <p:sldMasterId id="2147484858" r:id="rId4"/>
    <p:sldMasterId id="2147484870" r:id="rId5"/>
  </p:sldMasterIdLst>
  <p:notesMasterIdLst>
    <p:notesMasterId r:id="rId156"/>
  </p:notesMasterIdLst>
  <p:handoutMasterIdLst>
    <p:handoutMasterId r:id="rId157"/>
  </p:handoutMasterIdLst>
  <p:sldIdLst>
    <p:sldId id="743" r:id="rId6"/>
    <p:sldId id="741" r:id="rId7"/>
    <p:sldId id="355" r:id="rId8"/>
    <p:sldId id="508" r:id="rId9"/>
    <p:sldId id="744" r:id="rId10"/>
    <p:sldId id="745" r:id="rId11"/>
    <p:sldId id="746" r:id="rId12"/>
    <p:sldId id="747" r:id="rId13"/>
    <p:sldId id="748" r:id="rId14"/>
    <p:sldId id="652" r:id="rId15"/>
    <p:sldId id="653" r:id="rId16"/>
    <p:sldId id="654" r:id="rId17"/>
    <p:sldId id="658" r:id="rId18"/>
    <p:sldId id="509" r:id="rId19"/>
    <p:sldId id="510" r:id="rId20"/>
    <p:sldId id="541" r:id="rId21"/>
    <p:sldId id="734" r:id="rId22"/>
    <p:sldId id="711" r:id="rId23"/>
    <p:sldId id="762" r:id="rId24"/>
    <p:sldId id="694" r:id="rId25"/>
    <p:sldId id="688" r:id="rId26"/>
    <p:sldId id="766" r:id="rId27"/>
    <p:sldId id="765" r:id="rId28"/>
    <p:sldId id="732" r:id="rId29"/>
    <p:sldId id="731" r:id="rId30"/>
    <p:sldId id="516" r:id="rId31"/>
    <p:sldId id="542" r:id="rId32"/>
    <p:sldId id="443" r:id="rId33"/>
    <p:sldId id="517" r:id="rId34"/>
    <p:sldId id="518" r:id="rId35"/>
    <p:sldId id="520" r:id="rId36"/>
    <p:sldId id="521" r:id="rId37"/>
    <p:sldId id="666" r:id="rId38"/>
    <p:sldId id="667" r:id="rId39"/>
    <p:sldId id="668" r:id="rId40"/>
    <p:sldId id="524" r:id="rId41"/>
    <p:sldId id="576" r:id="rId42"/>
    <p:sldId id="567" r:id="rId43"/>
    <p:sldId id="525" r:id="rId44"/>
    <p:sldId id="569" r:id="rId45"/>
    <p:sldId id="570" r:id="rId46"/>
    <p:sldId id="602" r:id="rId47"/>
    <p:sldId id="543" r:id="rId48"/>
    <p:sldId id="706" r:id="rId49"/>
    <p:sldId id="769" r:id="rId50"/>
    <p:sldId id="705" r:id="rId51"/>
    <p:sldId id="768" r:id="rId52"/>
    <p:sldId id="704" r:id="rId53"/>
    <p:sldId id="749" r:id="rId54"/>
    <p:sldId id="770" r:id="rId55"/>
    <p:sldId id="546" r:id="rId56"/>
    <p:sldId id="545" r:id="rId57"/>
    <p:sldId id="639" r:id="rId58"/>
    <p:sldId id="683" r:id="rId59"/>
    <p:sldId id="751" r:id="rId60"/>
    <p:sldId id="750" r:id="rId61"/>
    <p:sldId id="752" r:id="rId62"/>
    <p:sldId id="600" r:id="rId63"/>
    <p:sldId id="601" r:id="rId64"/>
    <p:sldId id="703" r:id="rId65"/>
    <p:sldId id="674" r:id="rId66"/>
    <p:sldId id="675" r:id="rId67"/>
    <p:sldId id="593" r:id="rId68"/>
    <p:sldId id="590" r:id="rId69"/>
    <p:sldId id="591" r:id="rId70"/>
    <p:sldId id="592" r:id="rId71"/>
    <p:sldId id="522" r:id="rId72"/>
    <p:sldId id="763" r:id="rId73"/>
    <p:sldId id="268" r:id="rId74"/>
    <p:sldId id="529" r:id="rId75"/>
    <p:sldId id="494" r:id="rId76"/>
    <p:sldId id="626" r:id="rId77"/>
    <p:sldId id="687" r:id="rId78"/>
    <p:sldId id="701" r:id="rId79"/>
    <p:sldId id="685" r:id="rId80"/>
    <p:sldId id="740" r:id="rId81"/>
    <p:sldId id="702" r:id="rId82"/>
    <p:sldId id="286" r:id="rId83"/>
    <p:sldId id="682" r:id="rId84"/>
    <p:sldId id="767" r:id="rId85"/>
    <p:sldId id="753" r:id="rId86"/>
    <p:sldId id="764" r:id="rId87"/>
    <p:sldId id="742" r:id="rId88"/>
    <p:sldId id="761" r:id="rId89"/>
    <p:sldId id="726" r:id="rId90"/>
    <p:sldId id="727" r:id="rId91"/>
    <p:sldId id="728" r:id="rId92"/>
    <p:sldId id="729" r:id="rId93"/>
    <p:sldId id="730" r:id="rId94"/>
    <p:sldId id="708" r:id="rId95"/>
    <p:sldId id="709" r:id="rId96"/>
    <p:sldId id="716" r:id="rId97"/>
    <p:sldId id="700" r:id="rId98"/>
    <p:sldId id="686" r:id="rId99"/>
    <p:sldId id="669" r:id="rId100"/>
    <p:sldId id="670" r:id="rId101"/>
    <p:sldId id="671" r:id="rId102"/>
    <p:sldId id="673" r:id="rId103"/>
    <p:sldId id="604" r:id="rId104"/>
    <p:sldId id="446" r:id="rId105"/>
    <p:sldId id="677" r:id="rId106"/>
    <p:sldId id="678" r:id="rId107"/>
    <p:sldId id="679" r:id="rId108"/>
    <p:sldId id="680" r:id="rId109"/>
    <p:sldId id="646" r:id="rId110"/>
    <p:sldId id="647" r:id="rId111"/>
    <p:sldId id="648" r:id="rId112"/>
    <p:sldId id="756" r:id="rId113"/>
    <p:sldId id="757" r:id="rId114"/>
    <p:sldId id="758" r:id="rId115"/>
    <p:sldId id="759" r:id="rId116"/>
    <p:sldId id="649" r:id="rId117"/>
    <p:sldId id="650" r:id="rId118"/>
    <p:sldId id="605" r:id="rId119"/>
    <p:sldId id="606" r:id="rId120"/>
    <p:sldId id="607" r:id="rId121"/>
    <p:sldId id="608" r:id="rId122"/>
    <p:sldId id="609" r:id="rId123"/>
    <p:sldId id="610" r:id="rId124"/>
    <p:sldId id="611" r:id="rId125"/>
    <p:sldId id="612" r:id="rId126"/>
    <p:sldId id="613" r:id="rId127"/>
    <p:sldId id="614" r:id="rId128"/>
    <p:sldId id="615" r:id="rId129"/>
    <p:sldId id="616" r:id="rId130"/>
    <p:sldId id="617" r:id="rId131"/>
    <p:sldId id="618" r:id="rId132"/>
    <p:sldId id="621" r:id="rId133"/>
    <p:sldId id="622" r:id="rId134"/>
    <p:sldId id="623" r:id="rId135"/>
    <p:sldId id="624" r:id="rId136"/>
    <p:sldId id="625" r:id="rId137"/>
    <p:sldId id="633" r:id="rId138"/>
    <p:sldId id="634" r:id="rId139"/>
    <p:sldId id="479" r:id="rId140"/>
    <p:sldId id="490" r:id="rId141"/>
    <p:sldId id="291" r:id="rId142"/>
    <p:sldId id="445" r:id="rId143"/>
    <p:sldId id="295" r:id="rId144"/>
    <p:sldId id="414" r:id="rId145"/>
    <p:sldId id="415" r:id="rId146"/>
    <p:sldId id="416" r:id="rId147"/>
    <p:sldId id="297" r:id="rId148"/>
    <p:sldId id="298" r:id="rId149"/>
    <p:sldId id="409" r:id="rId150"/>
    <p:sldId id="434" r:id="rId151"/>
    <p:sldId id="435" r:id="rId152"/>
    <p:sldId id="436" r:id="rId153"/>
    <p:sldId id="574" r:id="rId154"/>
    <p:sldId id="575" r:id="rId15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20DFB"/>
    <a:srgbClr val="CCECFF"/>
    <a:srgbClr val="CC6600"/>
    <a:srgbClr val="FFCC99"/>
    <a:srgbClr val="0D982A"/>
    <a:srgbClr val="CCFFCC"/>
    <a:srgbClr val="E2AC00"/>
    <a:srgbClr val="FF99FF"/>
    <a:srgbClr val="FFCCCC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50315" autoAdjust="0"/>
  </p:normalViewPr>
  <p:slideViewPr>
    <p:cSldViewPr>
      <p:cViewPr varScale="1">
        <p:scale>
          <a:sx n="78" d="100"/>
          <a:sy n="78" d="100"/>
        </p:scale>
        <p:origin x="100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4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38" Type="http://schemas.openxmlformats.org/officeDocument/2006/relationships/slide" Target="slides/slide133.xml"/><Relationship Id="rId154" Type="http://schemas.openxmlformats.org/officeDocument/2006/relationships/slide" Target="slides/slide149.xml"/><Relationship Id="rId159" Type="http://schemas.openxmlformats.org/officeDocument/2006/relationships/viewProps" Target="viewProps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28" Type="http://schemas.openxmlformats.org/officeDocument/2006/relationships/slide" Target="slides/slide123.xml"/><Relationship Id="rId144" Type="http://schemas.openxmlformats.org/officeDocument/2006/relationships/slide" Target="slides/slide139.xml"/><Relationship Id="rId149" Type="http://schemas.openxmlformats.org/officeDocument/2006/relationships/slide" Target="slides/slide14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60" Type="http://schemas.openxmlformats.org/officeDocument/2006/relationships/theme" Target="theme/theme1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slide" Target="slides/slide129.xml"/><Relationship Id="rId139" Type="http://schemas.openxmlformats.org/officeDocument/2006/relationships/slide" Target="slides/slide13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55" Type="http://schemas.openxmlformats.org/officeDocument/2006/relationships/slide" Target="slides/slide15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40" Type="http://schemas.openxmlformats.org/officeDocument/2006/relationships/slide" Target="slides/slide135.xml"/><Relationship Id="rId145" Type="http://schemas.openxmlformats.org/officeDocument/2006/relationships/slide" Target="slides/slide140.xml"/><Relationship Id="rId153" Type="http://schemas.openxmlformats.org/officeDocument/2006/relationships/slide" Target="slides/slide148.xml"/><Relationship Id="rId16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30" Type="http://schemas.openxmlformats.org/officeDocument/2006/relationships/slide" Target="slides/slide125.xml"/><Relationship Id="rId135" Type="http://schemas.openxmlformats.org/officeDocument/2006/relationships/slide" Target="slides/slide130.xml"/><Relationship Id="rId143" Type="http://schemas.openxmlformats.org/officeDocument/2006/relationships/slide" Target="slides/slide138.xml"/><Relationship Id="rId148" Type="http://schemas.openxmlformats.org/officeDocument/2006/relationships/slide" Target="slides/slide143.xml"/><Relationship Id="rId151" Type="http://schemas.openxmlformats.org/officeDocument/2006/relationships/slide" Target="slides/slide146.xml"/><Relationship Id="rId156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slide" Target="slides/slide136.xml"/><Relationship Id="rId146" Type="http://schemas.openxmlformats.org/officeDocument/2006/relationships/slide" Target="slides/slide14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157" Type="http://schemas.openxmlformats.org/officeDocument/2006/relationships/handoutMaster" Target="handoutMasters/handoutMaster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52" Type="http://schemas.openxmlformats.org/officeDocument/2006/relationships/slide" Target="slides/slide14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15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F100C234-EF21-4B99-A342-558D422A1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3682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760" units="cm"/>
          <inkml:channel name="Y" type="integer" max="15694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.2549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2-08T16:26:56.46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17064 1611 76 0,'0'0'36'16,"15"-4"0"-16,13-8-31 16,-28 12-1-16,73-61-2 15,-73 61 3 1,98-83-5-16,-45 33 2 16,1-6-3-16,-2 3 4 15,-3 0-2-15,-49 53 1 16,81-75 1-16,-81 75-2 15,55-44 3-15,-55 44-1 16,0 0 0-16,0 0-2 16,49 55 1-16,-48-4-1 15,1 18 0-15,-2 3-2 0,-1 10-1 16,1 0 0-16,0 1 2 16,2-1-3-16,1-6 3 15,1-11-2-15,2-10 1 16,0-6 1-16,0-7 1 15,1-5-1-15,-1-6-2 16,0-14 0-16,-6-17-4 0,16 9-17 16,-21-29-14-16,9 7-2 15,-15-9 1-15,5 2 6 0</inkml:trace>
  <inkml:trace contextRef="#ctx0" brushRef="#br0" timeOffset="316.2521">17169 2281 77 0,'-14'28'35'0,"6"-15"2"16,20 2-32-16,8-11 0 16,17 3-4-16,14-12 2 15,12-7-1-15,11-1 0 0,13-4-1 16,11-1 0-16,3 1 2 15,4-2-2-15,0 2 3 16,-9 6-2-16,-6 4-2 16,-16 3 1-16,-12 4-1 15,-18 0 1-15,-13 2-2 16,-14 19-19 0,-17-21-19-16,-15 27-1 15,-12-16-3-15,-6-2 6 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12-12T22:17:58.2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6774 1720,'-53'-53,"53"53,-27-27,1 1,26 26,0 26,0 1,-27 26,27 26,-26 1,26 25,-27 28,27-27,-26 26,26-26,0-1,0-52,26 0,1-26,26-27,0-27,0 1,0-27,26 0,0 27,-26-1,0 1,27 52,-54-26,0 53,27 0,-26 26,-1-26,1 0,-27-26,26 26,-26-27,0 0,0-26,0 27,0-27,-26 26,26-26</inkml:trace>
  <inkml:trace contextRef="#ctx0" brushRef="#br0" timeOffset="241.0134">7197 2937,'0'0,"0"0,-26 0,26 0,0 26,0 1,26-1,-26 1,26-1,1 27,-1-53,1 27,-1-1,-26-26,53-26,-26-1,-1-26,1 0,-1-26,27 26,-27 0,1-26,-1 52,1-26,-1 53</inkml:trace>
  <inkml:trace contextRef="#ctx0" brushRef="#br0" timeOffset="1150.0657">14526 16457,'-79'53,"-1"26,27-52,0 26,27-53,-1 0,1 26,26-26,0 0,26 0,27 0,27-26,26-1,26 1,27-27,26 0,53-26,0-1,53 1,0-27,53 0,0 0,53-26,26 26,1-26,78 0,1 26,-27-26,80-1,-53 27,-1 1,1-1,-27 26,-52 1,-27 0,-1-1,-105 54,27-54,-80 54,0 0,-53-1,-52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2-08T22:20:28.433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43 0 60,'-2'28'2,"-5"-14"-2,-4-14 0,-12-22-31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12-13T22:16:51.39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11733 5928,'0'0,"0"0,0 0,0 0,0 0,0-24,0 24,-25-25,25 25,-25 0,25-25,-25 25,0-25,1 0,-1 25,-25-25,25 1,-24-1,24 0,-25 25,26-25,-26 25,0-25,1 25,-1-24,25 24,-24 0,-1 0,0 0,1 24,-26 1,1 0,24-25,-24 50,0-26,-1 26,1 0,24-25,-24 24,24 1,1-25,-1 24,0 1,1-25,24 24,0-24,0 25,0-26,25 26,-24-25,24 0,0-1,0 1,0 0,-25 25,25-26,0 1,0 0,0 25,0-26,0 1,25 25,-25-25,0-1,0 26,24-25,1 0,-25 24,25-24,-25 0,25 0,0 0,0-1,-1 1,26 0,-25-25,0 25,24 0,-24-25,25 24,-1-24,-24 0,25 25,-1-25,1 0,-1 0,1 0,24 25,-24-25,0 0,24 25,-24-25,24 0,-24 25,-1-25,1 0,24 24,-24-24,0-24,24 24,-24 0,24-25,-24 0,-1 25,26-25,-26 0,1 1,-1-1,1 0,-25 0,24 25,-24-25,0 1,0 24,-25 0,25 0,-25 0,24 0,-24 0,25 0,-25 0</inkml:trace>
  <inkml:trace contextRef="#ctx0" brushRef="#br0" timeOffset="1839.1052">14089 11112,'-25'0,"25"0,-25-24,1 24,24 0,-25 24,0-24,25 0,0 25,-25-25,0 25,25 0,0 0,0 0,-24 24,48-49,-24 50,0-25,25-1,25 1,-25 0,24-25,26 25,-26-25,26 0,-1 25,25-25,1 0,-26 24,50-24,-25 0,25 25,0-25,-25 25,50-25,-25 0,0 0,25 0,0 0,0 0,-25 0,25 0,0 0,-25 0,24-25,1 25,0 0,0-25,0 25,-1-24,1-1,0 0,0 25,0-25,-25 0,0 1,0 24,0-25,0 0,-25 0,0 25,-24-25,24 25,-25-24,-24 24,0-25,-26 25,1 0,0-25,0 25,-25 0,0-25,0 25,0 0,0 0,-25-25,25 25,0 0,0 0,0 0,0 0</inkml:trace>
  <inkml:trace contextRef="#ctx0" brushRef="#br0" timeOffset="2740.1567">21878 15850,'0'-25,"-25"1,-25-1</inkml:trace>
  <inkml:trace contextRef="#ctx0" brushRef="#br0" timeOffset="3552.2032">19993 13395,'124'-25,"24"25,-48 0,24 25,-25-1,-25 51,1 24,-26 0,1 50,-50 25,0 24,0 1,0-26,0 50,-25-24,25-1,-25-24,25-25,-24 0,24-25,-50 0,25-25,-25-25,1 1,-1-26,1 1,-1-25,0-25,26-25,-1-25,0 1</inkml:trace>
  <inkml:trace contextRef="#ctx0" brushRef="#br0" timeOffset="3885.2223">21134 13841,'24'-50,"1"1,50-26,-26 26,50-26,1 26,-1-26,0 51,25-26,0 25,-25 25,1 0,-26 25,0 25,-49-1,-25 50,0-24,-49 49,-1 25,-24-25,-26 24,1 1,0-25,25 25,-1-50,1 25</inkml:trace>
  <inkml:trace contextRef="#ctx0" brushRef="#br0" timeOffset="4018.2299">21555 15503,'25'50,"-25"-26,25 26,0 0,-25-26,24-24,-24 0,0-24</inkml:trace>
  <inkml:trace contextRef="#ctx0" brushRef="#br0" timeOffset="4274.2445">22597 13345,'25'74,"-25"26,25 24,-25 24,0 26,0-25,0 24,-25 1,0-25,25-25,-25 0</inkml:trace>
  <inkml:trace contextRef="#ctx0" brushRef="#br0" timeOffset="4374.2502">22547 15329,'0'50,"25"0,-25-26,-25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2-06T22:26:15.435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6 236 24,'0'0'32,"-8"12"0,8-12-4,0 0-14,4-11 0,9 8-3,-8-14-2,13 6-2,-5-12-2,11 2-2,-1-8-1,4 4 0,-1-1 0,0 2-1,-2 4-1,-2 6 2,-4 6-2,-4 8 1,-5 7 0,-1 4-1,-5 1 1,0 4 0,2-2 0,2 1 0,5-7 1,6-5-1,6-5 0,6-6 0,2-2-1,5-5 2,-3-3-2,0 2 1,-3 1-1,-5 5 0,-4 2 1,-4 8 0,0 3 0,-2 6 0,-2 4-1,5-1 1,0 0 0,3-1-1,2-2-2,-2-11-7,8 5-28,-4-9-2,7 0 1,-7-5-1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2-06T22:26:15.435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6 236 24,'0'0'32,"-8"12"0,8-12-4,0 0-14,4-11 0,9 8-3,-8-14-2,13 6-2,-5-12-2,11 2-2,-1-8-1,4 4 0,-1-1 0,0 2-1,-2 4-1,-2 6 2,-4 6-2,-4 8 1,-5 7 0,-1 4-1,-5 1 1,0 4 0,2-2 0,2 1 0,5-7 1,6-5-1,6-5 0,6-6 0,2-2-1,5-5 2,-3-3-2,0 2 1,-3 1-1,-5 5 0,-4 2 1,-4 8 0,0 3 0,-2 6 0,-2 4-1,5-1 1,0 0 0,3-1-1,2-2-2,-2-11-7,8 5-28,-4-9-2,7 0 1,-7-5-1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2-06T22:26:15.435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6 236 24,'0'0'32,"-8"12"0,8-12-4,0 0-14,4-11 0,9 8-3,-8-14-2,13 6-2,-5-12-2,11 2-2,-1-8-1,4 4 0,-1-1 0,0 2-1,-2 4-1,-2 6 2,-4 6-2,-4 8 1,-5 7 0,-1 4-1,-5 1 1,0 4 0,2-2 0,2 1 0,5-7 1,6-5-1,6-5 0,6-6 0,2-2-1,5-5 2,-3-3-2,0 2 1,-3 1-1,-5 5 0,-4 2 1,-4 8 0,0 3 0,-2 6 0,-2 4-1,5-1 1,0 0 0,3-1-1,2-2-2,-2-11-7,8 5-28,-4-9-2,7 0 1,-7-5-1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760" units="cm"/>
          <inkml:channel name="Y" type="integer" max="15694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.2549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6-12-08T16:50:35.7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5916 6545 11 0,'0'0'8'15,"-13"2"1"-15,13-2 1 16,-16-1 0-16,16 1 1 16,-21-2-1-16,21 2 0 15,-22-6-3-15,22 6-1 16,-20-4-2-16,9 5-1 15,-3-1 0-15,0 4 0 16,-4-5-1-16,4 3-1 0,-4-5 1 16,-1 5-1-16,-2-2 0 15,-1 5 1-15,-2-6 0 16,2 5 0-16,-4 0 0 16,3 2 1-16,-2 5-1 15,3 1 1-15,0-3-1 16,5 3 0-16,0 0-1 15,2 5 1-15,1 0-1 16,2 4-1-16,-2-1 1 16,1 3 0-16,-4 4-1 15,3 6 0-15,-2 2 0 16,-3 3 0-16,0-1 0 16,-2 5 0-16,-1 0 0 0,1-2 0 15,3 3 0-15,0-3 1 16,2 0-1-16,4-3 1 15,3 0 0-15,6-3-1 16,4-4 0-16,5 2 1 16,4-7-2-16,6-3 1 15,3-4 0-15,7-3 0 16,4-4 0-16,7-4 0 16,4-6 1-16,3-6-1 15,4-2 0-15,1-8 0 16,2 0 0-16,0-4 0 15,1-5 0-15,-2 0 0 16,-3-5 1-16,0 1-1 0,-1-4 0 16,-3 3 0-16,-1-6 2 15,-3 0-2-15,-6 0 0 16,-3-2 1 0,-6-2 0-16,-3 2 0 0,-8-3 0 15,-3-3 0-15,-6-1 0 16,-6 0 0-16,-4-4 1 15,-5 4-2-15,-2 2 1 16,-7 3-1-16,-2-1 2 16,-3 5-3-16,-6 7 2 15,-3 5-1-15,-1 7 0 16,-6 4 0-16,-2 11 0 16,-3 2 0-16,-1 7 0 0,-3 9 0 15,-3 7 0-15,0 3-1 16,-4 7 1-1,5 7 0-15,1 1-1 16,-1 8-2-16,17 6-32 0,-10-7-1 16,8-1-1-16,2-11 0 15,7-10 31-15</inkml:trace>
  <inkml:trace contextRef="#ctx0" brushRef="#br0" timeOffset="1356.5383">1422 4422 28 0,'-21'-13'18'0,"6"11"-3"15,-12-8-1-15,10 10-2 0,-11-9-3 16,9 14-2-16,-8-10 0 16,10 9-1-1,-6-7 0-15,7 13-2 16,-3-8 0-16,0 8 1 0,-1-1-2 15,1 5 0-15,-3 2-1 16,0 5 0-16,-2 3-1 16,2 3 0-16,-1 3 1 15,3 6-2-15,0 3 1 16,3 5 0-16,-1 4-1 16,3 3 1-16,0 5-1 15,-1 0 1-15,0 4-2 16,2-2 1-16,-2 1-1 15,2 2 2-15,4-5-1 16,2 2 0-16,4-7 1 16,4-1-1-16,8-4 1 15,4-4-1-15,7-6 1 0,7-5-1 16,3-7 2-16,8-4-2 16,3-6 0-16,4-6 0 15,4-5-1-15,1-6 1 16,1-6 0-16,-2-4 0 15,0-3-1-15,2-5 1 16,-2-2-1-16,-1-1 2 16,-2-4-1-16,-2 0 1 15,-4-1-2-15,-1-2 1 16,-6-2 0-16,-5-2 0 16,-4-7 1-16,-6 0-2 15,-4-2 2-15,-3-8-1 16,-4-5 1-16,-2-4 0 0,-2-8-1 15,1-1 0-15,-3-1 1 16,1-2-1-16,-2-4 0 16,-1 8 1-16,0-2-1 15,-3 8 0-15,-6 8 1 16,-5 7-1-16,-9 11 1 16,-9 12-2-16,-10 24-4 15,-22 9-31-15,-5 32 0 16,-22 16-2-16,-17 21-2 15,-20 18 35-15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12-11T18:33:00.7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10964 14660,'0'0,"0"-25,0 50,-25-50,0 25,0 0,-24 0,24 0,-25-25,1 25,-1 0,0 0,-24 0,0 0,-1 0,1 25,-1-25,-24 0,25 25,-26-1,26 1,-25-25,24 25,1 0,-25 0,24-1,1 1,-25 25,24-1,26 26,-50-1,49 1,-25-1,26 50,-26-49,51 49,-26-25,25 0,25 0,-25 0,25 1,25-1,0 0,0 25,24-25,-24 1,25-1,24 0,-24 0,24 25,1-49,-1 49,25-25,-24 0,-1 0,25-24,1-1,-26 1,50-26,-25 1,25-25,-24-1,24-24,24 0,-24 0,25 0,-25 0,25-24,-25-1,25 0,0 0,0-24,-25-1,0 0,0-24,-25 24,0-49,0 25,-24-26,-26 1,1 25,-25-75,0 25,-50-25,25-24,-50-1,1-25,-26 1,1 0,-1-1,-24 1,0 49,-25 0,0 25,0 25,-25 74,0-25</inkml:trace>
  <inkml:trace contextRef="#ctx0" brushRef="#br0" timeOffset="13558.7755">10542 1463,'-25'0,"25"0,0 0,-25 0,1 0,-1 0,0 0,-25 0,1 0,-1 25,1 0,-26 0,1 0,-1 24,26-24,-26 25,26-1,-26 1,26 24,-1 1,25-26,0 26,1-1,-1 1,25 24,25-25,-25 25,24-24,1 24,25-24,-1-1,1 0,24 1,1-1,-26-24,26-1,-1 26,26-26,-26-24,-24 25,24-25,0-1,1 1,-26-25,26-25,-26 1,1-26,24 0,-24-24,-25 0,24-26,-24 1,0-50,-25 50,0-50,-25 25,25 0,-49-25,-1 25,0 0,1 25,-1 0,-24 24,-1 1,1 24,-25 50,-25 25,0 0,-25 49,-25 26</inkml:trace>
  <inkml:trace contextRef="#ctx0" brushRef="#br0" timeOffset="21330.22">21853 10021,'-124'0,"25"50,-25-25,0 24,24 1,-24-1,25 26,0-1,0 1,24 24,1-25,24 50,25 0,-24 0,49 25,0 0,0 0,49 24,-24-24,75 25,-26-50,25 0,25 0,25-25,0 0,0-24,-1-26,1-24,0 0,0-25,0-25,0-24,-25-1,-25-49,25-25,-25 0,-49-50,-1 0,-24 1,-25-26,-25 1,-49 24,0 1,-26 24,1 25,-25 25,-25 24,25 50,-25 1,25 48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4-12-11T18:33:24.5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15478 10815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12-12T22:17:26.1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15452 14208,'26'-26,"-26"-1,27 1,-27-1,26 1,-26 26,-26-27,26 1,-27-1,-25 27,-1 0,0 0,-27 27,1-1,-27 27,27 0,-27 27,27-1,-1-26,27 26,27 1,-27-1,53-26,0 0,0 26,26-26,27-26,-26 26,26-1,-27-25,27 26,-27-27,1 27,-54-26,1 26,-27-27,0 27,-53 0,1 0,-1-27,-27 27,28-26,-1-1,0 27,0-53,53 26,-26-26,26 27,26-27,1 26,-1-26,1 0,26 0,0 0,0 0,0 0,0 0,0 0,0 0,-26 0,26 0,0 0,0 0,0 0,-27 0,27 0,-26 0,26 0,0 0,0 0,0-26,26-1,-26 1,27 0,-1-1,0-26,1 27,-1-27,1 26,-1 1,-26-1,27 27,-27 0,-27 0,27 27,-53 26,27 0,-27 26,-26-26,26 26,0 1,0-27,0 0,27-27,26 27,0-53,26 26,0-26,27 0,27-26,-1 26,27 0,-27 0,1 0,-54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5-12-11T03:06:10.3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21977 15850,'0'0,"-99"-25,-149 1,24 24,-73-25,-26 25,100-25,-99 0,98 25,-123 0,149-25,24 25,50 0,25 0,0 0,49 0,-24 0,-1 0,50 0,-24 0,-26 0,1 0,-1 0,26 0,-1 0,-24 0,24 0,-24 0,24 0,1 0,24 0,-25 0,1 0,49 0,-50 0,50 0,-25 0,-24 0,-26 0,26 0,-51 0,26 0,-25 0,-50 0,50 0,24-24,1 24,24 0,-24 0,49 0,0 0,-24 0,-26 0,26 0,-1 0,-24 0,24 0,0 0,-24 0,49 0,25 0,-25 0,0 0,25 0,-24 0,24 0,-25 24,0 1,0-25,0 50,-24-50,24 49,-49-24,49-25,0 50,0-50,0 25,-24-1,49-24,-25 0,0 50,0-50,1 25,-1 0,0-1,25 1,-25 0,25 0,-25-25,1 49,24-49,0 25,-25 0,25-25,0 25,-25-25,25 0,0 25,0-25,0 24,0 1,0 0,0-25,0 50,0-50,25 25,-25-1,25 26,24-25,-49 0,25-25,0 49,0 1,-1-25,26-1,-50 1,25 25,24-25,-24-1,-25 1,25 0,0-25,0 50,24-50,1 0,-1 24,1 1,24 0,-49-25,25 0,0 0,24 0,0 0,-24 0,24 0,-24 0,49 0,-24 0,-1 0,0 0,-24 0,49 0,-49 0,24 0,-49 0,25 0,24 0,1 0,-1 0,0 0,1 0,24 25,0-25,-24 25,-1-25,0 0,1 0,24 0,0 0,-49 0,0 0,-26 24,51-24,-50 0,49 0,-49 0,49 0,1 0,-1 25,0-25,1 0,-1 0,1 25,-1-25,25 0,-24 0,-1 0,25 0,-24 25,-1-25,1 0,24 0,-25 0,25 0,1 0,-1 0,25 0,0 0,-50 0,1 0,-1 0,-24 0,-25 0,24 0,1 0,-25 0,24 0,1 0,-1-25,1 25,0 0,24 0,0 0,1 0,-1 0,1 0,-1 0,1 0,-51 0,51 0,-50 0,-1 0,1 0,25 0,-50 0,25-25,24 0,-24 25,25 0,-1-24,26-26,-26 25,26 25,-1-25,-24-24,-1 24,1 0,-25 0,24 1,-49-1,25 0,-25 25,25-50,0 26,-25-1,0 0,25 0,-1-24,-24 49,0-50,0 50,0-25,0 0,0 1,0 24,0-25,0 25,0-25,0 25,0-25,0 0,0 25,0-25,0 25,0-24,-24-1,-26 0,0 0,1-24,24 24,0 0,0 0,0 0,-24 1,49 24,-25-25,0 25,25 0,-25-25,1 25,-26-25,50 25,-50 0,26-25,-1 1,-25 24,1 0,-1 0,0 0,1-25,-1 25,-24 0,-1 0,1 0,24 0,1 0,24 0</inkml:trace>
  <inkml:trace contextRef="#ctx0" brushRef="#br0" timeOffset="7817.4471">19918 16718,'25'0,"0"0,0 0,49 0,25 0,25 0,99 0,75 0,-99 0,-26 0,26 50,-51 0,1-50,-74 49,-26-49,51 25,-100-25,24 0,-24 0,25 0,0 0,25 0,-50 0,24 0,1 0,-25 0,50 0,-50 0,49 0,-49 0,25 0,25 25,-25-25,24 0,1 0,49 0,-49 0,-26 0,1 0,0 0,0 0,0 0,-25 0,24 0,1 0,-25 0,25 0,-25 0,25 0,-25 0,0 0,25-50,-25 1,25 24,-25-25,0 50,0-25,0 25,0-49,0-1,0-24,0 24,-50-24,25-50,0 49,0 1,1 24,24 1,0 24,0-25,0 50,0-25,-25 25,0 0,-25 0,-173 0,-74-24,-51-26,51 25,-51 25,76 0,98-25,75 25,49 0,25 0,25 0,-25 0,25 0,-24 0,-51 0,-49 0,-74 0,-1 0,26 0,-1-24,0-1,26 25,48 0,76 0,24 49,0 1,24 24,26 26,-50-76,0 26,25 0,-25-50,0 24,0 1,0 0,0 49,0-49,0 0,0 0,0 25,0-50,0 24,0 1,0-25,25 0,-25 25,0-25,24 25,1 0,50-25,-1 0,25 0,0 0,75 0,-50 0,0 0,-25 0,1 0,-26 0,-24 0,-1 0,-24 0,0 0,-25 0</inkml:trace>
  <inkml:trace contextRef="#ctx0" brushRef="#br0" timeOffset="10988.6285">9401 3150,'0'-25,"0"25,0 0,0 0,-25 25,25 0,0 0,-25 24,25 1,0 0,0 24,25-49,0 24,0-24,24-25,1-25,0-24,24-26,25-24,-24 0,24 0,-25 0,1 24,-1 1,-24-1,24 26,-49 24,25 0,-26 0,1 0,-25 25,25 0,0 0,-25 25,25 0,-1 0,-24 49,0-24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19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80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1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4822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3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82BC98CA-923C-437A-9408-F46CDB4136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8441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F8DD4E6D-05C3-4206-956C-BED65482F708}" type="slidenum">
              <a:rPr lang="en-US" sz="1200" smtClean="0"/>
              <a:pPr>
                <a:defRPr/>
              </a:pPr>
              <a:t>3</a:t>
            </a:fld>
            <a:endParaRPr lang="en-US" sz="1200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EE7D6DEA-761D-4D2D-9DC9-14F3ABCF5EB5}" type="slidenum">
              <a:rPr lang="en-US" sz="1200" smtClean="0"/>
              <a:pPr>
                <a:defRPr/>
              </a:pPr>
              <a:t>16</a:t>
            </a:fld>
            <a:endParaRPr lang="en-US" sz="1200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EDDE0CA3-F59F-4A62-9491-DA50138E07DD}" type="slidenum">
              <a:rPr lang="en-US" sz="1200" smtClean="0"/>
              <a:pPr>
                <a:defRPr/>
              </a:pPr>
              <a:t>26</a:t>
            </a:fld>
            <a:endParaRPr lang="en-US" sz="1200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62BFC52D-A432-4D60-B251-AD7D01954614}" type="slidenum">
              <a:rPr lang="en-US" sz="1200" smtClean="0"/>
              <a:pPr>
                <a:defRPr/>
              </a:pPr>
              <a:t>27</a:t>
            </a:fld>
            <a:endParaRPr lang="en-US" sz="1200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40D85DA8-8F00-462B-8FD4-C93A719974EB}" type="slidenum">
              <a:rPr lang="en-US" sz="1200" smtClean="0"/>
              <a:pPr>
                <a:defRPr/>
              </a:pPr>
              <a:t>58</a:t>
            </a:fld>
            <a:endParaRPr lang="en-US" sz="1200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9EB83C70-DB4F-4C07-A0E6-5491E0AEB171}" type="slidenum">
              <a:rPr lang="en-US" sz="1200" smtClean="0"/>
              <a:pPr>
                <a:defRPr/>
              </a:pPr>
              <a:t>59</a:t>
            </a:fld>
            <a:endParaRPr lang="en-US" sz="1200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9EB83C70-DB4F-4C07-A0E6-5491E0AEB171}" type="slidenum">
              <a:rPr lang="en-US" sz="1200" smtClean="0"/>
              <a:pPr>
                <a:defRPr/>
              </a:pPr>
              <a:t>60</a:t>
            </a:fld>
            <a:endParaRPr lang="en-US" sz="1200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D379F249-FE80-4485-A539-3957661BAD3E}" type="slidenum">
              <a:rPr lang="en-US" sz="1200" smtClean="0"/>
              <a:pPr>
                <a:defRPr/>
              </a:pPr>
              <a:t>64</a:t>
            </a:fld>
            <a:endParaRPr lang="en-US" sz="120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B2FDD4DC-ABE1-4C2E-BA2C-5313BE9531D9}" type="slidenum">
              <a:rPr lang="en-US" sz="1200" smtClean="0"/>
              <a:pPr>
                <a:defRPr/>
              </a:pPr>
              <a:t>65</a:t>
            </a:fld>
            <a:endParaRPr lang="en-US" sz="1200" smtClean="0"/>
          </a:p>
        </p:txBody>
      </p:sp>
      <p:sp>
        <p:nvSpPr>
          <p:cNvPr id="11366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366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83C037B3-84B2-4F56-AA26-68B9C62814C5}" type="slidenum">
              <a:rPr lang="en-US" sz="1200" smtClean="0"/>
              <a:pPr>
                <a:defRPr/>
              </a:pPr>
              <a:t>66</a:t>
            </a:fld>
            <a:endParaRPr lang="en-US" sz="1200" smtClean="0"/>
          </a:p>
        </p:txBody>
      </p:sp>
      <p:sp>
        <p:nvSpPr>
          <p:cNvPr id="11469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469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EE7D6DEA-761D-4D2D-9DC9-14F3ABCF5EB5}" type="slidenum">
              <a:rPr lang="en-US" sz="1200" smtClean="0"/>
              <a:pPr>
                <a:defRPr/>
              </a:pPr>
              <a:t>76</a:t>
            </a:fld>
            <a:endParaRPr lang="en-US" sz="1200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BF45FEBA-BF58-4614-AACE-608FD812012B}" type="slidenum">
              <a:rPr lang="en-US" sz="1200" smtClean="0"/>
              <a:pPr>
                <a:defRPr/>
              </a:pPr>
              <a:t>4</a:t>
            </a:fld>
            <a:endParaRPr lang="en-US" sz="1200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AB1B3466-26F5-4274-896C-800DFD487D76}" type="slidenum">
              <a:rPr lang="en-US" sz="1200" smtClean="0"/>
              <a:pPr>
                <a:defRPr/>
              </a:pPr>
              <a:t>81</a:t>
            </a:fld>
            <a:endParaRPr lang="en-US" sz="1200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21852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5F5B8CA-1C47-4364-9F73-60358EA7D010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93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Helvetica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en-US" smtClean="0">
                <a:latin typeface="Helvetica" charset="0"/>
              </a:rPr>
              <a:t>elementary proof: Mary Cartwright -- simplest proof, asked as a problem on an examination at Cambridge University… ~ 1947  (Girton College within Cambridge)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en-US" smtClean="0">
                <a:latin typeface="Helvetica" charset="0"/>
              </a:rPr>
              <a:t>elementary proof: Mary Cartwright -- simplest proof, asked as a problem on an examination at Cambridge University… ~ 1947  (Girton College within Cambridge)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en-US" smtClean="0">
                <a:latin typeface="Helvetica" charset="0"/>
              </a:rPr>
              <a:t>elementary proof: Mary Cartwright -- simplest proof, asked as a problem on an examination at Cambridge University… ~ 1947  (Girton College within Cambridge)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9EB83C70-DB4F-4C07-A0E6-5491E0AEB171}" type="slidenum">
              <a:rPr lang="en-US" sz="1200" smtClean="0"/>
              <a:pPr>
                <a:defRPr/>
              </a:pPr>
              <a:t>99</a:t>
            </a:fld>
            <a:endParaRPr lang="en-US" sz="1200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5EA6AC91-9119-4D2E-8487-8D64D25FBDF2}" type="slidenum">
              <a:rPr lang="en-US" sz="1200" smtClean="0"/>
              <a:pPr>
                <a:defRPr/>
              </a:pPr>
              <a:t>100</a:t>
            </a:fld>
            <a:endParaRPr lang="en-US" sz="120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5102CD2C-DE7B-4CC5-817D-17D922E109C5}" type="slidenum">
              <a:rPr lang="en-US" sz="1200" smtClean="0">
                <a:solidFill>
                  <a:srgbClr val="000000"/>
                </a:solidFill>
              </a:rPr>
              <a:pPr>
                <a:defRPr/>
              </a:pPr>
              <a:t>105</a:t>
            </a:fld>
            <a:endParaRPr lang="en-US" sz="1200" smtClean="0">
              <a:solidFill>
                <a:srgbClr val="000000"/>
              </a:solidFill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C871AAE9-4041-4380-BA0F-609C15C8626A}" type="slidenum">
              <a:rPr lang="en-US" sz="1200" smtClean="0">
                <a:solidFill>
                  <a:srgbClr val="000000"/>
                </a:solidFill>
              </a:rPr>
              <a:pPr>
                <a:defRPr/>
              </a:pPr>
              <a:t>106</a:t>
            </a:fld>
            <a:endParaRPr lang="en-US" sz="1200" smtClean="0">
              <a:solidFill>
                <a:srgbClr val="000000"/>
              </a:solidFill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07D3F6CA-E224-4DBC-A225-BCA5E00673E2}" type="slidenum">
              <a:rPr lang="en-US" sz="1200" smtClean="0">
                <a:solidFill>
                  <a:srgbClr val="000000"/>
                </a:solidFill>
              </a:rPr>
              <a:pPr>
                <a:defRPr/>
              </a:pPr>
              <a:t>107</a:t>
            </a:fld>
            <a:endParaRPr lang="en-US" sz="1200" smtClean="0">
              <a:solidFill>
                <a:srgbClr val="000000"/>
              </a:solidFill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780D7A-AD86-4D44-AA6B-2B5EAE3FC34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79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79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172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EE7D6DEA-761D-4D2D-9DC9-14F3ABCF5EB5}" type="slidenum">
              <a:rPr lang="en-US" sz="1200" smtClean="0"/>
              <a:pPr>
                <a:defRPr/>
              </a:pPr>
              <a:t>108</a:t>
            </a:fld>
            <a:endParaRPr lang="en-US" sz="1200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87730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EE7D6DEA-761D-4D2D-9DC9-14F3ABCF5EB5}" type="slidenum">
              <a:rPr lang="en-US" sz="1200" smtClean="0"/>
              <a:pPr>
                <a:defRPr/>
              </a:pPr>
              <a:t>109</a:t>
            </a:fld>
            <a:endParaRPr lang="en-US" sz="1200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5018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8BC219A1-31DD-4165-827D-C558EB8319D7}" type="slidenum">
              <a:rPr lang="en-US" sz="1200" smtClean="0"/>
              <a:pPr>
                <a:defRPr/>
              </a:pPr>
              <a:t>140</a:t>
            </a:fld>
            <a:endParaRPr lang="en-US" sz="1200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03B6A858-0C1E-46E8-9F6C-5D04EECF26D7}" type="slidenum">
              <a:rPr lang="en-US" sz="1200" smtClean="0"/>
              <a:pPr>
                <a:defRPr/>
              </a:pPr>
              <a:t>141</a:t>
            </a:fld>
            <a:endParaRPr lang="en-US" sz="1200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83B769A2-2E06-49F8-9C8E-4DCDB838E836}" type="slidenum">
              <a:rPr lang="en-US" sz="1200" smtClean="0"/>
              <a:pPr>
                <a:defRPr/>
              </a:pPr>
              <a:t>142</a:t>
            </a:fld>
            <a:endParaRPr lang="en-US" sz="1200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40D24DBA-0DD2-4A04-A09D-AF688D5A96AA}" type="slidenum">
              <a:rPr lang="en-US" sz="1200" smtClean="0"/>
              <a:pPr>
                <a:defRPr/>
              </a:pPr>
              <a:t>143</a:t>
            </a:fld>
            <a:endParaRPr lang="en-US" sz="1200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BF2986FA-E33C-43B2-BFAA-707A0B790262}" type="slidenum">
              <a:rPr lang="en-US" sz="1200" smtClean="0"/>
              <a:pPr>
                <a:defRPr/>
              </a:pPr>
              <a:t>144</a:t>
            </a:fld>
            <a:endParaRPr lang="en-US" sz="1200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90562C26-B95A-4D65-9A29-FC0E57AC816C}" type="slidenum">
              <a:rPr lang="en-US" sz="1200" smtClean="0"/>
              <a:pPr>
                <a:defRPr/>
              </a:pPr>
              <a:t>148</a:t>
            </a:fld>
            <a:endParaRPr lang="en-US" sz="1200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FCE975-A70F-45CD-BBC7-136CA348372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80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80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405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FCE975-A70F-45CD-BBC7-136CA348372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80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80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161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FCE975-A70F-45CD-BBC7-136CA348372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80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80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795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FCE975-A70F-45CD-BBC7-136CA348372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80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280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171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39335942-3F36-4106-BB42-7F806A819305}" type="slidenum">
              <a:rPr lang="en-US" sz="1200" smtClean="0"/>
              <a:pPr>
                <a:defRPr/>
              </a:pPr>
              <a:t>14</a:t>
            </a:fld>
            <a:endParaRPr lang="en-US" sz="1200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D587B190-B56F-411E-8516-EF9E1CEB0D85}" type="slidenum">
              <a:rPr lang="en-US" sz="1200" smtClean="0"/>
              <a:pPr>
                <a:defRPr/>
              </a:pPr>
              <a:t>15</a:t>
            </a:fld>
            <a:endParaRPr lang="en-US" sz="1200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5346B-8F5F-4B1B-BF50-82A242E203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1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10DDB-AA19-4E98-914E-EB18811522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1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CD00F-B28E-44A8-8AC8-EAEA50694E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58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3C829FD5-69F5-4E93-96C3-8F332BD1E894}" type="datetimeFigureOut">
              <a:rPr lang="en-US"/>
              <a:pPr>
                <a:defRPr/>
              </a:pPr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2A794B5C-A68F-4D5B-A8E2-51394FD8E7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595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3702B1AE-7FA1-4925-A4B5-4EFA4307F88A}" type="datetimeFigureOut">
              <a:rPr lang="en-US"/>
              <a:pPr>
                <a:defRPr/>
              </a:pPr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93A00049-67A5-41CC-88FC-5CC0802C56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517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491EB05F-1F86-44BC-A426-971918EA54E1}" type="datetimeFigureOut">
              <a:rPr lang="en-US"/>
              <a:pPr>
                <a:defRPr/>
              </a:pPr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46CA4B46-FF24-42A1-845A-D676C04888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8577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3FEFB111-1FE6-4AF9-AFC2-744E0520920D}" type="datetimeFigureOut">
              <a:rPr lang="en-US"/>
              <a:pPr>
                <a:defRPr/>
              </a:pPr>
              <a:t>4/26/2017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7FDC8C13-8690-4766-9153-6DB31D1A24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2466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FE65994A-E3A3-488A-B724-BCDE895BB94C}" type="datetimeFigureOut">
              <a:rPr lang="en-US"/>
              <a:pPr>
                <a:defRPr/>
              </a:pPr>
              <a:t>4/26/2017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13B846E3-3E3B-4A23-A7F9-97FD66EDEF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33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365DB4A9-D2DB-4B81-86AC-21271A3BC041}" type="datetimeFigureOut">
              <a:rPr lang="en-US"/>
              <a:pPr>
                <a:defRPr/>
              </a:pPr>
              <a:t>4/26/2017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38978FEB-D312-4CFB-ADAA-8CCC4C6A4F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960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5682303F-9BEF-4BFF-92A4-22BDBE3C6738}" type="datetimeFigureOut">
              <a:rPr lang="en-US"/>
              <a:pPr>
                <a:defRPr/>
              </a:pPr>
              <a:t>4/26/2017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9CE0CFBF-0358-4F72-A4D3-AFF341FB07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0573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A6AB2132-D9AB-453D-A566-12126A08712B}" type="datetimeFigureOut">
              <a:rPr lang="en-US"/>
              <a:pPr>
                <a:defRPr/>
              </a:pPr>
              <a:t>4/26/2017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DDB15B9A-8108-405E-8405-FB051F90F4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39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BB563-3676-4C45-B32C-C71493B2AE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431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9516FBFA-A9B6-4337-8A0B-466687ACA321}" type="datetimeFigureOut">
              <a:rPr lang="en-US"/>
              <a:pPr>
                <a:defRPr/>
              </a:pPr>
              <a:t>4/26/2017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FD923150-677A-490F-88C6-58F0EDF6CB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61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EFF50A0A-98CC-4D0F-8219-EC44C145C0B9}" type="datetimeFigureOut">
              <a:rPr lang="en-US"/>
              <a:pPr>
                <a:defRPr/>
              </a:pPr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23051928-EEE0-4569-AE93-8FABF44804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857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56538A21-5843-4EFA-AA8C-DA5189E72A9C}" type="datetimeFigureOut">
              <a:rPr lang="en-US"/>
              <a:pPr>
                <a:defRPr/>
              </a:pPr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pPr>
              <a:defRPr/>
            </a:pPr>
            <a:fld id="{203EA504-D796-43BA-8847-9F1387F5C1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9423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62AA8-F287-4E40-B031-1786C07B20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129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FFB5E-DD50-46EB-9E8C-92B00B12F0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4792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9D634-39AB-4F11-94D7-1A8D8DE63E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3071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335E0-E515-4C3D-A46A-92A3DA79BA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9566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8CC8E-38C7-4BF3-8383-BAE3AA4BD9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6795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191F8-078E-468E-ABC4-27EEE54C32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7528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E1123-7B4C-4E28-A9DB-022388A127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256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15F51-02F2-4A63-A8E7-F265AC02EA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805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6C299-209E-41CF-A553-D22D410D2A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4729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746DF-FEA0-48EE-81AC-D91E7FFB10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9058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C55AA-5E79-4FB1-967E-A42FF86994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1354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A3F9A-5FBF-4D0D-8716-A221A643C9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3297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BA81C-4D3A-448A-983B-2A1DE1580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8AA2-242E-4CCA-B784-0A60DB8D43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3305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BA81C-4D3A-448A-983B-2A1DE1580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8AA2-242E-4CCA-B784-0A60DB8D43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6489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BA81C-4D3A-448A-983B-2A1DE1580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8AA2-242E-4CCA-B784-0A60DB8D43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4041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BA81C-4D3A-448A-983B-2A1DE1580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8AA2-242E-4CCA-B784-0A60DB8D43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142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BA81C-4D3A-448A-983B-2A1DE1580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8AA2-242E-4CCA-B784-0A60DB8D43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5057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BA81C-4D3A-448A-983B-2A1DE1580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8AA2-242E-4CCA-B784-0A60DB8D43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410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62323-2F05-4B7B-880E-148B41F269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1111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BA81C-4D3A-448A-983B-2A1DE1580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8AA2-242E-4CCA-B784-0A60DB8D43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3829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BA81C-4D3A-448A-983B-2A1DE1580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8AA2-242E-4CCA-B784-0A60DB8D43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938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BA81C-4D3A-448A-983B-2A1DE1580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8AA2-242E-4CCA-B784-0A60DB8D43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1505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BA81C-4D3A-448A-983B-2A1DE1580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8AA2-242E-4CCA-B784-0A60DB8D43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4807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BA81C-4D3A-448A-983B-2A1DE1580D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98AA2-242E-4CCA-B784-0A60DB8D43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1789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9FFEBCE-533E-4E27-8380-F83C8A2668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071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6CC21F5-ADD7-4CB3-B82F-D00FAA1D51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4859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D7AFD2E-CC47-40D3-9B2E-EB35ACFC07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071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B2B6431-9F90-4EC8-9305-8266400213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3778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A8E765B-B159-4CBB-8ED2-38647991F9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89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E605D-C67E-4EF2-8927-7B380457C6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570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41B119D-93FF-461D-936D-1D6F1C4566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106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3654472-D5B8-4056-815B-3567DAEB14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8473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FFE4040-BEF1-4309-93DD-03D295FCA8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4480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E6CF631-65F3-43FF-A0C3-4F419D51D8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8647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BC44445-D379-476C-A55C-900970607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433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lnSpc>
                <a:spcPct val="110000"/>
              </a:lnSpc>
              <a:spcBef>
                <a:spcPct val="50000"/>
              </a:spcBef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F436472-B76F-435F-ACD9-099DC570E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21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6B388-85A4-4C6D-A749-5751DD1658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824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94655-1FF1-4F50-932E-015AA01245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35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F03B7-0D49-44BA-831D-EE11601C74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386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5B888-5EE7-4902-9906-9BB5E76EB6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894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DF3B0763-757A-4773-AF19-184AAD2A0F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64" r:id="rId1"/>
    <p:sldLayoutId id="2147484765" r:id="rId2"/>
    <p:sldLayoutId id="2147484766" r:id="rId3"/>
    <p:sldLayoutId id="2147484767" r:id="rId4"/>
    <p:sldLayoutId id="2147484768" r:id="rId5"/>
    <p:sldLayoutId id="2147484769" r:id="rId6"/>
    <p:sldLayoutId id="2147484770" r:id="rId7"/>
    <p:sldLayoutId id="2147484771" r:id="rId8"/>
    <p:sldLayoutId id="2147484772" r:id="rId9"/>
    <p:sldLayoutId id="2147484773" r:id="rId10"/>
    <p:sldLayoutId id="21474847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4366AB51-EBCD-4F52-86E3-D669E0BDD7CC}" type="datetimeFigureOut">
              <a:rPr lang="en-US"/>
              <a:pPr>
                <a:defRPr/>
              </a:pPr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B9D5810F-8F12-4AEB-8511-6D6E5E14CC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87" r:id="rId1"/>
    <p:sldLayoutId id="2147484788" r:id="rId2"/>
    <p:sldLayoutId id="2147484789" r:id="rId3"/>
    <p:sldLayoutId id="2147484790" r:id="rId4"/>
    <p:sldLayoutId id="2147484791" r:id="rId5"/>
    <p:sldLayoutId id="2147484792" r:id="rId6"/>
    <p:sldLayoutId id="2147484793" r:id="rId7"/>
    <p:sldLayoutId id="2147484794" r:id="rId8"/>
    <p:sldLayoutId id="2147484795" r:id="rId9"/>
    <p:sldLayoutId id="2147484796" r:id="rId10"/>
    <p:sldLayoutId id="214748479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b="0">
                <a:latin typeface="+mn-lt"/>
                <a:ea typeface="+mn-ea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latin typeface="+mn-lt"/>
                <a:ea typeface="+mn-ea"/>
              </a:defRPr>
            </a:lvl1pPr>
          </a:lstStyle>
          <a:p>
            <a:pPr algn="ctr"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 smtClean="0">
                <a:latin typeface="Times" pitchFamily="-112" charset="0"/>
                <a:ea typeface="ＭＳ Ｐゴシック" pitchFamily="-112" charset="-128"/>
              </a:defRPr>
            </a:lvl1pPr>
          </a:lstStyle>
          <a:p>
            <a:pPr eaLnBrk="0" hangingPunct="0">
              <a:defRPr/>
            </a:pPr>
            <a:fld id="{97C2B88F-3B67-4607-9DB8-4CD42C0156A9}" type="slidenum">
              <a:rPr lang="en-US">
                <a:solidFill>
                  <a:srgbClr val="000000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396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7" r:id="rId1"/>
    <p:sldLayoutId id="2147484848" r:id="rId2"/>
    <p:sldLayoutId id="2147484849" r:id="rId3"/>
    <p:sldLayoutId id="2147484850" r:id="rId4"/>
    <p:sldLayoutId id="2147484851" r:id="rId5"/>
    <p:sldLayoutId id="2147484852" r:id="rId6"/>
    <p:sldLayoutId id="2147484853" r:id="rId7"/>
    <p:sldLayoutId id="2147484854" r:id="rId8"/>
    <p:sldLayoutId id="2147484855" r:id="rId9"/>
    <p:sldLayoutId id="2147484856" r:id="rId10"/>
    <p:sldLayoutId id="21474848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30BA81C-4D3A-448A-983B-2A1DE1580DA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4/26/2017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C998AA2-242E-4CCA-B784-0A60DB8D436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34788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9" r:id="rId1"/>
    <p:sldLayoutId id="2147484860" r:id="rId2"/>
    <p:sldLayoutId id="2147484861" r:id="rId3"/>
    <p:sldLayoutId id="2147484862" r:id="rId4"/>
    <p:sldLayoutId id="2147484863" r:id="rId5"/>
    <p:sldLayoutId id="2147484864" r:id="rId6"/>
    <p:sldLayoutId id="2147484865" r:id="rId7"/>
    <p:sldLayoutId id="2147484866" r:id="rId8"/>
    <p:sldLayoutId id="2147484867" r:id="rId9"/>
    <p:sldLayoutId id="2147484868" r:id="rId10"/>
    <p:sldLayoutId id="21474848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spcBef>
                <a:spcPct val="0"/>
              </a:spcBef>
              <a:defRPr sz="1400">
                <a:solidFill>
                  <a:srgbClr val="000000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lnSpc>
                <a:spcPct val="100000"/>
              </a:lnSpc>
              <a:spcBef>
                <a:spcPct val="0"/>
              </a:spcBef>
              <a:defRPr sz="1400">
                <a:solidFill>
                  <a:srgbClr val="000000"/>
                </a:solidFill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E2E25F6C-FEE8-4AF2-AE4D-0DF5AB9964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42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1" r:id="rId1"/>
    <p:sldLayoutId id="2147484872" r:id="rId2"/>
    <p:sldLayoutId id="2147484873" r:id="rId3"/>
    <p:sldLayoutId id="2147484874" r:id="rId4"/>
    <p:sldLayoutId id="2147484875" r:id="rId5"/>
    <p:sldLayoutId id="2147484876" r:id="rId6"/>
    <p:sldLayoutId id="2147484877" r:id="rId7"/>
    <p:sldLayoutId id="2147484878" r:id="rId8"/>
    <p:sldLayoutId id="2147484879" r:id="rId9"/>
    <p:sldLayoutId id="2147484880" r:id="rId10"/>
    <p:sldLayoutId id="21474848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image" Target="../media/image1.jpe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19" Type="http://schemas.openxmlformats.org/officeDocument/2006/relationships/slideLayout" Target="../slideLayouts/slideLayout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5.png"/><Relationship Id="rId7" Type="http://schemas.openxmlformats.org/officeDocument/2006/relationships/customXml" Target="../ink/ink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0.em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dtam_adavison_full.mp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0.emf"/><Relationship Id="rId4" Type="http://schemas.openxmlformats.org/officeDocument/2006/relationships/customXml" Target="../ink/ink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mountz_kiva_full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emf"/><Relationship Id="rId3" Type="http://schemas.openxmlformats.org/officeDocument/2006/relationships/slideLayout" Target="../slideLayouts/slideLayout7.xml"/><Relationship Id="rId7" Type="http://schemas.openxmlformats.org/officeDocument/2006/relationships/customXml" Target="../ink/ink8.xml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2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4.xml"/><Relationship Id="rId5" Type="http://schemas.openxmlformats.org/officeDocument/2006/relationships/image" Target="../media/image65.jpeg"/><Relationship Id="rId4" Type="http://schemas.openxmlformats.org/officeDocument/2006/relationships/image" Target="../media/image66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5.xml"/><Relationship Id="rId5" Type="http://schemas.openxmlformats.org/officeDocument/2006/relationships/image" Target="../media/image67.png"/><Relationship Id="rId4" Type="http://schemas.openxmlformats.org/officeDocument/2006/relationships/image" Target="../media/image65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0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tags" Target="../tags/tag203.xml"/><Relationship Id="rId13" Type="http://schemas.openxmlformats.org/officeDocument/2006/relationships/tags" Target="../tags/tag208.xml"/><Relationship Id="rId18" Type="http://schemas.openxmlformats.org/officeDocument/2006/relationships/image" Target="../media/image72.png"/><Relationship Id="rId3" Type="http://schemas.openxmlformats.org/officeDocument/2006/relationships/tags" Target="../tags/tag198.xml"/><Relationship Id="rId21" Type="http://schemas.openxmlformats.org/officeDocument/2006/relationships/image" Target="../media/image25.emf"/><Relationship Id="rId7" Type="http://schemas.openxmlformats.org/officeDocument/2006/relationships/tags" Target="../tags/tag202.xml"/><Relationship Id="rId12" Type="http://schemas.openxmlformats.org/officeDocument/2006/relationships/tags" Target="../tags/tag207.xml"/><Relationship Id="rId17" Type="http://schemas.openxmlformats.org/officeDocument/2006/relationships/image" Target="../media/image71.png"/><Relationship Id="rId2" Type="http://schemas.openxmlformats.org/officeDocument/2006/relationships/tags" Target="../tags/tag197.xml"/><Relationship Id="rId16" Type="http://schemas.openxmlformats.org/officeDocument/2006/relationships/image" Target="../media/image70.png"/><Relationship Id="rId20" Type="http://schemas.openxmlformats.org/officeDocument/2006/relationships/customXml" Target="../ink/ink9.xml"/><Relationship Id="rId1" Type="http://schemas.openxmlformats.org/officeDocument/2006/relationships/tags" Target="../tags/tag196.xml"/><Relationship Id="rId6" Type="http://schemas.openxmlformats.org/officeDocument/2006/relationships/tags" Target="../tags/tag201.xml"/><Relationship Id="rId11" Type="http://schemas.openxmlformats.org/officeDocument/2006/relationships/tags" Target="../tags/tag206.xml"/><Relationship Id="rId5" Type="http://schemas.openxmlformats.org/officeDocument/2006/relationships/tags" Target="../tags/tag200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205.xml"/><Relationship Id="rId19" Type="http://schemas.openxmlformats.org/officeDocument/2006/relationships/image" Target="../media/image73.PNG"/><Relationship Id="rId4" Type="http://schemas.openxmlformats.org/officeDocument/2006/relationships/tags" Target="../tags/tag199.xml"/><Relationship Id="rId9" Type="http://schemas.openxmlformats.org/officeDocument/2006/relationships/tags" Target="../tags/tag204.xml"/><Relationship Id="rId14" Type="http://schemas.openxmlformats.org/officeDocument/2006/relationships/tags" Target="../tags/tag20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em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0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file:///C:\Users\Owner\Desktop\cs5_fall_2015\2015_week_13_and_14\odometer_42_binary_clip.m4v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180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9.JP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slide" Target="slide15.xm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3" Type="http://schemas.openxmlformats.org/officeDocument/2006/relationships/tags" Target="../tags/tag213.xml"/><Relationship Id="rId7" Type="http://schemas.openxmlformats.org/officeDocument/2006/relationships/image" Target="../media/image440.emf"/><Relationship Id="rId2" Type="http://schemas.openxmlformats.org/officeDocument/2006/relationships/tags" Target="../tags/tag212.xml"/><Relationship Id="rId1" Type="http://schemas.openxmlformats.org/officeDocument/2006/relationships/tags" Target="../tags/tag211.xml"/><Relationship Id="rId6" Type="http://schemas.openxmlformats.org/officeDocument/2006/relationships/customXml" Target="../ink/ink1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14.xml"/><Relationship Id="rId9" Type="http://schemas.openxmlformats.org/officeDocument/2006/relationships/image" Target="../media/image450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180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tags" Target="../tags/tag222.xml"/><Relationship Id="rId13" Type="http://schemas.openxmlformats.org/officeDocument/2006/relationships/tags" Target="../tags/tag227.xml"/><Relationship Id="rId18" Type="http://schemas.openxmlformats.org/officeDocument/2006/relationships/image" Target="../media/image78.jpeg"/><Relationship Id="rId3" Type="http://schemas.openxmlformats.org/officeDocument/2006/relationships/tags" Target="../tags/tag217.xml"/><Relationship Id="rId7" Type="http://schemas.openxmlformats.org/officeDocument/2006/relationships/tags" Target="../tags/tag221.xml"/><Relationship Id="rId12" Type="http://schemas.openxmlformats.org/officeDocument/2006/relationships/tags" Target="../tags/tag226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216.xml"/><Relationship Id="rId16" Type="http://schemas.openxmlformats.org/officeDocument/2006/relationships/tags" Target="../tags/tag230.xml"/><Relationship Id="rId1" Type="http://schemas.openxmlformats.org/officeDocument/2006/relationships/tags" Target="../tags/tag215.xml"/><Relationship Id="rId6" Type="http://schemas.openxmlformats.org/officeDocument/2006/relationships/tags" Target="../tags/tag220.xml"/><Relationship Id="rId11" Type="http://schemas.openxmlformats.org/officeDocument/2006/relationships/tags" Target="../tags/tag225.xml"/><Relationship Id="rId5" Type="http://schemas.openxmlformats.org/officeDocument/2006/relationships/tags" Target="../tags/tag219.xml"/><Relationship Id="rId15" Type="http://schemas.openxmlformats.org/officeDocument/2006/relationships/tags" Target="../tags/tag229.xml"/><Relationship Id="rId10" Type="http://schemas.openxmlformats.org/officeDocument/2006/relationships/tags" Target="../tags/tag224.xml"/><Relationship Id="rId4" Type="http://schemas.openxmlformats.org/officeDocument/2006/relationships/tags" Target="../tags/tag218.xml"/><Relationship Id="rId9" Type="http://schemas.openxmlformats.org/officeDocument/2006/relationships/tags" Target="../tags/tag223.xml"/><Relationship Id="rId14" Type="http://schemas.openxmlformats.org/officeDocument/2006/relationships/tags" Target="../tags/tag228.xml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tags" Target="../tags/tag238.xml"/><Relationship Id="rId13" Type="http://schemas.openxmlformats.org/officeDocument/2006/relationships/tags" Target="../tags/tag243.xml"/><Relationship Id="rId18" Type="http://schemas.openxmlformats.org/officeDocument/2006/relationships/image" Target="../media/image78.jpeg"/><Relationship Id="rId3" Type="http://schemas.openxmlformats.org/officeDocument/2006/relationships/tags" Target="../tags/tag233.xml"/><Relationship Id="rId7" Type="http://schemas.openxmlformats.org/officeDocument/2006/relationships/tags" Target="../tags/tag237.xml"/><Relationship Id="rId12" Type="http://schemas.openxmlformats.org/officeDocument/2006/relationships/tags" Target="../tags/tag242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232.xml"/><Relationship Id="rId16" Type="http://schemas.openxmlformats.org/officeDocument/2006/relationships/tags" Target="../tags/tag246.xml"/><Relationship Id="rId1" Type="http://schemas.openxmlformats.org/officeDocument/2006/relationships/tags" Target="../tags/tag231.xml"/><Relationship Id="rId6" Type="http://schemas.openxmlformats.org/officeDocument/2006/relationships/tags" Target="../tags/tag236.xml"/><Relationship Id="rId11" Type="http://schemas.openxmlformats.org/officeDocument/2006/relationships/tags" Target="../tags/tag241.xml"/><Relationship Id="rId5" Type="http://schemas.openxmlformats.org/officeDocument/2006/relationships/tags" Target="../tags/tag235.xml"/><Relationship Id="rId15" Type="http://schemas.openxmlformats.org/officeDocument/2006/relationships/tags" Target="../tags/tag245.xml"/><Relationship Id="rId10" Type="http://schemas.openxmlformats.org/officeDocument/2006/relationships/tags" Target="../tags/tag240.xml"/><Relationship Id="rId4" Type="http://schemas.openxmlformats.org/officeDocument/2006/relationships/tags" Target="../tags/tag234.xml"/><Relationship Id="rId9" Type="http://schemas.openxmlformats.org/officeDocument/2006/relationships/tags" Target="../tags/tag239.xml"/><Relationship Id="rId14" Type="http://schemas.openxmlformats.org/officeDocument/2006/relationships/tags" Target="../tags/tag244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tags" Target="../tags/tag254.xml"/><Relationship Id="rId13" Type="http://schemas.openxmlformats.org/officeDocument/2006/relationships/tags" Target="../tags/tag259.xml"/><Relationship Id="rId18" Type="http://schemas.openxmlformats.org/officeDocument/2006/relationships/image" Target="../media/image79.jpeg"/><Relationship Id="rId3" Type="http://schemas.openxmlformats.org/officeDocument/2006/relationships/tags" Target="../tags/tag249.xml"/><Relationship Id="rId7" Type="http://schemas.openxmlformats.org/officeDocument/2006/relationships/tags" Target="../tags/tag253.xml"/><Relationship Id="rId12" Type="http://schemas.openxmlformats.org/officeDocument/2006/relationships/tags" Target="../tags/tag258.xml"/><Relationship Id="rId17" Type="http://schemas.openxmlformats.org/officeDocument/2006/relationships/slideLayout" Target="../slideLayouts/slideLayout1.xml"/><Relationship Id="rId2" Type="http://schemas.openxmlformats.org/officeDocument/2006/relationships/tags" Target="../tags/tag248.xml"/><Relationship Id="rId16" Type="http://schemas.openxmlformats.org/officeDocument/2006/relationships/tags" Target="../tags/tag262.xml"/><Relationship Id="rId1" Type="http://schemas.openxmlformats.org/officeDocument/2006/relationships/tags" Target="../tags/tag247.xml"/><Relationship Id="rId6" Type="http://schemas.openxmlformats.org/officeDocument/2006/relationships/tags" Target="../tags/tag252.xml"/><Relationship Id="rId11" Type="http://schemas.openxmlformats.org/officeDocument/2006/relationships/tags" Target="../tags/tag257.xml"/><Relationship Id="rId5" Type="http://schemas.openxmlformats.org/officeDocument/2006/relationships/tags" Target="../tags/tag251.xml"/><Relationship Id="rId15" Type="http://schemas.openxmlformats.org/officeDocument/2006/relationships/tags" Target="../tags/tag261.xml"/><Relationship Id="rId10" Type="http://schemas.openxmlformats.org/officeDocument/2006/relationships/tags" Target="../tags/tag256.xml"/><Relationship Id="rId19" Type="http://schemas.openxmlformats.org/officeDocument/2006/relationships/image" Target="../media/image80.jpeg"/><Relationship Id="rId4" Type="http://schemas.openxmlformats.org/officeDocument/2006/relationships/tags" Target="../tags/tag250.xml"/><Relationship Id="rId9" Type="http://schemas.openxmlformats.org/officeDocument/2006/relationships/tags" Target="../tags/tag255.xml"/><Relationship Id="rId14" Type="http://schemas.openxmlformats.org/officeDocument/2006/relationships/tags" Target="../tags/tag260.xml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tags" Target="../tags/tag270.xml"/><Relationship Id="rId13" Type="http://schemas.openxmlformats.org/officeDocument/2006/relationships/tags" Target="../tags/tag275.xml"/><Relationship Id="rId18" Type="http://schemas.openxmlformats.org/officeDocument/2006/relationships/tags" Target="../tags/tag280.xml"/><Relationship Id="rId3" Type="http://schemas.openxmlformats.org/officeDocument/2006/relationships/tags" Target="../tags/tag265.xml"/><Relationship Id="rId21" Type="http://schemas.openxmlformats.org/officeDocument/2006/relationships/tags" Target="../tags/tag283.xml"/><Relationship Id="rId7" Type="http://schemas.openxmlformats.org/officeDocument/2006/relationships/tags" Target="../tags/tag269.xml"/><Relationship Id="rId12" Type="http://schemas.openxmlformats.org/officeDocument/2006/relationships/tags" Target="../tags/tag274.xml"/><Relationship Id="rId17" Type="http://schemas.openxmlformats.org/officeDocument/2006/relationships/tags" Target="../tags/tag279.xml"/><Relationship Id="rId25" Type="http://schemas.openxmlformats.org/officeDocument/2006/relationships/image" Target="../media/image82.png"/><Relationship Id="rId2" Type="http://schemas.openxmlformats.org/officeDocument/2006/relationships/tags" Target="../tags/tag264.xml"/><Relationship Id="rId16" Type="http://schemas.openxmlformats.org/officeDocument/2006/relationships/tags" Target="../tags/tag278.xml"/><Relationship Id="rId20" Type="http://schemas.openxmlformats.org/officeDocument/2006/relationships/tags" Target="../tags/tag282.xml"/><Relationship Id="rId1" Type="http://schemas.openxmlformats.org/officeDocument/2006/relationships/tags" Target="../tags/tag263.xml"/><Relationship Id="rId6" Type="http://schemas.openxmlformats.org/officeDocument/2006/relationships/tags" Target="../tags/tag268.xml"/><Relationship Id="rId11" Type="http://schemas.openxmlformats.org/officeDocument/2006/relationships/tags" Target="../tags/tag273.xml"/><Relationship Id="rId24" Type="http://schemas.openxmlformats.org/officeDocument/2006/relationships/image" Target="../media/image81.png"/><Relationship Id="rId5" Type="http://schemas.openxmlformats.org/officeDocument/2006/relationships/tags" Target="../tags/tag267.xml"/><Relationship Id="rId15" Type="http://schemas.openxmlformats.org/officeDocument/2006/relationships/tags" Target="../tags/tag277.xml"/><Relationship Id="rId23" Type="http://schemas.openxmlformats.org/officeDocument/2006/relationships/slideLayout" Target="../slideLayouts/slideLayout1.xml"/><Relationship Id="rId10" Type="http://schemas.openxmlformats.org/officeDocument/2006/relationships/tags" Target="../tags/tag272.xml"/><Relationship Id="rId19" Type="http://schemas.openxmlformats.org/officeDocument/2006/relationships/tags" Target="../tags/tag281.xml"/><Relationship Id="rId4" Type="http://schemas.openxmlformats.org/officeDocument/2006/relationships/tags" Target="../tags/tag266.xml"/><Relationship Id="rId9" Type="http://schemas.openxmlformats.org/officeDocument/2006/relationships/tags" Target="../tags/tag271.xml"/><Relationship Id="rId14" Type="http://schemas.openxmlformats.org/officeDocument/2006/relationships/tags" Target="../tags/tag276.xml"/><Relationship Id="rId22" Type="http://schemas.openxmlformats.org/officeDocument/2006/relationships/tags" Target="../tags/tag284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5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tags" Target="../tags/tag293.xml"/><Relationship Id="rId13" Type="http://schemas.openxmlformats.org/officeDocument/2006/relationships/tags" Target="../tags/tag298.xml"/><Relationship Id="rId18" Type="http://schemas.openxmlformats.org/officeDocument/2006/relationships/image" Target="../media/image85.png"/><Relationship Id="rId26" Type="http://schemas.openxmlformats.org/officeDocument/2006/relationships/image" Target="../media/image93.png"/><Relationship Id="rId3" Type="http://schemas.openxmlformats.org/officeDocument/2006/relationships/tags" Target="../tags/tag288.xml"/><Relationship Id="rId21" Type="http://schemas.openxmlformats.org/officeDocument/2006/relationships/image" Target="../media/image88.png"/><Relationship Id="rId7" Type="http://schemas.openxmlformats.org/officeDocument/2006/relationships/tags" Target="../tags/tag292.xml"/><Relationship Id="rId12" Type="http://schemas.openxmlformats.org/officeDocument/2006/relationships/tags" Target="../tags/tag297.xml"/><Relationship Id="rId17" Type="http://schemas.openxmlformats.org/officeDocument/2006/relationships/image" Target="../media/image84.png"/><Relationship Id="rId25" Type="http://schemas.openxmlformats.org/officeDocument/2006/relationships/image" Target="../media/image92.png"/><Relationship Id="rId2" Type="http://schemas.openxmlformats.org/officeDocument/2006/relationships/tags" Target="../tags/tag287.xml"/><Relationship Id="rId16" Type="http://schemas.openxmlformats.org/officeDocument/2006/relationships/slideLayout" Target="../slideLayouts/slideLayout1.xml"/><Relationship Id="rId20" Type="http://schemas.openxmlformats.org/officeDocument/2006/relationships/image" Target="../media/image87.png"/><Relationship Id="rId1" Type="http://schemas.openxmlformats.org/officeDocument/2006/relationships/tags" Target="../tags/tag286.xml"/><Relationship Id="rId6" Type="http://schemas.openxmlformats.org/officeDocument/2006/relationships/tags" Target="../tags/tag291.xml"/><Relationship Id="rId11" Type="http://schemas.openxmlformats.org/officeDocument/2006/relationships/tags" Target="../tags/tag296.xml"/><Relationship Id="rId24" Type="http://schemas.openxmlformats.org/officeDocument/2006/relationships/image" Target="../media/image91.png"/><Relationship Id="rId5" Type="http://schemas.openxmlformats.org/officeDocument/2006/relationships/tags" Target="../tags/tag290.xml"/><Relationship Id="rId15" Type="http://schemas.openxmlformats.org/officeDocument/2006/relationships/tags" Target="../tags/tag300.xml"/><Relationship Id="rId23" Type="http://schemas.openxmlformats.org/officeDocument/2006/relationships/image" Target="../media/image90.png"/><Relationship Id="rId28" Type="http://schemas.openxmlformats.org/officeDocument/2006/relationships/image" Target="../media/image95.png"/><Relationship Id="rId10" Type="http://schemas.openxmlformats.org/officeDocument/2006/relationships/tags" Target="../tags/tag295.xml"/><Relationship Id="rId19" Type="http://schemas.openxmlformats.org/officeDocument/2006/relationships/image" Target="../media/image86.png"/><Relationship Id="rId4" Type="http://schemas.openxmlformats.org/officeDocument/2006/relationships/tags" Target="../tags/tag289.xml"/><Relationship Id="rId9" Type="http://schemas.openxmlformats.org/officeDocument/2006/relationships/tags" Target="../tags/tag294.xml"/><Relationship Id="rId14" Type="http://schemas.openxmlformats.org/officeDocument/2006/relationships/tags" Target="../tags/tag299.xml"/><Relationship Id="rId22" Type="http://schemas.openxmlformats.org/officeDocument/2006/relationships/image" Target="../media/image89.png"/><Relationship Id="rId27" Type="http://schemas.openxmlformats.org/officeDocument/2006/relationships/image" Target="../media/image94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tags" Target="../tags/tag308.xml"/><Relationship Id="rId13" Type="http://schemas.openxmlformats.org/officeDocument/2006/relationships/tags" Target="../tags/tag313.xml"/><Relationship Id="rId18" Type="http://schemas.openxmlformats.org/officeDocument/2006/relationships/tags" Target="../tags/tag318.xml"/><Relationship Id="rId3" Type="http://schemas.openxmlformats.org/officeDocument/2006/relationships/tags" Target="../tags/tag303.xml"/><Relationship Id="rId21" Type="http://schemas.openxmlformats.org/officeDocument/2006/relationships/image" Target="../media/image80.jpeg"/><Relationship Id="rId7" Type="http://schemas.openxmlformats.org/officeDocument/2006/relationships/tags" Target="../tags/tag307.xml"/><Relationship Id="rId12" Type="http://schemas.openxmlformats.org/officeDocument/2006/relationships/tags" Target="../tags/tag312.xml"/><Relationship Id="rId17" Type="http://schemas.openxmlformats.org/officeDocument/2006/relationships/tags" Target="../tags/tag317.xml"/><Relationship Id="rId2" Type="http://schemas.openxmlformats.org/officeDocument/2006/relationships/tags" Target="../tags/tag302.xml"/><Relationship Id="rId16" Type="http://schemas.openxmlformats.org/officeDocument/2006/relationships/tags" Target="../tags/tag316.xml"/><Relationship Id="rId20" Type="http://schemas.openxmlformats.org/officeDocument/2006/relationships/image" Target="../media/image79.jpeg"/><Relationship Id="rId1" Type="http://schemas.openxmlformats.org/officeDocument/2006/relationships/tags" Target="../tags/tag301.xml"/><Relationship Id="rId6" Type="http://schemas.openxmlformats.org/officeDocument/2006/relationships/tags" Target="../tags/tag306.xml"/><Relationship Id="rId11" Type="http://schemas.openxmlformats.org/officeDocument/2006/relationships/tags" Target="../tags/tag311.xml"/><Relationship Id="rId5" Type="http://schemas.openxmlformats.org/officeDocument/2006/relationships/tags" Target="../tags/tag305.xml"/><Relationship Id="rId15" Type="http://schemas.openxmlformats.org/officeDocument/2006/relationships/tags" Target="../tags/tag315.xml"/><Relationship Id="rId10" Type="http://schemas.openxmlformats.org/officeDocument/2006/relationships/tags" Target="../tags/tag310.xml"/><Relationship Id="rId19" Type="http://schemas.openxmlformats.org/officeDocument/2006/relationships/slideLayout" Target="../slideLayouts/slideLayout1.xml"/><Relationship Id="rId4" Type="http://schemas.openxmlformats.org/officeDocument/2006/relationships/tags" Target="../tags/tag304.xml"/><Relationship Id="rId9" Type="http://schemas.openxmlformats.org/officeDocument/2006/relationships/tags" Target="../tags/tag309.xml"/><Relationship Id="rId14" Type="http://schemas.openxmlformats.org/officeDocument/2006/relationships/tags" Target="../tags/tag314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9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image" Target="../media/image16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7" Type="http://schemas.openxmlformats.org/officeDocument/2006/relationships/image" Target="../media/image17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34.xml"/><Relationship Id="rId7" Type="http://schemas.openxmlformats.org/officeDocument/2006/relationships/image" Target="../media/image17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slideLayout" Target="../slideLayouts/slideLayout29.xml"/><Relationship Id="rId5" Type="http://schemas.openxmlformats.org/officeDocument/2006/relationships/tags" Target="../tags/tag36.xml"/><Relationship Id="rId4" Type="http://schemas.openxmlformats.org/officeDocument/2006/relationships/tags" Target="../tags/tag3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emf"/><Relationship Id="rId4" Type="http://schemas.openxmlformats.org/officeDocument/2006/relationships/customXml" Target="../ink/ink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confused.mp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stillconfused.mp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success.mpg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pedestrian_and_head_tracking.mp4" TargetMode="Externa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13" Type="http://schemas.openxmlformats.org/officeDocument/2006/relationships/tags" Target="../tags/tag49.xml"/><Relationship Id="rId18" Type="http://schemas.openxmlformats.org/officeDocument/2006/relationships/image" Target="../media/image39.png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12" Type="http://schemas.openxmlformats.org/officeDocument/2006/relationships/tags" Target="../tags/tag48.xml"/><Relationship Id="rId17" Type="http://schemas.openxmlformats.org/officeDocument/2006/relationships/slideLayout" Target="../slideLayouts/slideLayout1.xml"/><Relationship Id="rId2" Type="http://schemas.openxmlformats.org/officeDocument/2006/relationships/tags" Target="../tags/tag38.xml"/><Relationship Id="rId16" Type="http://schemas.openxmlformats.org/officeDocument/2006/relationships/tags" Target="../tags/tag52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tags" Target="../tags/tag47.xml"/><Relationship Id="rId5" Type="http://schemas.openxmlformats.org/officeDocument/2006/relationships/tags" Target="../tags/tag41.xml"/><Relationship Id="rId15" Type="http://schemas.openxmlformats.org/officeDocument/2006/relationships/tags" Target="../tags/tag51.xml"/><Relationship Id="rId10" Type="http://schemas.openxmlformats.org/officeDocument/2006/relationships/tags" Target="../tags/tag46.xml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4" Type="http://schemas.openxmlformats.org/officeDocument/2006/relationships/tags" Target="../tags/tag5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tags" Target="../tags/tag60.xml"/><Relationship Id="rId13" Type="http://schemas.openxmlformats.org/officeDocument/2006/relationships/tags" Target="../tags/tag65.xml"/><Relationship Id="rId18" Type="http://schemas.openxmlformats.org/officeDocument/2006/relationships/image" Target="../media/image39.png"/><Relationship Id="rId3" Type="http://schemas.openxmlformats.org/officeDocument/2006/relationships/tags" Target="../tags/tag55.xml"/><Relationship Id="rId7" Type="http://schemas.openxmlformats.org/officeDocument/2006/relationships/tags" Target="../tags/tag59.xml"/><Relationship Id="rId12" Type="http://schemas.openxmlformats.org/officeDocument/2006/relationships/tags" Target="../tags/tag64.xml"/><Relationship Id="rId17" Type="http://schemas.openxmlformats.org/officeDocument/2006/relationships/slideLayout" Target="../slideLayouts/slideLayout1.xml"/><Relationship Id="rId2" Type="http://schemas.openxmlformats.org/officeDocument/2006/relationships/tags" Target="../tags/tag54.xml"/><Relationship Id="rId16" Type="http://schemas.openxmlformats.org/officeDocument/2006/relationships/tags" Target="../tags/tag68.xml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11" Type="http://schemas.openxmlformats.org/officeDocument/2006/relationships/tags" Target="../tags/tag63.xml"/><Relationship Id="rId5" Type="http://schemas.openxmlformats.org/officeDocument/2006/relationships/tags" Target="../tags/tag57.xml"/><Relationship Id="rId15" Type="http://schemas.openxmlformats.org/officeDocument/2006/relationships/tags" Target="../tags/tag67.xml"/><Relationship Id="rId10" Type="http://schemas.openxmlformats.org/officeDocument/2006/relationships/tags" Target="../tags/tag62.xml"/><Relationship Id="rId4" Type="http://schemas.openxmlformats.org/officeDocument/2006/relationships/tags" Target="../tags/tag56.xml"/><Relationship Id="rId9" Type="http://schemas.openxmlformats.org/officeDocument/2006/relationships/tags" Target="../tags/tag61.xml"/><Relationship Id="rId14" Type="http://schemas.openxmlformats.org/officeDocument/2006/relationships/tags" Target="../tags/tag6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" Target="slide15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Relationship Id="rId4" Type="http://schemas.openxmlformats.org/officeDocument/2006/relationships/image" Target="../media/image40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tags" Target="../tags/tag78.xml"/><Relationship Id="rId13" Type="http://schemas.openxmlformats.org/officeDocument/2006/relationships/tags" Target="../tags/tag83.xml"/><Relationship Id="rId3" Type="http://schemas.openxmlformats.org/officeDocument/2006/relationships/tags" Target="../tags/tag73.xml"/><Relationship Id="rId7" Type="http://schemas.openxmlformats.org/officeDocument/2006/relationships/tags" Target="../tags/tag77.xml"/><Relationship Id="rId12" Type="http://schemas.openxmlformats.org/officeDocument/2006/relationships/tags" Target="../tags/tag82.xml"/><Relationship Id="rId17" Type="http://schemas.openxmlformats.org/officeDocument/2006/relationships/image" Target="../media/image41.jpeg"/><Relationship Id="rId2" Type="http://schemas.openxmlformats.org/officeDocument/2006/relationships/tags" Target="../tags/tag72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11" Type="http://schemas.openxmlformats.org/officeDocument/2006/relationships/tags" Target="../tags/tag81.xml"/><Relationship Id="rId5" Type="http://schemas.openxmlformats.org/officeDocument/2006/relationships/tags" Target="../tags/tag75.xml"/><Relationship Id="rId15" Type="http://schemas.openxmlformats.org/officeDocument/2006/relationships/tags" Target="../tags/tag85.xml"/><Relationship Id="rId10" Type="http://schemas.openxmlformats.org/officeDocument/2006/relationships/tags" Target="../tags/tag80.xml"/><Relationship Id="rId4" Type="http://schemas.openxmlformats.org/officeDocument/2006/relationships/tags" Target="../tags/tag74.xml"/><Relationship Id="rId9" Type="http://schemas.openxmlformats.org/officeDocument/2006/relationships/tags" Target="../tags/tag79.xml"/><Relationship Id="rId14" Type="http://schemas.openxmlformats.org/officeDocument/2006/relationships/tags" Target="../tags/tag84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tags" Target="../tags/tag93.xml"/><Relationship Id="rId13" Type="http://schemas.openxmlformats.org/officeDocument/2006/relationships/tags" Target="../tags/tag98.xml"/><Relationship Id="rId18" Type="http://schemas.openxmlformats.org/officeDocument/2006/relationships/image" Target="../media/image41.jpeg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12" Type="http://schemas.openxmlformats.org/officeDocument/2006/relationships/tags" Target="../tags/tag97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87.xml"/><Relationship Id="rId16" Type="http://schemas.openxmlformats.org/officeDocument/2006/relationships/tags" Target="../tags/tag101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tags" Target="../tags/tag96.xml"/><Relationship Id="rId5" Type="http://schemas.openxmlformats.org/officeDocument/2006/relationships/tags" Target="../tags/tag90.xml"/><Relationship Id="rId15" Type="http://schemas.openxmlformats.org/officeDocument/2006/relationships/tags" Target="../tags/tag100.xml"/><Relationship Id="rId10" Type="http://schemas.openxmlformats.org/officeDocument/2006/relationships/tags" Target="../tags/tag95.xml"/><Relationship Id="rId4" Type="http://schemas.openxmlformats.org/officeDocument/2006/relationships/tags" Target="../tags/tag89.xml"/><Relationship Id="rId9" Type="http://schemas.openxmlformats.org/officeDocument/2006/relationships/tags" Target="../tags/tag94.xml"/><Relationship Id="rId14" Type="http://schemas.openxmlformats.org/officeDocument/2006/relationships/tags" Target="../tags/tag9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tags" Target="../tags/tag109.xml"/><Relationship Id="rId13" Type="http://schemas.openxmlformats.org/officeDocument/2006/relationships/tags" Target="../tags/tag114.xml"/><Relationship Id="rId3" Type="http://schemas.openxmlformats.org/officeDocument/2006/relationships/tags" Target="../tags/tag104.xml"/><Relationship Id="rId7" Type="http://schemas.openxmlformats.org/officeDocument/2006/relationships/tags" Target="../tags/tag108.xml"/><Relationship Id="rId12" Type="http://schemas.openxmlformats.org/officeDocument/2006/relationships/tags" Target="../tags/tag113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tags" Target="../tags/tag112.xml"/><Relationship Id="rId5" Type="http://schemas.openxmlformats.org/officeDocument/2006/relationships/tags" Target="../tags/tag106.xml"/><Relationship Id="rId15" Type="http://schemas.openxmlformats.org/officeDocument/2006/relationships/slideLayout" Target="../slideLayouts/slideLayout1.xml"/><Relationship Id="rId10" Type="http://schemas.openxmlformats.org/officeDocument/2006/relationships/tags" Target="../tags/tag111.xml"/><Relationship Id="rId4" Type="http://schemas.openxmlformats.org/officeDocument/2006/relationships/tags" Target="../tags/tag105.xml"/><Relationship Id="rId9" Type="http://schemas.openxmlformats.org/officeDocument/2006/relationships/tags" Target="../tags/tag110.xml"/><Relationship Id="rId14" Type="http://schemas.openxmlformats.org/officeDocument/2006/relationships/tags" Target="../tags/tag115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tags" Target="../tags/tag123.xml"/><Relationship Id="rId13" Type="http://schemas.openxmlformats.org/officeDocument/2006/relationships/tags" Target="../tags/tag128.xml"/><Relationship Id="rId3" Type="http://schemas.openxmlformats.org/officeDocument/2006/relationships/tags" Target="../tags/tag118.xml"/><Relationship Id="rId7" Type="http://schemas.openxmlformats.org/officeDocument/2006/relationships/tags" Target="../tags/tag122.xml"/><Relationship Id="rId12" Type="http://schemas.openxmlformats.org/officeDocument/2006/relationships/tags" Target="../tags/tag127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tags" Target="../tags/tag121.xml"/><Relationship Id="rId11" Type="http://schemas.openxmlformats.org/officeDocument/2006/relationships/tags" Target="../tags/tag126.xml"/><Relationship Id="rId5" Type="http://schemas.openxmlformats.org/officeDocument/2006/relationships/tags" Target="../tags/tag120.xml"/><Relationship Id="rId15" Type="http://schemas.openxmlformats.org/officeDocument/2006/relationships/slideLayout" Target="../slideLayouts/slideLayout1.xml"/><Relationship Id="rId10" Type="http://schemas.openxmlformats.org/officeDocument/2006/relationships/tags" Target="../tags/tag125.xml"/><Relationship Id="rId4" Type="http://schemas.openxmlformats.org/officeDocument/2006/relationships/tags" Target="../tags/tag119.xml"/><Relationship Id="rId9" Type="http://schemas.openxmlformats.org/officeDocument/2006/relationships/tags" Target="../tags/tag124.xml"/><Relationship Id="rId14" Type="http://schemas.openxmlformats.org/officeDocument/2006/relationships/tags" Target="../tags/tag129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file:///C:\Users\Owner\Desktop\images_for_colloq_summer_sales_pitch_2015\libra_complex_better.mov" TargetMode="Externa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pioneerCrash.mpeg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tags" Target="../tags/tag137.xml"/><Relationship Id="rId13" Type="http://schemas.openxmlformats.org/officeDocument/2006/relationships/tags" Target="../tags/tag142.xml"/><Relationship Id="rId3" Type="http://schemas.openxmlformats.org/officeDocument/2006/relationships/tags" Target="../tags/tag132.xml"/><Relationship Id="rId7" Type="http://schemas.openxmlformats.org/officeDocument/2006/relationships/tags" Target="../tags/tag136.xml"/><Relationship Id="rId12" Type="http://schemas.openxmlformats.org/officeDocument/2006/relationships/tags" Target="../tags/tag141.xml"/><Relationship Id="rId17" Type="http://schemas.openxmlformats.org/officeDocument/2006/relationships/image" Target="../media/image45.jpeg"/><Relationship Id="rId2" Type="http://schemas.openxmlformats.org/officeDocument/2006/relationships/tags" Target="../tags/tag131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11" Type="http://schemas.openxmlformats.org/officeDocument/2006/relationships/tags" Target="../tags/tag140.xml"/><Relationship Id="rId5" Type="http://schemas.openxmlformats.org/officeDocument/2006/relationships/tags" Target="../tags/tag134.xml"/><Relationship Id="rId15" Type="http://schemas.openxmlformats.org/officeDocument/2006/relationships/tags" Target="../tags/tag144.xml"/><Relationship Id="rId10" Type="http://schemas.openxmlformats.org/officeDocument/2006/relationships/tags" Target="../tags/tag139.xml"/><Relationship Id="rId4" Type="http://schemas.openxmlformats.org/officeDocument/2006/relationships/tags" Target="../tags/tag133.xml"/><Relationship Id="rId9" Type="http://schemas.openxmlformats.org/officeDocument/2006/relationships/tags" Target="../tags/tag138.xml"/><Relationship Id="rId14" Type="http://schemas.openxmlformats.org/officeDocument/2006/relationships/tags" Target="../tags/tag14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tags" Target="../tags/tag152.xml"/><Relationship Id="rId13" Type="http://schemas.openxmlformats.org/officeDocument/2006/relationships/tags" Target="../tags/tag157.xml"/><Relationship Id="rId18" Type="http://schemas.openxmlformats.org/officeDocument/2006/relationships/image" Target="../media/image52.png"/><Relationship Id="rId3" Type="http://schemas.openxmlformats.org/officeDocument/2006/relationships/tags" Target="../tags/tag147.xml"/><Relationship Id="rId7" Type="http://schemas.openxmlformats.org/officeDocument/2006/relationships/tags" Target="../tags/tag151.xml"/><Relationship Id="rId12" Type="http://schemas.openxmlformats.org/officeDocument/2006/relationships/tags" Target="../tags/tag156.xml"/><Relationship Id="rId17" Type="http://schemas.openxmlformats.org/officeDocument/2006/relationships/image" Target="../media/image51.png"/><Relationship Id="rId2" Type="http://schemas.openxmlformats.org/officeDocument/2006/relationships/tags" Target="../tags/tag146.xml"/><Relationship Id="rId16" Type="http://schemas.openxmlformats.org/officeDocument/2006/relationships/notesSlide" Target="../notesSlides/notesSlide22.xml"/><Relationship Id="rId1" Type="http://schemas.openxmlformats.org/officeDocument/2006/relationships/tags" Target="../tags/tag145.xml"/><Relationship Id="rId6" Type="http://schemas.openxmlformats.org/officeDocument/2006/relationships/tags" Target="../tags/tag150.xml"/><Relationship Id="rId11" Type="http://schemas.openxmlformats.org/officeDocument/2006/relationships/tags" Target="../tags/tag155.xml"/><Relationship Id="rId5" Type="http://schemas.openxmlformats.org/officeDocument/2006/relationships/tags" Target="../tags/tag149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154.xml"/><Relationship Id="rId4" Type="http://schemas.openxmlformats.org/officeDocument/2006/relationships/tags" Target="../tags/tag148.xml"/><Relationship Id="rId9" Type="http://schemas.openxmlformats.org/officeDocument/2006/relationships/tags" Target="../tags/tag153.xml"/><Relationship Id="rId14" Type="http://schemas.openxmlformats.org/officeDocument/2006/relationships/tags" Target="../tags/tag158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tags" Target="../tags/tag166.xml"/><Relationship Id="rId13" Type="http://schemas.openxmlformats.org/officeDocument/2006/relationships/tags" Target="../tags/tag171.xml"/><Relationship Id="rId18" Type="http://schemas.openxmlformats.org/officeDocument/2006/relationships/image" Target="../media/image52.png"/><Relationship Id="rId3" Type="http://schemas.openxmlformats.org/officeDocument/2006/relationships/tags" Target="../tags/tag161.xml"/><Relationship Id="rId7" Type="http://schemas.openxmlformats.org/officeDocument/2006/relationships/tags" Target="../tags/tag165.xml"/><Relationship Id="rId12" Type="http://schemas.openxmlformats.org/officeDocument/2006/relationships/tags" Target="../tags/tag170.xml"/><Relationship Id="rId17" Type="http://schemas.openxmlformats.org/officeDocument/2006/relationships/image" Target="../media/image51.png"/><Relationship Id="rId2" Type="http://schemas.openxmlformats.org/officeDocument/2006/relationships/tags" Target="../tags/tag160.xml"/><Relationship Id="rId16" Type="http://schemas.openxmlformats.org/officeDocument/2006/relationships/notesSlide" Target="../notesSlides/notesSlide23.xml"/><Relationship Id="rId20" Type="http://schemas.openxmlformats.org/officeDocument/2006/relationships/image" Target="../media/image54.png"/><Relationship Id="rId1" Type="http://schemas.openxmlformats.org/officeDocument/2006/relationships/tags" Target="../tags/tag159.xml"/><Relationship Id="rId6" Type="http://schemas.openxmlformats.org/officeDocument/2006/relationships/tags" Target="../tags/tag164.xml"/><Relationship Id="rId11" Type="http://schemas.openxmlformats.org/officeDocument/2006/relationships/tags" Target="../tags/tag169.xml"/><Relationship Id="rId5" Type="http://schemas.openxmlformats.org/officeDocument/2006/relationships/tags" Target="../tags/tag163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168.xml"/><Relationship Id="rId19" Type="http://schemas.openxmlformats.org/officeDocument/2006/relationships/image" Target="../media/image53.png"/><Relationship Id="rId4" Type="http://schemas.openxmlformats.org/officeDocument/2006/relationships/tags" Target="../tags/tag162.xml"/><Relationship Id="rId9" Type="http://schemas.openxmlformats.org/officeDocument/2006/relationships/tags" Target="../tags/tag167.xml"/><Relationship Id="rId14" Type="http://schemas.openxmlformats.org/officeDocument/2006/relationships/tags" Target="../tags/tag172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tags" Target="../tags/tag180.xml"/><Relationship Id="rId13" Type="http://schemas.openxmlformats.org/officeDocument/2006/relationships/tags" Target="../tags/tag185.xml"/><Relationship Id="rId18" Type="http://schemas.openxmlformats.org/officeDocument/2006/relationships/image" Target="../media/image52.png"/><Relationship Id="rId3" Type="http://schemas.openxmlformats.org/officeDocument/2006/relationships/tags" Target="../tags/tag175.xml"/><Relationship Id="rId21" Type="http://schemas.openxmlformats.org/officeDocument/2006/relationships/image" Target="../media/image55.png"/><Relationship Id="rId7" Type="http://schemas.openxmlformats.org/officeDocument/2006/relationships/tags" Target="../tags/tag179.xml"/><Relationship Id="rId12" Type="http://schemas.openxmlformats.org/officeDocument/2006/relationships/tags" Target="../tags/tag184.xml"/><Relationship Id="rId17" Type="http://schemas.openxmlformats.org/officeDocument/2006/relationships/image" Target="../media/image51.png"/><Relationship Id="rId2" Type="http://schemas.openxmlformats.org/officeDocument/2006/relationships/tags" Target="../tags/tag174.xml"/><Relationship Id="rId16" Type="http://schemas.openxmlformats.org/officeDocument/2006/relationships/notesSlide" Target="../notesSlides/notesSlide24.xml"/><Relationship Id="rId20" Type="http://schemas.openxmlformats.org/officeDocument/2006/relationships/image" Target="../media/image54.png"/><Relationship Id="rId1" Type="http://schemas.openxmlformats.org/officeDocument/2006/relationships/tags" Target="../tags/tag173.xml"/><Relationship Id="rId6" Type="http://schemas.openxmlformats.org/officeDocument/2006/relationships/tags" Target="../tags/tag178.xml"/><Relationship Id="rId11" Type="http://schemas.openxmlformats.org/officeDocument/2006/relationships/tags" Target="../tags/tag183.xml"/><Relationship Id="rId5" Type="http://schemas.openxmlformats.org/officeDocument/2006/relationships/tags" Target="../tags/tag177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182.xml"/><Relationship Id="rId19" Type="http://schemas.openxmlformats.org/officeDocument/2006/relationships/image" Target="../media/image53.png"/><Relationship Id="rId4" Type="http://schemas.openxmlformats.org/officeDocument/2006/relationships/tags" Target="../tags/tag176.xml"/><Relationship Id="rId9" Type="http://schemas.openxmlformats.org/officeDocument/2006/relationships/tags" Target="../tags/tag181.xml"/><Relationship Id="rId14" Type="http://schemas.openxmlformats.org/officeDocument/2006/relationships/tags" Target="../tags/tag186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tags" Target="../tags/tag189.xml"/><Relationship Id="rId7" Type="http://schemas.openxmlformats.org/officeDocument/2006/relationships/image" Target="../media/image56.jpeg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91.xml"/><Relationship Id="rId4" Type="http://schemas.openxmlformats.org/officeDocument/2006/relationships/tags" Target="../tags/tag190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383822" y="2232378"/>
            <a:ext cx="3251200" cy="4258733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ea typeface="ＭＳ Ｐゴシック" pitchFamily="1" charset="-128"/>
            </a:endParaRPr>
          </a:p>
        </p:txBody>
      </p:sp>
      <p:sp>
        <p:nvSpPr>
          <p:cNvPr id="15363" name="Rounded Rectangle 36"/>
          <p:cNvSpPr>
            <a:spLocks noChangeArrowheads="1"/>
          </p:cNvSpPr>
          <p:nvPr/>
        </p:nvSpPr>
        <p:spPr bwMode="auto">
          <a:xfrm>
            <a:off x="4597400" y="1089025"/>
            <a:ext cx="4284663" cy="690563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5364" name="Rounded Rectangle 1"/>
          <p:cNvSpPr>
            <a:spLocks noChangeArrowheads="1"/>
          </p:cNvSpPr>
          <p:nvPr/>
        </p:nvSpPr>
        <p:spPr bwMode="auto">
          <a:xfrm>
            <a:off x="347663" y="1089025"/>
            <a:ext cx="3886200" cy="690563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5365" name="Text Box 2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38400" y="152400"/>
            <a:ext cx="426878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 b="1" dirty="0">
                <a:latin typeface="Cambria" panose="02040503050406030204" pitchFamily="18" charset="0"/>
              </a:rPr>
              <a:t>CS 5 </a:t>
            </a:r>
            <a:r>
              <a:rPr lang="en-US" altLang="en-US" sz="4200" b="1" dirty="0" smtClean="0">
                <a:latin typeface="Cambria" panose="02040503050406030204" pitchFamily="18" charset="0"/>
              </a:rPr>
              <a:t>finale</a:t>
            </a:r>
            <a:endParaRPr lang="en-US" altLang="en-US" sz="4200" b="1" dirty="0">
              <a:latin typeface="Cambria" panose="02040503050406030204" pitchFamily="18" charset="0"/>
            </a:endParaRPr>
          </a:p>
        </p:txBody>
      </p:sp>
      <p:sp>
        <p:nvSpPr>
          <p:cNvPr id="15366" name="Text Box 3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84287" y="3330575"/>
            <a:ext cx="1546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 dirty="0">
                <a:solidFill>
                  <a:srgbClr val="0D98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I'll be back…</a:t>
            </a:r>
          </a:p>
        </p:txBody>
      </p:sp>
      <p:grpSp>
        <p:nvGrpSpPr>
          <p:cNvPr id="15367" name="Group 31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2592387" y="3590925"/>
            <a:ext cx="531813" cy="600075"/>
            <a:chOff x="2928" y="1051"/>
            <a:chExt cx="840" cy="957"/>
          </a:xfrm>
        </p:grpSpPr>
        <p:sp>
          <p:nvSpPr>
            <p:cNvPr id="15382" name="Freeform 32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3" name="Oval 3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84" name="Oval 3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85" name="Oval 35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86" name="Oval 36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87" name="Oval 37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88" name="Oval 38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89" name="Oval 39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90" name="AutoShape 40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91" name="Freeform 41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2" name="Freeform 42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3" name="Freeform 43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4" name="Freeform 44"/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68" name="Text Box 4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99588" y="4582377"/>
            <a:ext cx="15103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but that's </a:t>
            </a:r>
            <a:r>
              <a:rPr lang="en-US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my line!</a:t>
            </a:r>
          </a:p>
        </p:txBody>
      </p:sp>
      <p:sp>
        <p:nvSpPr>
          <p:cNvPr id="15369" name="Text Box 5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066800" y="5607933"/>
            <a:ext cx="20367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dirty="0">
                <a:latin typeface="Cambria" pitchFamily="18" charset="0"/>
              </a:rPr>
              <a:t>CS 5, on the verge of </a:t>
            </a:r>
            <a:r>
              <a:rPr lang="en-US" altLang="en-US" sz="1800" i="1" dirty="0">
                <a:latin typeface="Cambria" pitchFamily="18" charset="0"/>
              </a:rPr>
              <a:t>termination</a:t>
            </a:r>
          </a:p>
        </p:txBody>
      </p:sp>
      <p:sp>
        <p:nvSpPr>
          <p:cNvPr id="15370" name="Text Box 59"/>
          <p:cNvSpPr txBox="1">
            <a:spLocks noChangeArrowheads="1"/>
          </p:cNvSpPr>
          <p:nvPr/>
        </p:nvSpPr>
        <p:spPr bwMode="auto">
          <a:xfrm>
            <a:off x="347663" y="1201738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 i="1" dirty="0">
                <a:solidFill>
                  <a:srgbClr val="0D982A"/>
                </a:solidFill>
                <a:latin typeface="Cambria" panose="02040503050406030204" pitchFamily="18" charset="0"/>
              </a:rPr>
              <a:t>Looking back!</a:t>
            </a:r>
            <a:r>
              <a:rPr lang="en-US" altLang="en-US" dirty="0">
                <a:solidFill>
                  <a:srgbClr val="0D982A"/>
                </a:solidFill>
                <a:latin typeface="Cambria" panose="02040503050406030204" pitchFamily="18" charset="0"/>
              </a:rPr>
              <a:t>   </a:t>
            </a:r>
            <a:r>
              <a:rPr lang="en-US" altLang="en-US" dirty="0" err="1">
                <a:latin typeface="Cambria" panose="02040503050406030204" pitchFamily="18" charset="0"/>
              </a:rPr>
              <a:t>Evals</a:t>
            </a:r>
            <a:r>
              <a:rPr lang="en-US" altLang="en-US" dirty="0">
                <a:latin typeface="Cambria" panose="02040503050406030204" pitchFamily="18" charset="0"/>
              </a:rPr>
              <a:t>, Ideas</a:t>
            </a:r>
          </a:p>
        </p:txBody>
      </p:sp>
      <p:sp>
        <p:nvSpPr>
          <p:cNvPr id="15371" name="Text Box 60"/>
          <p:cNvSpPr txBox="1">
            <a:spLocks noChangeArrowheads="1"/>
          </p:cNvSpPr>
          <p:nvPr/>
        </p:nvSpPr>
        <p:spPr bwMode="auto">
          <a:xfrm>
            <a:off x="4614863" y="1201738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 i="1">
                <a:solidFill>
                  <a:srgbClr val="120DFB"/>
                </a:solidFill>
                <a:latin typeface="Cambria" panose="02040503050406030204" pitchFamily="18" charset="0"/>
              </a:rPr>
              <a:t>Looking ahead?</a:t>
            </a:r>
            <a:r>
              <a:rPr lang="en-US" altLang="en-US">
                <a:solidFill>
                  <a:srgbClr val="120DFB"/>
                </a:solidFill>
                <a:latin typeface="Cambria" panose="02040503050406030204" pitchFamily="18" charset="0"/>
              </a:rPr>
              <a:t> </a:t>
            </a:r>
            <a:r>
              <a:rPr lang="en-US" altLang="en-US">
                <a:latin typeface="Cambria" panose="02040503050406030204" pitchFamily="18" charset="0"/>
              </a:rPr>
              <a:t>  Options…</a:t>
            </a:r>
          </a:p>
        </p:txBody>
      </p:sp>
      <p:pic>
        <p:nvPicPr>
          <p:cNvPr id="15372" name="Picture 43" descr="http://upload.wikimedia.org/wikipedia/en/thumb/b/b9/Terminator-2-judgement-day.jpg/250px-Terminator-2-judgement-day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1" r="23199" b="51437"/>
          <a:stretch>
            <a:fillRect/>
          </a:stretch>
        </p:blipFill>
        <p:spPr bwMode="auto">
          <a:xfrm>
            <a:off x="728740" y="4587874"/>
            <a:ext cx="504807" cy="68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3" name="Text Box 50"/>
          <p:cNvSpPr txBox="1">
            <a:spLocks noChangeArrowheads="1"/>
          </p:cNvSpPr>
          <p:nvPr/>
        </p:nvSpPr>
        <p:spPr bwMode="auto">
          <a:xfrm>
            <a:off x="3810000" y="3505579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latin typeface="Cambria" pitchFamily="18" charset="0"/>
              </a:rPr>
              <a:t>CS 5 Review </a:t>
            </a:r>
            <a:r>
              <a:rPr lang="en-US" altLang="en-US" b="1" dirty="0" smtClean="0">
                <a:latin typeface="Cambria" pitchFamily="18" charset="0"/>
              </a:rPr>
              <a:t>Session</a:t>
            </a:r>
            <a:endParaRPr lang="en-US" altLang="en-US" b="1" dirty="0">
              <a:latin typeface="Cambria" pitchFamily="18" charset="0"/>
            </a:endParaRPr>
          </a:p>
        </p:txBody>
      </p:sp>
      <p:sp>
        <p:nvSpPr>
          <p:cNvPr id="15374" name="Text Box 51"/>
          <p:cNvSpPr txBox="1">
            <a:spLocks noChangeArrowheads="1"/>
          </p:cNvSpPr>
          <p:nvPr/>
        </p:nvSpPr>
        <p:spPr bwMode="auto">
          <a:xfrm>
            <a:off x="4343400" y="3886579"/>
            <a:ext cx="457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FF0000"/>
                </a:solidFill>
                <a:latin typeface="Calibri" pitchFamily="34" charset="0"/>
              </a:rPr>
              <a:t>7-8 pm  </a:t>
            </a:r>
            <a:r>
              <a:rPr lang="en-US" altLang="en-US" sz="1800" dirty="0" smtClean="0">
                <a:solidFill>
                  <a:srgbClr val="FF0000"/>
                </a:solidFill>
                <a:latin typeface="Calibri" pitchFamily="34" charset="0"/>
              </a:rPr>
              <a:t>Mon., 5/8  </a:t>
            </a:r>
            <a:r>
              <a:rPr lang="en-US" altLang="en-US" sz="1800" dirty="0" smtClean="0">
                <a:solidFill>
                  <a:srgbClr val="120DFB"/>
                </a:solidFill>
                <a:latin typeface="Calibri" pitchFamily="34" charset="0"/>
              </a:rPr>
              <a:t>here in Beckman B126</a:t>
            </a:r>
            <a:endParaRPr lang="en-US" altLang="en-US" sz="1800" dirty="0">
              <a:solidFill>
                <a:srgbClr val="120DFB"/>
              </a:solidFill>
              <a:latin typeface="Calibri" pitchFamily="34" charset="0"/>
            </a:endParaRPr>
          </a:p>
        </p:txBody>
      </p:sp>
      <p:sp>
        <p:nvSpPr>
          <p:cNvPr id="15375" name="Text Box 52"/>
          <p:cNvSpPr txBox="1">
            <a:spLocks noChangeArrowheads="1"/>
          </p:cNvSpPr>
          <p:nvPr/>
        </p:nvSpPr>
        <p:spPr bwMode="auto">
          <a:xfrm>
            <a:off x="3810000" y="4737825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latin typeface="Cambria" pitchFamily="18" charset="0"/>
              </a:rPr>
              <a:t>CS 5 Final Exam</a:t>
            </a:r>
          </a:p>
        </p:txBody>
      </p:sp>
      <p:sp>
        <p:nvSpPr>
          <p:cNvPr id="15376" name="Text Box 53"/>
          <p:cNvSpPr txBox="1">
            <a:spLocks noChangeArrowheads="1"/>
          </p:cNvSpPr>
          <p:nvPr/>
        </p:nvSpPr>
        <p:spPr bwMode="auto">
          <a:xfrm>
            <a:off x="4343400" y="5458384"/>
            <a:ext cx="441960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>
                <a:solidFill>
                  <a:srgbClr val="FF0000"/>
                </a:solidFill>
                <a:latin typeface="Calibri" pitchFamily="34" charset="0"/>
              </a:rPr>
              <a:t>2</a:t>
            </a:r>
            <a:r>
              <a:rPr lang="en-US" altLang="en-US" sz="1800" dirty="0" smtClean="0">
                <a:solidFill>
                  <a:srgbClr val="FF0000"/>
                </a:solidFill>
                <a:latin typeface="Calibri" pitchFamily="34" charset="0"/>
              </a:rPr>
              <a:t>pm</a:t>
            </a:r>
            <a:r>
              <a:rPr lang="en-US" altLang="en-US" sz="1800" dirty="0" smtClean="0">
                <a:solidFill>
                  <a:srgbClr val="120DFB"/>
                </a:solidFill>
                <a:latin typeface="Calibri" pitchFamily="34" charset="0"/>
              </a:rPr>
              <a:t>  Tue. </a:t>
            </a:r>
            <a:r>
              <a:rPr lang="en-US" altLang="en-US" sz="1800" dirty="0" smtClean="0">
                <a:solidFill>
                  <a:srgbClr val="120DFB"/>
                </a:solidFill>
                <a:latin typeface="Calibri" pitchFamily="34" charset="0"/>
              </a:rPr>
              <a:t>5/9 or Fri. 5/12</a:t>
            </a:r>
            <a:r>
              <a:rPr lang="en-US" altLang="en-US" sz="1800" dirty="0" smtClean="0">
                <a:solidFill>
                  <a:srgbClr val="120DFB"/>
                </a:solidFill>
                <a:latin typeface="Calibri" pitchFamily="34" charset="0"/>
              </a:rPr>
              <a:t>  in this </a:t>
            </a:r>
            <a:r>
              <a:rPr lang="en-US" altLang="en-US" sz="1800" dirty="0" smtClean="0">
                <a:solidFill>
                  <a:srgbClr val="120DFB"/>
                </a:solidFill>
                <a:latin typeface="Calibri" pitchFamily="34" charset="0"/>
              </a:rPr>
              <a:t>room</a:t>
            </a:r>
            <a:endParaRPr lang="en-US" altLang="en-US" sz="1800" dirty="0">
              <a:solidFill>
                <a:srgbClr val="120DFB"/>
              </a:solidFill>
              <a:latin typeface="Calibri" pitchFamily="34" charset="0"/>
            </a:endParaRPr>
          </a:p>
        </p:txBody>
      </p:sp>
      <p:sp>
        <p:nvSpPr>
          <p:cNvPr id="15377" name="Text Box 54"/>
          <p:cNvSpPr txBox="1">
            <a:spLocks noChangeArrowheads="1"/>
          </p:cNvSpPr>
          <p:nvPr/>
        </p:nvSpPr>
        <p:spPr bwMode="auto">
          <a:xfrm>
            <a:off x="4343400" y="6160911"/>
            <a:ext cx="4724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>
                <a:solidFill>
                  <a:srgbClr val="FF0000"/>
                </a:solidFill>
                <a:latin typeface="Calibri" pitchFamily="34" charset="0"/>
              </a:rPr>
              <a:t>Two</a:t>
            </a:r>
            <a:r>
              <a:rPr lang="en-US" altLang="en-US" sz="1800" dirty="0">
                <a:solidFill>
                  <a:srgbClr val="120DFB"/>
                </a:solidFill>
                <a:latin typeface="Calibri" pitchFamily="34" charset="0"/>
              </a:rPr>
              <a:t> pages of notes are </a:t>
            </a:r>
            <a:r>
              <a:rPr lang="en-US" altLang="en-US" sz="1800" dirty="0" smtClean="0">
                <a:solidFill>
                  <a:srgbClr val="120DFB"/>
                </a:solidFill>
                <a:latin typeface="Calibri" pitchFamily="34" charset="0"/>
              </a:rPr>
              <a:t>OK…</a:t>
            </a:r>
            <a:endParaRPr lang="en-US" altLang="en-US" sz="1800" dirty="0">
              <a:solidFill>
                <a:srgbClr val="120DFB"/>
              </a:solidFill>
              <a:latin typeface="Calibri" pitchFamily="34" charset="0"/>
            </a:endParaRPr>
          </a:p>
        </p:txBody>
      </p:sp>
      <p:sp>
        <p:nvSpPr>
          <p:cNvPr id="15379" name="Text Box 56"/>
          <p:cNvSpPr txBox="1">
            <a:spLocks noChangeArrowheads="1"/>
          </p:cNvSpPr>
          <p:nvPr/>
        </p:nvSpPr>
        <p:spPr bwMode="auto">
          <a:xfrm>
            <a:off x="3810000" y="22098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latin typeface="Cambria" pitchFamily="18" charset="0"/>
              </a:rPr>
              <a:t>CS 5 Final Projects</a:t>
            </a:r>
          </a:p>
        </p:txBody>
      </p:sp>
      <p:sp>
        <p:nvSpPr>
          <p:cNvPr id="15380" name="Text Box 58"/>
          <p:cNvSpPr txBox="1">
            <a:spLocks noChangeArrowheads="1"/>
          </p:cNvSpPr>
          <p:nvPr/>
        </p:nvSpPr>
        <p:spPr bwMode="auto">
          <a:xfrm>
            <a:off x="4343400" y="2600704"/>
            <a:ext cx="457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>
                <a:solidFill>
                  <a:srgbClr val="120DFB"/>
                </a:solidFill>
                <a:latin typeface="Calibri" pitchFamily="34" charset="0"/>
              </a:rPr>
              <a:t>due this </a:t>
            </a:r>
            <a:r>
              <a:rPr lang="en-US" altLang="en-US" sz="1800" dirty="0" smtClean="0">
                <a:solidFill>
                  <a:srgbClr val="FF0000"/>
                </a:solidFill>
                <a:latin typeface="Calibri" pitchFamily="34" charset="0"/>
              </a:rPr>
              <a:t>Fri. eve @ 8</a:t>
            </a:r>
            <a:r>
              <a:rPr lang="en-US" altLang="en-US" sz="1800" dirty="0" smtClean="0">
                <a:solidFill>
                  <a:srgbClr val="120DFB"/>
                </a:solidFill>
                <a:latin typeface="Calibri" pitchFamily="34" charset="0"/>
              </a:rPr>
              <a:t>  (Sat. w</a:t>
            </a:r>
            <a:r>
              <a:rPr lang="en-US" altLang="en-US" sz="1800" dirty="0">
                <a:solidFill>
                  <a:srgbClr val="120DFB"/>
                </a:solidFill>
                <a:latin typeface="Calibri" pitchFamily="34" charset="0"/>
              </a:rPr>
              <a:t>/ Euro)</a:t>
            </a:r>
          </a:p>
        </p:txBody>
      </p:sp>
      <p:sp>
        <p:nvSpPr>
          <p:cNvPr id="36" name="Text Box 58"/>
          <p:cNvSpPr txBox="1">
            <a:spLocks noChangeArrowheads="1"/>
          </p:cNvSpPr>
          <p:nvPr/>
        </p:nvSpPr>
        <p:spPr bwMode="auto">
          <a:xfrm>
            <a:off x="4343400" y="2895979"/>
            <a:ext cx="426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120DFB"/>
                </a:solidFill>
                <a:latin typeface="Calibri" pitchFamily="34" charset="0"/>
              </a:rPr>
              <a:t>LAC </a:t>
            </a:r>
            <a:r>
              <a:rPr lang="en-US" altLang="en-US" sz="1800" dirty="0" err="1" smtClean="0">
                <a:solidFill>
                  <a:srgbClr val="120DFB"/>
                </a:solidFill>
                <a:latin typeface="Calibri" pitchFamily="34" charset="0"/>
              </a:rPr>
              <a:t>hrs</a:t>
            </a:r>
            <a:r>
              <a:rPr lang="en-US" altLang="en-US" sz="1800" dirty="0" smtClean="0">
                <a:solidFill>
                  <a:srgbClr val="120DFB"/>
                </a:solidFill>
                <a:latin typeface="Calibri" pitchFamily="34" charset="0"/>
              </a:rPr>
              <a:t> Fri. &amp; tutoring hours through then...</a:t>
            </a:r>
            <a:endParaRPr lang="en-US" altLang="en-US" sz="1800" dirty="0">
              <a:solidFill>
                <a:srgbClr val="120DFB"/>
              </a:solidFill>
              <a:latin typeface="Calibri" pitchFamily="34" charset="0"/>
            </a:endParaRPr>
          </a:p>
        </p:txBody>
      </p:sp>
      <p:sp>
        <p:nvSpPr>
          <p:cNvPr id="38" name="Text Box 58"/>
          <p:cNvSpPr txBox="1">
            <a:spLocks noChangeArrowheads="1"/>
          </p:cNvSpPr>
          <p:nvPr/>
        </p:nvSpPr>
        <p:spPr bwMode="auto">
          <a:xfrm>
            <a:off x="4343400" y="5130493"/>
            <a:ext cx="48434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120DFB"/>
                </a:solidFill>
                <a:latin typeface="Calibri" pitchFamily="34" charset="0"/>
              </a:rPr>
              <a:t>comprehensive – </a:t>
            </a:r>
            <a:r>
              <a:rPr lang="en-US" altLang="en-US" sz="1800" b="1" i="1" dirty="0" smtClean="0">
                <a:solidFill>
                  <a:srgbClr val="120DFB"/>
                </a:solidFill>
                <a:latin typeface="Calibri" pitchFamily="34" charset="0"/>
              </a:rPr>
              <a:t>but not this week's material</a:t>
            </a:r>
            <a:endParaRPr lang="en-US" altLang="en-US" sz="1800" dirty="0">
              <a:solidFill>
                <a:srgbClr val="120DFB"/>
              </a:solidFill>
              <a:latin typeface="Calibri" pitchFamily="34" charset="0"/>
            </a:endParaRPr>
          </a:p>
        </p:txBody>
      </p:sp>
      <p:sp>
        <p:nvSpPr>
          <p:cNvPr id="39" name="Text Box 56"/>
          <p:cNvSpPr txBox="1">
            <a:spLocks noChangeArrowheads="1"/>
          </p:cNvSpPr>
          <p:nvPr/>
        </p:nvSpPr>
        <p:spPr bwMode="auto">
          <a:xfrm>
            <a:off x="587022" y="2504317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latin typeface="Cambria" pitchFamily="18" charset="0"/>
              </a:rPr>
              <a:t>CS </a:t>
            </a:r>
            <a:r>
              <a:rPr lang="en-US" altLang="en-US" b="1" dirty="0" smtClean="0">
                <a:latin typeface="Cambria" pitchFamily="18" charset="0"/>
              </a:rPr>
              <a:t>5: </a:t>
            </a:r>
            <a:r>
              <a:rPr lang="en-US" altLang="en-US" b="1" dirty="0">
                <a:latin typeface="Cambria" pitchFamily="18" charset="0"/>
              </a:rPr>
              <a:t>Final </a:t>
            </a:r>
            <a:r>
              <a:rPr lang="en-US" altLang="en-US" b="1" dirty="0" smtClean="0">
                <a:latin typeface="Cambria" pitchFamily="18" charset="0"/>
              </a:rPr>
              <a:t>lecture</a:t>
            </a:r>
            <a:endParaRPr lang="en-US" altLang="en-US" b="1" dirty="0">
              <a:latin typeface="Cambria" pitchFamily="18" charset="0"/>
            </a:endParaRPr>
          </a:p>
        </p:txBody>
      </p:sp>
      <p:sp>
        <p:nvSpPr>
          <p:cNvPr id="40" name="Text Box 58"/>
          <p:cNvSpPr txBox="1">
            <a:spLocks noChangeArrowheads="1"/>
          </p:cNvSpPr>
          <p:nvPr/>
        </p:nvSpPr>
        <p:spPr bwMode="auto">
          <a:xfrm>
            <a:off x="2759661" y="2831068"/>
            <a:ext cx="7991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i="1" dirty="0" smtClean="0">
                <a:solidFill>
                  <a:srgbClr val="120DFB"/>
                </a:solidFill>
                <a:latin typeface="Calibri" pitchFamily="34" charset="0"/>
              </a:rPr>
              <a:t>now!</a:t>
            </a:r>
            <a:endParaRPr lang="en-US" altLang="en-US" sz="1800" i="1" dirty="0">
              <a:solidFill>
                <a:srgbClr val="120DFB"/>
              </a:solidFill>
              <a:latin typeface="Calibri" pitchFamily="34" charset="0"/>
            </a:endParaRPr>
          </a:p>
        </p:txBody>
      </p:sp>
      <p:sp>
        <p:nvSpPr>
          <p:cNvPr id="41" name="Text Box 53"/>
          <p:cNvSpPr txBox="1">
            <a:spLocks noChangeArrowheads="1"/>
          </p:cNvSpPr>
          <p:nvPr/>
        </p:nvSpPr>
        <p:spPr bwMode="auto">
          <a:xfrm>
            <a:off x="4343400" y="5809818"/>
            <a:ext cx="441960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FF0000"/>
                </a:solidFill>
                <a:latin typeface="Calibri" pitchFamily="34" charset="0"/>
              </a:rPr>
              <a:t>Accommodations</a:t>
            </a:r>
            <a:r>
              <a:rPr lang="en-US" altLang="en-US" sz="1800" dirty="0" smtClean="0">
                <a:solidFill>
                  <a:srgbClr val="120DFB"/>
                </a:solidFill>
                <a:latin typeface="Calibri" pitchFamily="34" charset="0"/>
              </a:rPr>
              <a:t>  nearby rooms (next door)</a:t>
            </a:r>
            <a:endParaRPr lang="en-US" altLang="en-US" sz="1800" dirty="0">
              <a:solidFill>
                <a:srgbClr val="120DFB"/>
              </a:solidFill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41339" y="4216093"/>
            <a:ext cx="4524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en-US" sz="1800" dirty="0">
                <a:solidFill>
                  <a:srgbClr val="120DFB"/>
                </a:solidFill>
                <a:latin typeface="Calibri" pitchFamily="34" charset="0"/>
              </a:rPr>
              <a:t>- to go over the practice exam problems + </a:t>
            </a:r>
            <a:r>
              <a:rPr lang="en-US" altLang="en-US" sz="1800" dirty="0" err="1">
                <a:solidFill>
                  <a:srgbClr val="120DFB"/>
                </a:solidFill>
                <a:latin typeface="Calibri" pitchFamily="34" charset="0"/>
              </a:rPr>
              <a:t>q'ns</a:t>
            </a:r>
            <a:endParaRPr lang="en-US" altLang="en-US" sz="1800" dirty="0">
              <a:solidFill>
                <a:srgbClr val="120DFB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83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4" descr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8382000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5" name="Picture 5" descr="infinite-loop-street-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000"/>
            <a:ext cx="2689225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6" name="Picture 6" descr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2971800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7" name="Picture 7" descr="iPho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0"/>
            <a:ext cx="15367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8" name="Text Box 8"/>
          <p:cNvSpPr txBox="1">
            <a:spLocks noChangeArrowheads="1"/>
          </p:cNvSpPr>
          <p:nvPr/>
        </p:nvSpPr>
        <p:spPr bwMode="auto">
          <a:xfrm>
            <a:off x="3932238" y="1879600"/>
            <a:ext cx="1562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</a:rPr>
              <a:t>the iPhone's icon for Google Maps …</a:t>
            </a:r>
          </a:p>
        </p:txBody>
      </p:sp>
      <p:pic>
        <p:nvPicPr>
          <p:cNvPr id="125959" name="Picture 1" descr="Screen shot 2011-11-21 at 3.36.00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3" y="1423086"/>
            <a:ext cx="8727843" cy="3352800"/>
          </a:xfrm>
          <a:prstGeom prst="rect">
            <a:avLst/>
          </a:prstGeom>
          <a:noFill/>
          <a:ln w="9525">
            <a:solidFill>
              <a:srgbClr val="000AF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914400" y="914400"/>
            <a:ext cx="838200" cy="228600"/>
          </a:xfrm>
          <a:prstGeom prst="rect">
            <a:avLst/>
          </a:prstGeom>
          <a:solidFill>
            <a:srgbClr val="FFCC99"/>
          </a:solidFill>
          <a:ln w="9525" cap="flat" cmpd="sng" algn="ctr">
            <a:solidFill>
              <a:srgbClr val="120D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/>
              <p14:cNvContentPartPr/>
              <p14:nvPr/>
            </p14:nvContentPartPr>
            <p14:xfrm>
              <a:off x="6143040" y="403200"/>
              <a:ext cx="450360" cy="4424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34400" y="390240"/>
                <a:ext cx="470520" cy="46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029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70" name="Group 2"/>
          <p:cNvGrpSpPr>
            <a:grpSpLocks/>
          </p:cNvGrpSpPr>
          <p:nvPr/>
        </p:nvGrpSpPr>
        <p:grpSpPr bwMode="auto">
          <a:xfrm>
            <a:off x="4768850" y="762000"/>
            <a:ext cx="3384550" cy="5715000"/>
            <a:chOff x="3004" y="480"/>
            <a:chExt cx="2132" cy="3600"/>
          </a:xfrm>
        </p:grpSpPr>
        <p:sp>
          <p:nvSpPr>
            <p:cNvPr id="84123" name="Line 3"/>
            <p:cNvSpPr>
              <a:spLocks noChangeShapeType="1"/>
            </p:cNvSpPr>
            <p:nvPr/>
          </p:nvSpPr>
          <p:spPr bwMode="auto">
            <a:xfrm>
              <a:off x="300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24" name="Line 4"/>
            <p:cNvSpPr>
              <a:spLocks noChangeShapeType="1"/>
            </p:cNvSpPr>
            <p:nvPr/>
          </p:nvSpPr>
          <p:spPr bwMode="auto">
            <a:xfrm>
              <a:off x="305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25" name="Line 5"/>
            <p:cNvSpPr>
              <a:spLocks noChangeShapeType="1"/>
            </p:cNvSpPr>
            <p:nvPr/>
          </p:nvSpPr>
          <p:spPr bwMode="auto">
            <a:xfrm>
              <a:off x="309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26" name="Line 6"/>
            <p:cNvSpPr>
              <a:spLocks noChangeShapeType="1"/>
            </p:cNvSpPr>
            <p:nvPr/>
          </p:nvSpPr>
          <p:spPr bwMode="auto">
            <a:xfrm>
              <a:off x="314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27" name="Line 7"/>
            <p:cNvSpPr>
              <a:spLocks noChangeShapeType="1"/>
            </p:cNvSpPr>
            <p:nvPr/>
          </p:nvSpPr>
          <p:spPr bwMode="auto">
            <a:xfrm>
              <a:off x="318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28" name="Line 8"/>
            <p:cNvSpPr>
              <a:spLocks noChangeShapeType="1"/>
            </p:cNvSpPr>
            <p:nvPr/>
          </p:nvSpPr>
          <p:spPr bwMode="auto">
            <a:xfrm>
              <a:off x="32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29" name="Line 9"/>
            <p:cNvSpPr>
              <a:spLocks noChangeShapeType="1"/>
            </p:cNvSpPr>
            <p:nvPr/>
          </p:nvSpPr>
          <p:spPr bwMode="auto">
            <a:xfrm>
              <a:off x="3283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30" name="Line 10"/>
            <p:cNvSpPr>
              <a:spLocks noChangeShapeType="1"/>
            </p:cNvSpPr>
            <p:nvPr/>
          </p:nvSpPr>
          <p:spPr bwMode="auto">
            <a:xfrm>
              <a:off x="333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31" name="Line 11"/>
            <p:cNvSpPr>
              <a:spLocks noChangeShapeType="1"/>
            </p:cNvSpPr>
            <p:nvPr/>
          </p:nvSpPr>
          <p:spPr bwMode="auto">
            <a:xfrm>
              <a:off x="337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32" name="Line 12"/>
            <p:cNvSpPr>
              <a:spLocks noChangeShapeType="1"/>
            </p:cNvSpPr>
            <p:nvPr/>
          </p:nvSpPr>
          <p:spPr bwMode="auto">
            <a:xfrm>
              <a:off x="342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33" name="Line 13"/>
            <p:cNvSpPr>
              <a:spLocks noChangeShapeType="1"/>
            </p:cNvSpPr>
            <p:nvPr/>
          </p:nvSpPr>
          <p:spPr bwMode="auto">
            <a:xfrm>
              <a:off x="346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34" name="Line 14"/>
            <p:cNvSpPr>
              <a:spLocks noChangeShapeType="1"/>
            </p:cNvSpPr>
            <p:nvPr/>
          </p:nvSpPr>
          <p:spPr bwMode="auto">
            <a:xfrm>
              <a:off x="351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35" name="Line 15"/>
            <p:cNvSpPr>
              <a:spLocks noChangeShapeType="1"/>
            </p:cNvSpPr>
            <p:nvPr/>
          </p:nvSpPr>
          <p:spPr bwMode="auto">
            <a:xfrm>
              <a:off x="356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36" name="Line 16"/>
            <p:cNvSpPr>
              <a:spLocks noChangeShapeType="1"/>
            </p:cNvSpPr>
            <p:nvPr/>
          </p:nvSpPr>
          <p:spPr bwMode="auto">
            <a:xfrm>
              <a:off x="360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37" name="Line 17"/>
            <p:cNvSpPr>
              <a:spLocks noChangeShapeType="1"/>
            </p:cNvSpPr>
            <p:nvPr/>
          </p:nvSpPr>
          <p:spPr bwMode="auto">
            <a:xfrm>
              <a:off x="365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38" name="Line 18"/>
            <p:cNvSpPr>
              <a:spLocks noChangeShapeType="1"/>
            </p:cNvSpPr>
            <p:nvPr/>
          </p:nvSpPr>
          <p:spPr bwMode="auto">
            <a:xfrm>
              <a:off x="36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39" name="Line 19"/>
            <p:cNvSpPr>
              <a:spLocks noChangeShapeType="1"/>
            </p:cNvSpPr>
            <p:nvPr/>
          </p:nvSpPr>
          <p:spPr bwMode="auto">
            <a:xfrm>
              <a:off x="374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40" name="Line 20"/>
            <p:cNvSpPr>
              <a:spLocks noChangeShapeType="1"/>
            </p:cNvSpPr>
            <p:nvPr/>
          </p:nvSpPr>
          <p:spPr bwMode="auto">
            <a:xfrm>
              <a:off x="379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41" name="Line 21"/>
            <p:cNvSpPr>
              <a:spLocks noChangeShapeType="1"/>
            </p:cNvSpPr>
            <p:nvPr/>
          </p:nvSpPr>
          <p:spPr bwMode="auto">
            <a:xfrm>
              <a:off x="383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42" name="Line 22"/>
            <p:cNvSpPr>
              <a:spLocks noChangeShapeType="1"/>
            </p:cNvSpPr>
            <p:nvPr/>
          </p:nvSpPr>
          <p:spPr bwMode="auto">
            <a:xfrm>
              <a:off x="388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43" name="Line 23"/>
            <p:cNvSpPr>
              <a:spLocks noChangeShapeType="1"/>
            </p:cNvSpPr>
            <p:nvPr/>
          </p:nvSpPr>
          <p:spPr bwMode="auto">
            <a:xfrm>
              <a:off x="393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44" name="Line 24"/>
            <p:cNvSpPr>
              <a:spLocks noChangeShapeType="1"/>
            </p:cNvSpPr>
            <p:nvPr/>
          </p:nvSpPr>
          <p:spPr bwMode="auto">
            <a:xfrm>
              <a:off x="397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45" name="Line 25"/>
            <p:cNvSpPr>
              <a:spLocks noChangeShapeType="1"/>
            </p:cNvSpPr>
            <p:nvPr/>
          </p:nvSpPr>
          <p:spPr bwMode="auto">
            <a:xfrm>
              <a:off x="402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46" name="Line 26"/>
            <p:cNvSpPr>
              <a:spLocks noChangeShapeType="1"/>
            </p:cNvSpPr>
            <p:nvPr/>
          </p:nvSpPr>
          <p:spPr bwMode="auto">
            <a:xfrm>
              <a:off x="407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47" name="Line 27"/>
            <p:cNvSpPr>
              <a:spLocks noChangeShapeType="1"/>
            </p:cNvSpPr>
            <p:nvPr/>
          </p:nvSpPr>
          <p:spPr bwMode="auto">
            <a:xfrm>
              <a:off x="411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48" name="Line 28"/>
            <p:cNvSpPr>
              <a:spLocks noChangeShapeType="1"/>
            </p:cNvSpPr>
            <p:nvPr/>
          </p:nvSpPr>
          <p:spPr bwMode="auto">
            <a:xfrm>
              <a:off x="416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49" name="Line 29"/>
            <p:cNvSpPr>
              <a:spLocks noChangeShapeType="1"/>
            </p:cNvSpPr>
            <p:nvPr/>
          </p:nvSpPr>
          <p:spPr bwMode="auto">
            <a:xfrm>
              <a:off x="420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50" name="Line 30"/>
            <p:cNvSpPr>
              <a:spLocks noChangeShapeType="1"/>
            </p:cNvSpPr>
            <p:nvPr/>
          </p:nvSpPr>
          <p:spPr bwMode="auto">
            <a:xfrm>
              <a:off x="425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51" name="Line 31"/>
            <p:cNvSpPr>
              <a:spLocks noChangeShapeType="1"/>
            </p:cNvSpPr>
            <p:nvPr/>
          </p:nvSpPr>
          <p:spPr bwMode="auto">
            <a:xfrm>
              <a:off x="430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52" name="Line 32"/>
            <p:cNvSpPr>
              <a:spLocks noChangeShapeType="1"/>
            </p:cNvSpPr>
            <p:nvPr/>
          </p:nvSpPr>
          <p:spPr bwMode="auto">
            <a:xfrm>
              <a:off x="434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53" name="Line 33"/>
            <p:cNvSpPr>
              <a:spLocks noChangeShapeType="1"/>
            </p:cNvSpPr>
            <p:nvPr/>
          </p:nvSpPr>
          <p:spPr bwMode="auto">
            <a:xfrm>
              <a:off x="439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54" name="Line 34"/>
            <p:cNvSpPr>
              <a:spLocks noChangeShapeType="1"/>
            </p:cNvSpPr>
            <p:nvPr/>
          </p:nvSpPr>
          <p:spPr bwMode="auto">
            <a:xfrm>
              <a:off x="444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55" name="Line 35"/>
            <p:cNvSpPr>
              <a:spLocks noChangeShapeType="1"/>
            </p:cNvSpPr>
            <p:nvPr/>
          </p:nvSpPr>
          <p:spPr bwMode="auto">
            <a:xfrm>
              <a:off x="448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56" name="Line 36"/>
            <p:cNvSpPr>
              <a:spLocks noChangeShapeType="1"/>
            </p:cNvSpPr>
            <p:nvPr/>
          </p:nvSpPr>
          <p:spPr bwMode="auto">
            <a:xfrm>
              <a:off x="453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57" name="Line 37"/>
            <p:cNvSpPr>
              <a:spLocks noChangeShapeType="1"/>
            </p:cNvSpPr>
            <p:nvPr/>
          </p:nvSpPr>
          <p:spPr bwMode="auto">
            <a:xfrm>
              <a:off x="45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58" name="Line 38"/>
            <p:cNvSpPr>
              <a:spLocks noChangeShapeType="1"/>
            </p:cNvSpPr>
            <p:nvPr/>
          </p:nvSpPr>
          <p:spPr bwMode="auto">
            <a:xfrm>
              <a:off x="462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59" name="Line 39"/>
            <p:cNvSpPr>
              <a:spLocks noChangeShapeType="1"/>
            </p:cNvSpPr>
            <p:nvPr/>
          </p:nvSpPr>
          <p:spPr bwMode="auto">
            <a:xfrm>
              <a:off x="467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60" name="Line 40"/>
            <p:cNvSpPr>
              <a:spLocks noChangeShapeType="1"/>
            </p:cNvSpPr>
            <p:nvPr/>
          </p:nvSpPr>
          <p:spPr bwMode="auto">
            <a:xfrm>
              <a:off x="47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61" name="Line 41"/>
            <p:cNvSpPr>
              <a:spLocks noChangeShapeType="1"/>
            </p:cNvSpPr>
            <p:nvPr/>
          </p:nvSpPr>
          <p:spPr bwMode="auto">
            <a:xfrm>
              <a:off x="476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62" name="Line 42"/>
            <p:cNvSpPr>
              <a:spLocks noChangeShapeType="1"/>
            </p:cNvSpPr>
            <p:nvPr/>
          </p:nvSpPr>
          <p:spPr bwMode="auto">
            <a:xfrm>
              <a:off x="481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63" name="Line 43"/>
            <p:cNvSpPr>
              <a:spLocks noChangeShapeType="1"/>
            </p:cNvSpPr>
            <p:nvPr/>
          </p:nvSpPr>
          <p:spPr bwMode="auto">
            <a:xfrm>
              <a:off x="485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64" name="Line 44"/>
            <p:cNvSpPr>
              <a:spLocks noChangeShapeType="1"/>
            </p:cNvSpPr>
            <p:nvPr/>
          </p:nvSpPr>
          <p:spPr bwMode="auto">
            <a:xfrm>
              <a:off x="490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65" name="Line 45"/>
            <p:cNvSpPr>
              <a:spLocks noChangeShapeType="1"/>
            </p:cNvSpPr>
            <p:nvPr/>
          </p:nvSpPr>
          <p:spPr bwMode="auto">
            <a:xfrm>
              <a:off x="495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66" name="Line 46"/>
            <p:cNvSpPr>
              <a:spLocks noChangeShapeType="1"/>
            </p:cNvSpPr>
            <p:nvPr/>
          </p:nvSpPr>
          <p:spPr bwMode="auto">
            <a:xfrm>
              <a:off x="49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67" name="Line 47"/>
            <p:cNvSpPr>
              <a:spLocks noChangeShapeType="1"/>
            </p:cNvSpPr>
            <p:nvPr/>
          </p:nvSpPr>
          <p:spPr bwMode="auto">
            <a:xfrm>
              <a:off x="504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68" name="Line 48"/>
            <p:cNvSpPr>
              <a:spLocks noChangeShapeType="1"/>
            </p:cNvSpPr>
            <p:nvPr/>
          </p:nvSpPr>
          <p:spPr bwMode="auto">
            <a:xfrm>
              <a:off x="509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69" name="Line 49"/>
            <p:cNvSpPr>
              <a:spLocks noChangeShapeType="1"/>
            </p:cNvSpPr>
            <p:nvPr/>
          </p:nvSpPr>
          <p:spPr bwMode="auto">
            <a:xfrm>
              <a:off x="51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3971" name="Group 50"/>
          <p:cNvGrpSpPr>
            <a:grpSpLocks/>
          </p:cNvGrpSpPr>
          <p:nvPr/>
        </p:nvGrpSpPr>
        <p:grpSpPr bwMode="auto">
          <a:xfrm>
            <a:off x="1130300" y="457200"/>
            <a:ext cx="3530600" cy="5715000"/>
            <a:chOff x="712" y="288"/>
            <a:chExt cx="2224" cy="3600"/>
          </a:xfrm>
        </p:grpSpPr>
        <p:sp>
          <p:nvSpPr>
            <p:cNvPr id="84074" name="Line 51"/>
            <p:cNvSpPr>
              <a:spLocks noChangeShapeType="1"/>
            </p:cNvSpPr>
            <p:nvPr/>
          </p:nvSpPr>
          <p:spPr bwMode="auto">
            <a:xfrm>
              <a:off x="71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75" name="Line 52"/>
            <p:cNvSpPr>
              <a:spLocks noChangeShapeType="1"/>
            </p:cNvSpPr>
            <p:nvPr/>
          </p:nvSpPr>
          <p:spPr bwMode="auto">
            <a:xfrm>
              <a:off x="75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76" name="Line 53"/>
            <p:cNvSpPr>
              <a:spLocks noChangeShapeType="1"/>
            </p:cNvSpPr>
            <p:nvPr/>
          </p:nvSpPr>
          <p:spPr bwMode="auto">
            <a:xfrm>
              <a:off x="8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77" name="Line 54"/>
            <p:cNvSpPr>
              <a:spLocks noChangeShapeType="1"/>
            </p:cNvSpPr>
            <p:nvPr/>
          </p:nvSpPr>
          <p:spPr bwMode="auto">
            <a:xfrm>
              <a:off x="84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78" name="Line 55"/>
            <p:cNvSpPr>
              <a:spLocks noChangeShapeType="1"/>
            </p:cNvSpPr>
            <p:nvPr/>
          </p:nvSpPr>
          <p:spPr bwMode="auto">
            <a:xfrm>
              <a:off x="8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79" name="Line 56"/>
            <p:cNvSpPr>
              <a:spLocks noChangeShapeType="1"/>
            </p:cNvSpPr>
            <p:nvPr/>
          </p:nvSpPr>
          <p:spPr bwMode="auto">
            <a:xfrm>
              <a:off x="94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80" name="Line 57"/>
            <p:cNvSpPr>
              <a:spLocks noChangeShapeType="1"/>
            </p:cNvSpPr>
            <p:nvPr/>
          </p:nvSpPr>
          <p:spPr bwMode="auto">
            <a:xfrm>
              <a:off x="99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81" name="Line 58"/>
            <p:cNvSpPr>
              <a:spLocks noChangeShapeType="1"/>
            </p:cNvSpPr>
            <p:nvPr/>
          </p:nvSpPr>
          <p:spPr bwMode="auto">
            <a:xfrm>
              <a:off x="103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82" name="Line 59"/>
            <p:cNvSpPr>
              <a:spLocks noChangeShapeType="1"/>
            </p:cNvSpPr>
            <p:nvPr/>
          </p:nvSpPr>
          <p:spPr bwMode="auto">
            <a:xfrm>
              <a:off x="108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83" name="Line 60"/>
            <p:cNvSpPr>
              <a:spLocks noChangeShapeType="1"/>
            </p:cNvSpPr>
            <p:nvPr/>
          </p:nvSpPr>
          <p:spPr bwMode="auto">
            <a:xfrm>
              <a:off x="112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84" name="Line 61"/>
            <p:cNvSpPr>
              <a:spLocks noChangeShapeType="1"/>
            </p:cNvSpPr>
            <p:nvPr/>
          </p:nvSpPr>
          <p:spPr bwMode="auto">
            <a:xfrm>
              <a:off x="11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85" name="Line 62"/>
            <p:cNvSpPr>
              <a:spLocks noChangeShapeType="1"/>
            </p:cNvSpPr>
            <p:nvPr/>
          </p:nvSpPr>
          <p:spPr bwMode="auto">
            <a:xfrm>
              <a:off x="122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86" name="Line 63"/>
            <p:cNvSpPr>
              <a:spLocks noChangeShapeType="1"/>
            </p:cNvSpPr>
            <p:nvPr/>
          </p:nvSpPr>
          <p:spPr bwMode="auto">
            <a:xfrm>
              <a:off x="126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87" name="Line 64"/>
            <p:cNvSpPr>
              <a:spLocks noChangeShapeType="1"/>
            </p:cNvSpPr>
            <p:nvPr/>
          </p:nvSpPr>
          <p:spPr bwMode="auto">
            <a:xfrm>
              <a:off x="131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88" name="Line 65"/>
            <p:cNvSpPr>
              <a:spLocks noChangeShapeType="1"/>
            </p:cNvSpPr>
            <p:nvPr/>
          </p:nvSpPr>
          <p:spPr bwMode="auto">
            <a:xfrm>
              <a:off x="136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89" name="Line 66"/>
            <p:cNvSpPr>
              <a:spLocks noChangeShapeType="1"/>
            </p:cNvSpPr>
            <p:nvPr/>
          </p:nvSpPr>
          <p:spPr bwMode="auto">
            <a:xfrm>
              <a:off x="140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90" name="Line 67"/>
            <p:cNvSpPr>
              <a:spLocks noChangeShapeType="1"/>
            </p:cNvSpPr>
            <p:nvPr/>
          </p:nvSpPr>
          <p:spPr bwMode="auto">
            <a:xfrm>
              <a:off x="145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91" name="Line 68"/>
            <p:cNvSpPr>
              <a:spLocks noChangeShapeType="1"/>
            </p:cNvSpPr>
            <p:nvPr/>
          </p:nvSpPr>
          <p:spPr bwMode="auto">
            <a:xfrm>
              <a:off x="149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92" name="Line 69"/>
            <p:cNvSpPr>
              <a:spLocks noChangeShapeType="1"/>
            </p:cNvSpPr>
            <p:nvPr/>
          </p:nvSpPr>
          <p:spPr bwMode="auto">
            <a:xfrm>
              <a:off x="154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93" name="Line 70"/>
            <p:cNvSpPr>
              <a:spLocks noChangeShapeType="1"/>
            </p:cNvSpPr>
            <p:nvPr/>
          </p:nvSpPr>
          <p:spPr bwMode="auto">
            <a:xfrm>
              <a:off x="159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94" name="Line 71"/>
            <p:cNvSpPr>
              <a:spLocks noChangeShapeType="1"/>
            </p:cNvSpPr>
            <p:nvPr/>
          </p:nvSpPr>
          <p:spPr bwMode="auto">
            <a:xfrm>
              <a:off x="164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95" name="Line 72"/>
            <p:cNvSpPr>
              <a:spLocks noChangeShapeType="1"/>
            </p:cNvSpPr>
            <p:nvPr/>
          </p:nvSpPr>
          <p:spPr bwMode="auto">
            <a:xfrm>
              <a:off x="168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96" name="Line 73"/>
            <p:cNvSpPr>
              <a:spLocks noChangeShapeType="1"/>
            </p:cNvSpPr>
            <p:nvPr/>
          </p:nvSpPr>
          <p:spPr bwMode="auto">
            <a:xfrm>
              <a:off x="173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97" name="Line 74"/>
            <p:cNvSpPr>
              <a:spLocks noChangeShapeType="1"/>
            </p:cNvSpPr>
            <p:nvPr/>
          </p:nvSpPr>
          <p:spPr bwMode="auto">
            <a:xfrm>
              <a:off x="177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98" name="Line 75"/>
            <p:cNvSpPr>
              <a:spLocks noChangeShapeType="1"/>
            </p:cNvSpPr>
            <p:nvPr/>
          </p:nvSpPr>
          <p:spPr bwMode="auto">
            <a:xfrm>
              <a:off x="182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99" name="Line 76"/>
            <p:cNvSpPr>
              <a:spLocks noChangeShapeType="1"/>
            </p:cNvSpPr>
            <p:nvPr/>
          </p:nvSpPr>
          <p:spPr bwMode="auto">
            <a:xfrm>
              <a:off x="186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00" name="Line 77"/>
            <p:cNvSpPr>
              <a:spLocks noChangeShapeType="1"/>
            </p:cNvSpPr>
            <p:nvPr/>
          </p:nvSpPr>
          <p:spPr bwMode="auto">
            <a:xfrm>
              <a:off x="191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01" name="Line 78"/>
            <p:cNvSpPr>
              <a:spLocks noChangeShapeType="1"/>
            </p:cNvSpPr>
            <p:nvPr/>
          </p:nvSpPr>
          <p:spPr bwMode="auto">
            <a:xfrm>
              <a:off x="196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02" name="Line 79"/>
            <p:cNvSpPr>
              <a:spLocks noChangeShapeType="1"/>
            </p:cNvSpPr>
            <p:nvPr/>
          </p:nvSpPr>
          <p:spPr bwMode="auto">
            <a:xfrm>
              <a:off x="200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03" name="Line 80"/>
            <p:cNvSpPr>
              <a:spLocks noChangeShapeType="1"/>
            </p:cNvSpPr>
            <p:nvPr/>
          </p:nvSpPr>
          <p:spPr bwMode="auto">
            <a:xfrm>
              <a:off x="205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04" name="Line 81"/>
            <p:cNvSpPr>
              <a:spLocks noChangeShapeType="1"/>
            </p:cNvSpPr>
            <p:nvPr/>
          </p:nvSpPr>
          <p:spPr bwMode="auto">
            <a:xfrm>
              <a:off x="210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05" name="Line 82"/>
            <p:cNvSpPr>
              <a:spLocks noChangeShapeType="1"/>
            </p:cNvSpPr>
            <p:nvPr/>
          </p:nvSpPr>
          <p:spPr bwMode="auto">
            <a:xfrm>
              <a:off x="214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06" name="Line 83"/>
            <p:cNvSpPr>
              <a:spLocks noChangeShapeType="1"/>
            </p:cNvSpPr>
            <p:nvPr/>
          </p:nvSpPr>
          <p:spPr bwMode="auto">
            <a:xfrm>
              <a:off x="21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07" name="Line 84"/>
            <p:cNvSpPr>
              <a:spLocks noChangeShapeType="1"/>
            </p:cNvSpPr>
            <p:nvPr/>
          </p:nvSpPr>
          <p:spPr bwMode="auto">
            <a:xfrm>
              <a:off x="224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08" name="Line 85"/>
            <p:cNvSpPr>
              <a:spLocks noChangeShapeType="1"/>
            </p:cNvSpPr>
            <p:nvPr/>
          </p:nvSpPr>
          <p:spPr bwMode="auto">
            <a:xfrm>
              <a:off x="228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09" name="Line 86"/>
            <p:cNvSpPr>
              <a:spLocks noChangeShapeType="1"/>
            </p:cNvSpPr>
            <p:nvPr/>
          </p:nvSpPr>
          <p:spPr bwMode="auto">
            <a:xfrm>
              <a:off x="233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10" name="Line 87"/>
            <p:cNvSpPr>
              <a:spLocks noChangeShapeType="1"/>
            </p:cNvSpPr>
            <p:nvPr/>
          </p:nvSpPr>
          <p:spPr bwMode="auto">
            <a:xfrm>
              <a:off x="238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11" name="Line 88"/>
            <p:cNvSpPr>
              <a:spLocks noChangeShapeType="1"/>
            </p:cNvSpPr>
            <p:nvPr/>
          </p:nvSpPr>
          <p:spPr bwMode="auto">
            <a:xfrm>
              <a:off x="242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12" name="Line 89"/>
            <p:cNvSpPr>
              <a:spLocks noChangeShapeType="1"/>
            </p:cNvSpPr>
            <p:nvPr/>
          </p:nvSpPr>
          <p:spPr bwMode="auto">
            <a:xfrm>
              <a:off x="247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13" name="Line 90"/>
            <p:cNvSpPr>
              <a:spLocks noChangeShapeType="1"/>
            </p:cNvSpPr>
            <p:nvPr/>
          </p:nvSpPr>
          <p:spPr bwMode="auto">
            <a:xfrm>
              <a:off x="251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14" name="Line 91"/>
            <p:cNvSpPr>
              <a:spLocks noChangeShapeType="1"/>
            </p:cNvSpPr>
            <p:nvPr/>
          </p:nvSpPr>
          <p:spPr bwMode="auto">
            <a:xfrm>
              <a:off x="256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15" name="Line 92"/>
            <p:cNvSpPr>
              <a:spLocks noChangeShapeType="1"/>
            </p:cNvSpPr>
            <p:nvPr/>
          </p:nvSpPr>
          <p:spPr bwMode="auto">
            <a:xfrm>
              <a:off x="261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16" name="Line 93"/>
            <p:cNvSpPr>
              <a:spLocks noChangeShapeType="1"/>
            </p:cNvSpPr>
            <p:nvPr/>
          </p:nvSpPr>
          <p:spPr bwMode="auto">
            <a:xfrm>
              <a:off x="265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17" name="Line 94"/>
            <p:cNvSpPr>
              <a:spLocks noChangeShapeType="1"/>
            </p:cNvSpPr>
            <p:nvPr/>
          </p:nvSpPr>
          <p:spPr bwMode="auto">
            <a:xfrm>
              <a:off x="27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18" name="Line 95"/>
            <p:cNvSpPr>
              <a:spLocks noChangeShapeType="1"/>
            </p:cNvSpPr>
            <p:nvPr/>
          </p:nvSpPr>
          <p:spPr bwMode="auto">
            <a:xfrm>
              <a:off x="275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19" name="Line 96"/>
            <p:cNvSpPr>
              <a:spLocks noChangeShapeType="1"/>
            </p:cNvSpPr>
            <p:nvPr/>
          </p:nvSpPr>
          <p:spPr bwMode="auto">
            <a:xfrm>
              <a:off x="279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20" name="Line 97"/>
            <p:cNvSpPr>
              <a:spLocks noChangeShapeType="1"/>
            </p:cNvSpPr>
            <p:nvPr/>
          </p:nvSpPr>
          <p:spPr bwMode="auto">
            <a:xfrm>
              <a:off x="284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21" name="Line 98"/>
            <p:cNvSpPr>
              <a:spLocks noChangeShapeType="1"/>
            </p:cNvSpPr>
            <p:nvPr/>
          </p:nvSpPr>
          <p:spPr bwMode="auto">
            <a:xfrm>
              <a:off x="288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122" name="Line 99"/>
            <p:cNvSpPr>
              <a:spLocks noChangeShapeType="1"/>
            </p:cNvSpPr>
            <p:nvPr/>
          </p:nvSpPr>
          <p:spPr bwMode="auto">
            <a:xfrm>
              <a:off x="293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3972" name="AutoShape 100"/>
          <p:cNvSpPr>
            <a:spLocks noChangeArrowheads="1"/>
          </p:cNvSpPr>
          <p:nvPr/>
        </p:nvSpPr>
        <p:spPr bwMode="auto">
          <a:xfrm>
            <a:off x="1639888" y="1531938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3" name="AutoShape 101"/>
          <p:cNvSpPr>
            <a:spLocks noChangeArrowheads="1"/>
          </p:cNvSpPr>
          <p:nvPr/>
        </p:nvSpPr>
        <p:spPr bwMode="auto">
          <a:xfrm>
            <a:off x="3762375" y="1547813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3974" name="Group 102"/>
          <p:cNvGrpSpPr>
            <a:grpSpLocks/>
          </p:cNvGrpSpPr>
          <p:nvPr/>
        </p:nvGrpSpPr>
        <p:grpSpPr bwMode="auto">
          <a:xfrm>
            <a:off x="1165225" y="762000"/>
            <a:ext cx="3530600" cy="5715000"/>
            <a:chOff x="734" y="480"/>
            <a:chExt cx="2224" cy="3600"/>
          </a:xfrm>
        </p:grpSpPr>
        <p:sp>
          <p:nvSpPr>
            <p:cNvPr id="84025" name="Line 103"/>
            <p:cNvSpPr>
              <a:spLocks noChangeShapeType="1"/>
            </p:cNvSpPr>
            <p:nvPr/>
          </p:nvSpPr>
          <p:spPr bwMode="auto">
            <a:xfrm>
              <a:off x="73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26" name="Line 104"/>
            <p:cNvSpPr>
              <a:spLocks noChangeShapeType="1"/>
            </p:cNvSpPr>
            <p:nvPr/>
          </p:nvSpPr>
          <p:spPr bwMode="auto">
            <a:xfrm>
              <a:off x="7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27" name="Line 105"/>
            <p:cNvSpPr>
              <a:spLocks noChangeShapeType="1"/>
            </p:cNvSpPr>
            <p:nvPr/>
          </p:nvSpPr>
          <p:spPr bwMode="auto">
            <a:xfrm>
              <a:off x="82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28" name="Line 106"/>
            <p:cNvSpPr>
              <a:spLocks noChangeShapeType="1"/>
            </p:cNvSpPr>
            <p:nvPr/>
          </p:nvSpPr>
          <p:spPr bwMode="auto">
            <a:xfrm>
              <a:off x="87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29" name="Line 107"/>
            <p:cNvSpPr>
              <a:spLocks noChangeShapeType="1"/>
            </p:cNvSpPr>
            <p:nvPr/>
          </p:nvSpPr>
          <p:spPr bwMode="auto">
            <a:xfrm>
              <a:off x="9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30" name="Line 108"/>
            <p:cNvSpPr>
              <a:spLocks noChangeShapeType="1"/>
            </p:cNvSpPr>
            <p:nvPr/>
          </p:nvSpPr>
          <p:spPr bwMode="auto">
            <a:xfrm>
              <a:off x="96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31" name="Line 109"/>
            <p:cNvSpPr>
              <a:spLocks noChangeShapeType="1"/>
            </p:cNvSpPr>
            <p:nvPr/>
          </p:nvSpPr>
          <p:spPr bwMode="auto">
            <a:xfrm>
              <a:off x="101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32" name="Line 110"/>
            <p:cNvSpPr>
              <a:spLocks noChangeShapeType="1"/>
            </p:cNvSpPr>
            <p:nvPr/>
          </p:nvSpPr>
          <p:spPr bwMode="auto">
            <a:xfrm>
              <a:off x="105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33" name="Line 111"/>
            <p:cNvSpPr>
              <a:spLocks noChangeShapeType="1"/>
            </p:cNvSpPr>
            <p:nvPr/>
          </p:nvSpPr>
          <p:spPr bwMode="auto">
            <a:xfrm>
              <a:off x="110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34" name="Line 112"/>
            <p:cNvSpPr>
              <a:spLocks noChangeShapeType="1"/>
            </p:cNvSpPr>
            <p:nvPr/>
          </p:nvSpPr>
          <p:spPr bwMode="auto">
            <a:xfrm>
              <a:off x="115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35" name="Line 113"/>
            <p:cNvSpPr>
              <a:spLocks noChangeShapeType="1"/>
            </p:cNvSpPr>
            <p:nvPr/>
          </p:nvSpPr>
          <p:spPr bwMode="auto">
            <a:xfrm>
              <a:off x="11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36" name="Line 114"/>
            <p:cNvSpPr>
              <a:spLocks noChangeShapeType="1"/>
            </p:cNvSpPr>
            <p:nvPr/>
          </p:nvSpPr>
          <p:spPr bwMode="auto">
            <a:xfrm>
              <a:off x="124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37" name="Line 115"/>
            <p:cNvSpPr>
              <a:spLocks noChangeShapeType="1"/>
            </p:cNvSpPr>
            <p:nvPr/>
          </p:nvSpPr>
          <p:spPr bwMode="auto">
            <a:xfrm>
              <a:off x="129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38" name="Line 116"/>
            <p:cNvSpPr>
              <a:spLocks noChangeShapeType="1"/>
            </p:cNvSpPr>
            <p:nvPr/>
          </p:nvSpPr>
          <p:spPr bwMode="auto">
            <a:xfrm>
              <a:off x="13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39" name="Line 117"/>
            <p:cNvSpPr>
              <a:spLocks noChangeShapeType="1"/>
            </p:cNvSpPr>
            <p:nvPr/>
          </p:nvSpPr>
          <p:spPr bwMode="auto">
            <a:xfrm>
              <a:off x="138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40" name="Line 118"/>
            <p:cNvSpPr>
              <a:spLocks noChangeShapeType="1"/>
            </p:cNvSpPr>
            <p:nvPr/>
          </p:nvSpPr>
          <p:spPr bwMode="auto">
            <a:xfrm>
              <a:off x="142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41" name="Line 119"/>
            <p:cNvSpPr>
              <a:spLocks noChangeShapeType="1"/>
            </p:cNvSpPr>
            <p:nvPr/>
          </p:nvSpPr>
          <p:spPr bwMode="auto">
            <a:xfrm>
              <a:off x="147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42" name="Line 120"/>
            <p:cNvSpPr>
              <a:spLocks noChangeShapeType="1"/>
            </p:cNvSpPr>
            <p:nvPr/>
          </p:nvSpPr>
          <p:spPr bwMode="auto">
            <a:xfrm>
              <a:off x="152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43" name="Line 121"/>
            <p:cNvSpPr>
              <a:spLocks noChangeShapeType="1"/>
            </p:cNvSpPr>
            <p:nvPr/>
          </p:nvSpPr>
          <p:spPr bwMode="auto">
            <a:xfrm>
              <a:off x="156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44" name="Line 122"/>
            <p:cNvSpPr>
              <a:spLocks noChangeShapeType="1"/>
            </p:cNvSpPr>
            <p:nvPr/>
          </p:nvSpPr>
          <p:spPr bwMode="auto">
            <a:xfrm>
              <a:off x="161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45" name="Line 123"/>
            <p:cNvSpPr>
              <a:spLocks noChangeShapeType="1"/>
            </p:cNvSpPr>
            <p:nvPr/>
          </p:nvSpPr>
          <p:spPr bwMode="auto">
            <a:xfrm>
              <a:off x="166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46" name="Line 124"/>
            <p:cNvSpPr>
              <a:spLocks noChangeShapeType="1"/>
            </p:cNvSpPr>
            <p:nvPr/>
          </p:nvSpPr>
          <p:spPr bwMode="auto">
            <a:xfrm>
              <a:off x="170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47" name="Line 125"/>
            <p:cNvSpPr>
              <a:spLocks noChangeShapeType="1"/>
            </p:cNvSpPr>
            <p:nvPr/>
          </p:nvSpPr>
          <p:spPr bwMode="auto">
            <a:xfrm>
              <a:off x="175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48" name="Line 126"/>
            <p:cNvSpPr>
              <a:spLocks noChangeShapeType="1"/>
            </p:cNvSpPr>
            <p:nvPr/>
          </p:nvSpPr>
          <p:spPr bwMode="auto">
            <a:xfrm>
              <a:off x="180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49" name="Line 127"/>
            <p:cNvSpPr>
              <a:spLocks noChangeShapeType="1"/>
            </p:cNvSpPr>
            <p:nvPr/>
          </p:nvSpPr>
          <p:spPr bwMode="auto">
            <a:xfrm>
              <a:off x="184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50" name="Line 128"/>
            <p:cNvSpPr>
              <a:spLocks noChangeShapeType="1"/>
            </p:cNvSpPr>
            <p:nvPr/>
          </p:nvSpPr>
          <p:spPr bwMode="auto">
            <a:xfrm>
              <a:off x="189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51" name="Line 129"/>
            <p:cNvSpPr>
              <a:spLocks noChangeShapeType="1"/>
            </p:cNvSpPr>
            <p:nvPr/>
          </p:nvSpPr>
          <p:spPr bwMode="auto">
            <a:xfrm>
              <a:off x="193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52" name="Line 130"/>
            <p:cNvSpPr>
              <a:spLocks noChangeShapeType="1"/>
            </p:cNvSpPr>
            <p:nvPr/>
          </p:nvSpPr>
          <p:spPr bwMode="auto">
            <a:xfrm>
              <a:off x="198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53" name="Line 131"/>
            <p:cNvSpPr>
              <a:spLocks noChangeShapeType="1"/>
            </p:cNvSpPr>
            <p:nvPr/>
          </p:nvSpPr>
          <p:spPr bwMode="auto">
            <a:xfrm>
              <a:off x="203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54" name="Line 132"/>
            <p:cNvSpPr>
              <a:spLocks noChangeShapeType="1"/>
            </p:cNvSpPr>
            <p:nvPr/>
          </p:nvSpPr>
          <p:spPr bwMode="auto">
            <a:xfrm>
              <a:off x="207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55" name="Line 133"/>
            <p:cNvSpPr>
              <a:spLocks noChangeShapeType="1"/>
            </p:cNvSpPr>
            <p:nvPr/>
          </p:nvSpPr>
          <p:spPr bwMode="auto">
            <a:xfrm>
              <a:off x="212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56" name="Line 134"/>
            <p:cNvSpPr>
              <a:spLocks noChangeShapeType="1"/>
            </p:cNvSpPr>
            <p:nvPr/>
          </p:nvSpPr>
          <p:spPr bwMode="auto">
            <a:xfrm>
              <a:off x="217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57" name="Line 135"/>
            <p:cNvSpPr>
              <a:spLocks noChangeShapeType="1"/>
            </p:cNvSpPr>
            <p:nvPr/>
          </p:nvSpPr>
          <p:spPr bwMode="auto">
            <a:xfrm>
              <a:off x="22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58" name="Line 136"/>
            <p:cNvSpPr>
              <a:spLocks noChangeShapeType="1"/>
            </p:cNvSpPr>
            <p:nvPr/>
          </p:nvSpPr>
          <p:spPr bwMode="auto">
            <a:xfrm>
              <a:off x="226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59" name="Line 137"/>
            <p:cNvSpPr>
              <a:spLocks noChangeShapeType="1"/>
            </p:cNvSpPr>
            <p:nvPr/>
          </p:nvSpPr>
          <p:spPr bwMode="auto">
            <a:xfrm>
              <a:off x="231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60" name="Line 138"/>
            <p:cNvSpPr>
              <a:spLocks noChangeShapeType="1"/>
            </p:cNvSpPr>
            <p:nvPr/>
          </p:nvSpPr>
          <p:spPr bwMode="auto">
            <a:xfrm>
              <a:off x="235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61" name="Line 139"/>
            <p:cNvSpPr>
              <a:spLocks noChangeShapeType="1"/>
            </p:cNvSpPr>
            <p:nvPr/>
          </p:nvSpPr>
          <p:spPr bwMode="auto">
            <a:xfrm>
              <a:off x="240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62" name="Line 140"/>
            <p:cNvSpPr>
              <a:spLocks noChangeShapeType="1"/>
            </p:cNvSpPr>
            <p:nvPr/>
          </p:nvSpPr>
          <p:spPr bwMode="auto">
            <a:xfrm>
              <a:off x="244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63" name="Line 141"/>
            <p:cNvSpPr>
              <a:spLocks noChangeShapeType="1"/>
            </p:cNvSpPr>
            <p:nvPr/>
          </p:nvSpPr>
          <p:spPr bwMode="auto">
            <a:xfrm>
              <a:off x="249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64" name="Line 142"/>
            <p:cNvSpPr>
              <a:spLocks noChangeShapeType="1"/>
            </p:cNvSpPr>
            <p:nvPr/>
          </p:nvSpPr>
          <p:spPr bwMode="auto">
            <a:xfrm>
              <a:off x="254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65" name="Line 143"/>
            <p:cNvSpPr>
              <a:spLocks noChangeShapeType="1"/>
            </p:cNvSpPr>
            <p:nvPr/>
          </p:nvSpPr>
          <p:spPr bwMode="auto">
            <a:xfrm>
              <a:off x="258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66" name="Line 144"/>
            <p:cNvSpPr>
              <a:spLocks noChangeShapeType="1"/>
            </p:cNvSpPr>
            <p:nvPr/>
          </p:nvSpPr>
          <p:spPr bwMode="auto">
            <a:xfrm>
              <a:off x="2633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67" name="Line 145"/>
            <p:cNvSpPr>
              <a:spLocks noChangeShapeType="1"/>
            </p:cNvSpPr>
            <p:nvPr/>
          </p:nvSpPr>
          <p:spPr bwMode="auto">
            <a:xfrm>
              <a:off x="26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68" name="Line 146"/>
            <p:cNvSpPr>
              <a:spLocks noChangeShapeType="1"/>
            </p:cNvSpPr>
            <p:nvPr/>
          </p:nvSpPr>
          <p:spPr bwMode="auto">
            <a:xfrm>
              <a:off x="272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69" name="Line 147"/>
            <p:cNvSpPr>
              <a:spLocks noChangeShapeType="1"/>
            </p:cNvSpPr>
            <p:nvPr/>
          </p:nvSpPr>
          <p:spPr bwMode="auto">
            <a:xfrm>
              <a:off x="277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70" name="Line 148"/>
            <p:cNvSpPr>
              <a:spLocks noChangeShapeType="1"/>
            </p:cNvSpPr>
            <p:nvPr/>
          </p:nvSpPr>
          <p:spPr bwMode="auto">
            <a:xfrm>
              <a:off x="282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71" name="Line 149"/>
            <p:cNvSpPr>
              <a:spLocks noChangeShapeType="1"/>
            </p:cNvSpPr>
            <p:nvPr/>
          </p:nvSpPr>
          <p:spPr bwMode="auto">
            <a:xfrm>
              <a:off x="286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72" name="Line 150"/>
            <p:cNvSpPr>
              <a:spLocks noChangeShapeType="1"/>
            </p:cNvSpPr>
            <p:nvPr/>
          </p:nvSpPr>
          <p:spPr bwMode="auto">
            <a:xfrm>
              <a:off x="291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73" name="Line 151"/>
            <p:cNvSpPr>
              <a:spLocks noChangeShapeType="1"/>
            </p:cNvSpPr>
            <p:nvPr/>
          </p:nvSpPr>
          <p:spPr bwMode="auto">
            <a:xfrm>
              <a:off x="295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3975" name="AutoShape 152"/>
          <p:cNvSpPr>
            <a:spLocks noChangeArrowheads="1"/>
          </p:cNvSpPr>
          <p:nvPr/>
        </p:nvSpPr>
        <p:spPr bwMode="auto">
          <a:xfrm>
            <a:off x="5867400" y="1531938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3976" name="Group 153"/>
          <p:cNvGrpSpPr>
            <a:grpSpLocks/>
          </p:cNvGrpSpPr>
          <p:nvPr/>
        </p:nvGrpSpPr>
        <p:grpSpPr bwMode="auto">
          <a:xfrm>
            <a:off x="4732338" y="457200"/>
            <a:ext cx="3384550" cy="5715000"/>
            <a:chOff x="2981" y="288"/>
            <a:chExt cx="2132" cy="3600"/>
          </a:xfrm>
        </p:grpSpPr>
        <p:sp>
          <p:nvSpPr>
            <p:cNvPr id="83978" name="Line 154"/>
            <p:cNvSpPr>
              <a:spLocks noChangeShapeType="1"/>
            </p:cNvSpPr>
            <p:nvPr/>
          </p:nvSpPr>
          <p:spPr bwMode="auto">
            <a:xfrm>
              <a:off x="298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79" name="Line 155"/>
            <p:cNvSpPr>
              <a:spLocks noChangeShapeType="1"/>
            </p:cNvSpPr>
            <p:nvPr/>
          </p:nvSpPr>
          <p:spPr bwMode="auto">
            <a:xfrm>
              <a:off x="302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80" name="Line 156"/>
            <p:cNvSpPr>
              <a:spLocks noChangeShapeType="1"/>
            </p:cNvSpPr>
            <p:nvPr/>
          </p:nvSpPr>
          <p:spPr bwMode="auto">
            <a:xfrm>
              <a:off x="307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81" name="Line 157"/>
            <p:cNvSpPr>
              <a:spLocks noChangeShapeType="1"/>
            </p:cNvSpPr>
            <p:nvPr/>
          </p:nvSpPr>
          <p:spPr bwMode="auto">
            <a:xfrm>
              <a:off x="312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82" name="Line 158"/>
            <p:cNvSpPr>
              <a:spLocks noChangeShapeType="1"/>
            </p:cNvSpPr>
            <p:nvPr/>
          </p:nvSpPr>
          <p:spPr bwMode="auto">
            <a:xfrm>
              <a:off x="316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83" name="Line 159"/>
            <p:cNvSpPr>
              <a:spLocks noChangeShapeType="1"/>
            </p:cNvSpPr>
            <p:nvPr/>
          </p:nvSpPr>
          <p:spPr bwMode="auto">
            <a:xfrm>
              <a:off x="321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84" name="Line 160"/>
            <p:cNvSpPr>
              <a:spLocks noChangeShapeType="1"/>
            </p:cNvSpPr>
            <p:nvPr/>
          </p:nvSpPr>
          <p:spPr bwMode="auto">
            <a:xfrm>
              <a:off x="326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85" name="Line 161"/>
            <p:cNvSpPr>
              <a:spLocks noChangeShapeType="1"/>
            </p:cNvSpPr>
            <p:nvPr/>
          </p:nvSpPr>
          <p:spPr bwMode="auto">
            <a:xfrm>
              <a:off x="330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86" name="Line 162"/>
            <p:cNvSpPr>
              <a:spLocks noChangeShapeType="1"/>
            </p:cNvSpPr>
            <p:nvPr/>
          </p:nvSpPr>
          <p:spPr bwMode="auto">
            <a:xfrm>
              <a:off x="335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87" name="Line 163"/>
            <p:cNvSpPr>
              <a:spLocks noChangeShapeType="1"/>
            </p:cNvSpPr>
            <p:nvPr/>
          </p:nvSpPr>
          <p:spPr bwMode="auto">
            <a:xfrm>
              <a:off x="340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88" name="Line 164"/>
            <p:cNvSpPr>
              <a:spLocks noChangeShapeType="1"/>
            </p:cNvSpPr>
            <p:nvPr/>
          </p:nvSpPr>
          <p:spPr bwMode="auto">
            <a:xfrm>
              <a:off x="344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89" name="Line 165"/>
            <p:cNvSpPr>
              <a:spLocks noChangeShapeType="1"/>
            </p:cNvSpPr>
            <p:nvPr/>
          </p:nvSpPr>
          <p:spPr bwMode="auto">
            <a:xfrm>
              <a:off x="349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90" name="Line 166"/>
            <p:cNvSpPr>
              <a:spLocks noChangeShapeType="1"/>
            </p:cNvSpPr>
            <p:nvPr/>
          </p:nvSpPr>
          <p:spPr bwMode="auto">
            <a:xfrm>
              <a:off x="353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91" name="Line 167"/>
            <p:cNvSpPr>
              <a:spLocks noChangeShapeType="1"/>
            </p:cNvSpPr>
            <p:nvPr/>
          </p:nvSpPr>
          <p:spPr bwMode="auto">
            <a:xfrm>
              <a:off x="358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92" name="Line 168"/>
            <p:cNvSpPr>
              <a:spLocks noChangeShapeType="1"/>
            </p:cNvSpPr>
            <p:nvPr/>
          </p:nvSpPr>
          <p:spPr bwMode="auto">
            <a:xfrm>
              <a:off x="362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93" name="Line 169"/>
            <p:cNvSpPr>
              <a:spLocks noChangeShapeType="1"/>
            </p:cNvSpPr>
            <p:nvPr/>
          </p:nvSpPr>
          <p:spPr bwMode="auto">
            <a:xfrm>
              <a:off x="36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94" name="Line 170"/>
            <p:cNvSpPr>
              <a:spLocks noChangeShapeType="1"/>
            </p:cNvSpPr>
            <p:nvPr/>
          </p:nvSpPr>
          <p:spPr bwMode="auto">
            <a:xfrm>
              <a:off x="372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95" name="Line 171"/>
            <p:cNvSpPr>
              <a:spLocks noChangeShapeType="1"/>
            </p:cNvSpPr>
            <p:nvPr/>
          </p:nvSpPr>
          <p:spPr bwMode="auto">
            <a:xfrm>
              <a:off x="377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96" name="Line 172"/>
            <p:cNvSpPr>
              <a:spLocks noChangeShapeType="1"/>
            </p:cNvSpPr>
            <p:nvPr/>
          </p:nvSpPr>
          <p:spPr bwMode="auto">
            <a:xfrm>
              <a:off x="381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97" name="Line 173"/>
            <p:cNvSpPr>
              <a:spLocks noChangeShapeType="1"/>
            </p:cNvSpPr>
            <p:nvPr/>
          </p:nvSpPr>
          <p:spPr bwMode="auto">
            <a:xfrm>
              <a:off x="386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98" name="Line 174"/>
            <p:cNvSpPr>
              <a:spLocks noChangeShapeType="1"/>
            </p:cNvSpPr>
            <p:nvPr/>
          </p:nvSpPr>
          <p:spPr bwMode="auto">
            <a:xfrm>
              <a:off x="390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99" name="Line 175"/>
            <p:cNvSpPr>
              <a:spLocks noChangeShapeType="1"/>
            </p:cNvSpPr>
            <p:nvPr/>
          </p:nvSpPr>
          <p:spPr bwMode="auto">
            <a:xfrm>
              <a:off x="395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00" name="Line 176"/>
            <p:cNvSpPr>
              <a:spLocks noChangeShapeType="1"/>
            </p:cNvSpPr>
            <p:nvPr/>
          </p:nvSpPr>
          <p:spPr bwMode="auto">
            <a:xfrm>
              <a:off x="400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01" name="Line 177"/>
            <p:cNvSpPr>
              <a:spLocks noChangeShapeType="1"/>
            </p:cNvSpPr>
            <p:nvPr/>
          </p:nvSpPr>
          <p:spPr bwMode="auto">
            <a:xfrm>
              <a:off x="404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02" name="Line 178"/>
            <p:cNvSpPr>
              <a:spLocks noChangeShapeType="1"/>
            </p:cNvSpPr>
            <p:nvPr/>
          </p:nvSpPr>
          <p:spPr bwMode="auto">
            <a:xfrm>
              <a:off x="409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03" name="Line 179"/>
            <p:cNvSpPr>
              <a:spLocks noChangeShapeType="1"/>
            </p:cNvSpPr>
            <p:nvPr/>
          </p:nvSpPr>
          <p:spPr bwMode="auto">
            <a:xfrm>
              <a:off x="414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04" name="Line 180"/>
            <p:cNvSpPr>
              <a:spLocks noChangeShapeType="1"/>
            </p:cNvSpPr>
            <p:nvPr/>
          </p:nvSpPr>
          <p:spPr bwMode="auto">
            <a:xfrm>
              <a:off x="418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05" name="Line 181"/>
            <p:cNvSpPr>
              <a:spLocks noChangeShapeType="1"/>
            </p:cNvSpPr>
            <p:nvPr/>
          </p:nvSpPr>
          <p:spPr bwMode="auto">
            <a:xfrm>
              <a:off x="423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06" name="Line 182"/>
            <p:cNvSpPr>
              <a:spLocks noChangeShapeType="1"/>
            </p:cNvSpPr>
            <p:nvPr/>
          </p:nvSpPr>
          <p:spPr bwMode="auto">
            <a:xfrm>
              <a:off x="427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07" name="Line 183"/>
            <p:cNvSpPr>
              <a:spLocks noChangeShapeType="1"/>
            </p:cNvSpPr>
            <p:nvPr/>
          </p:nvSpPr>
          <p:spPr bwMode="auto">
            <a:xfrm>
              <a:off x="432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08" name="Line 184"/>
            <p:cNvSpPr>
              <a:spLocks noChangeShapeType="1"/>
            </p:cNvSpPr>
            <p:nvPr/>
          </p:nvSpPr>
          <p:spPr bwMode="auto">
            <a:xfrm>
              <a:off x="437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09" name="Line 185"/>
            <p:cNvSpPr>
              <a:spLocks noChangeShapeType="1"/>
            </p:cNvSpPr>
            <p:nvPr/>
          </p:nvSpPr>
          <p:spPr bwMode="auto">
            <a:xfrm>
              <a:off x="442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10" name="Line 186"/>
            <p:cNvSpPr>
              <a:spLocks noChangeShapeType="1"/>
            </p:cNvSpPr>
            <p:nvPr/>
          </p:nvSpPr>
          <p:spPr bwMode="auto">
            <a:xfrm>
              <a:off x="446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11" name="Line 187"/>
            <p:cNvSpPr>
              <a:spLocks noChangeShapeType="1"/>
            </p:cNvSpPr>
            <p:nvPr/>
          </p:nvSpPr>
          <p:spPr bwMode="auto">
            <a:xfrm>
              <a:off x="451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12" name="Line 188"/>
            <p:cNvSpPr>
              <a:spLocks noChangeShapeType="1"/>
            </p:cNvSpPr>
            <p:nvPr/>
          </p:nvSpPr>
          <p:spPr bwMode="auto">
            <a:xfrm>
              <a:off x="455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13" name="Line 189"/>
            <p:cNvSpPr>
              <a:spLocks noChangeShapeType="1"/>
            </p:cNvSpPr>
            <p:nvPr/>
          </p:nvSpPr>
          <p:spPr bwMode="auto">
            <a:xfrm>
              <a:off x="46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14" name="Line 190"/>
            <p:cNvSpPr>
              <a:spLocks noChangeShapeType="1"/>
            </p:cNvSpPr>
            <p:nvPr/>
          </p:nvSpPr>
          <p:spPr bwMode="auto">
            <a:xfrm>
              <a:off x="464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15" name="Line 191"/>
            <p:cNvSpPr>
              <a:spLocks noChangeShapeType="1"/>
            </p:cNvSpPr>
            <p:nvPr/>
          </p:nvSpPr>
          <p:spPr bwMode="auto">
            <a:xfrm>
              <a:off x="46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16" name="Line 192"/>
            <p:cNvSpPr>
              <a:spLocks noChangeShapeType="1"/>
            </p:cNvSpPr>
            <p:nvPr/>
          </p:nvSpPr>
          <p:spPr bwMode="auto">
            <a:xfrm>
              <a:off x="474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17" name="Line 193"/>
            <p:cNvSpPr>
              <a:spLocks noChangeShapeType="1"/>
            </p:cNvSpPr>
            <p:nvPr/>
          </p:nvSpPr>
          <p:spPr bwMode="auto">
            <a:xfrm>
              <a:off x="478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18" name="Line 194"/>
            <p:cNvSpPr>
              <a:spLocks noChangeShapeType="1"/>
            </p:cNvSpPr>
            <p:nvPr/>
          </p:nvSpPr>
          <p:spPr bwMode="auto">
            <a:xfrm>
              <a:off x="483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19" name="Line 195"/>
            <p:cNvSpPr>
              <a:spLocks noChangeShapeType="1"/>
            </p:cNvSpPr>
            <p:nvPr/>
          </p:nvSpPr>
          <p:spPr bwMode="auto">
            <a:xfrm>
              <a:off x="488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20" name="Line 196"/>
            <p:cNvSpPr>
              <a:spLocks noChangeShapeType="1"/>
            </p:cNvSpPr>
            <p:nvPr/>
          </p:nvSpPr>
          <p:spPr bwMode="auto">
            <a:xfrm>
              <a:off x="492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21" name="Line 197"/>
            <p:cNvSpPr>
              <a:spLocks noChangeShapeType="1"/>
            </p:cNvSpPr>
            <p:nvPr/>
          </p:nvSpPr>
          <p:spPr bwMode="auto">
            <a:xfrm>
              <a:off x="49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22" name="Line 198"/>
            <p:cNvSpPr>
              <a:spLocks noChangeShapeType="1"/>
            </p:cNvSpPr>
            <p:nvPr/>
          </p:nvSpPr>
          <p:spPr bwMode="auto">
            <a:xfrm>
              <a:off x="502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23" name="Line 199"/>
            <p:cNvSpPr>
              <a:spLocks noChangeShapeType="1"/>
            </p:cNvSpPr>
            <p:nvPr/>
          </p:nvSpPr>
          <p:spPr bwMode="auto">
            <a:xfrm>
              <a:off x="506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024" name="Line 200"/>
            <p:cNvSpPr>
              <a:spLocks noChangeShapeType="1"/>
            </p:cNvSpPr>
            <p:nvPr/>
          </p:nvSpPr>
          <p:spPr bwMode="auto">
            <a:xfrm>
              <a:off x="511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3977" name="Text Box 3"/>
          <p:cNvSpPr txBox="1">
            <a:spLocks noChangeArrowheads="1"/>
          </p:cNvSpPr>
          <p:nvPr/>
        </p:nvSpPr>
        <p:spPr bwMode="auto">
          <a:xfrm>
            <a:off x="2362200" y="6461125"/>
            <a:ext cx="4648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latin typeface="Times" pitchFamily="18" charset="0"/>
              </a:rPr>
              <a:t>human vision can be deceived, too!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88" y="0"/>
            <a:ext cx="92265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5" name="Rectangle 13"/>
          <p:cNvSpPr>
            <a:spLocks noChangeArrowheads="1"/>
          </p:cNvSpPr>
          <p:nvPr/>
        </p:nvSpPr>
        <p:spPr bwMode="auto">
          <a:xfrm>
            <a:off x="4686300" y="285750"/>
            <a:ext cx="4152900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dirty="0">
                <a:latin typeface="Cambria" pitchFamily="18" charset="0"/>
              </a:rPr>
              <a:t>3d </a:t>
            </a:r>
            <a:r>
              <a:rPr lang="en-US" altLang="en-US" sz="3600" dirty="0" smtClean="0">
                <a:latin typeface="Cambria" pitchFamily="18" charset="0"/>
              </a:rPr>
              <a:t>modeling!</a:t>
            </a:r>
            <a:endParaRPr lang="en-US" altLang="en-US" sz="3600" dirty="0">
              <a:latin typeface="Cambria" pitchFamily="18" charset="0"/>
            </a:endParaRPr>
          </a:p>
        </p:txBody>
      </p:sp>
      <p:sp>
        <p:nvSpPr>
          <p:cNvPr id="59396" name="Rectangle 2"/>
          <p:cNvSpPr>
            <a:spLocks noChangeArrowheads="1"/>
          </p:cNvSpPr>
          <p:nvPr/>
        </p:nvSpPr>
        <p:spPr bwMode="auto">
          <a:xfrm>
            <a:off x="5189538" y="1447800"/>
            <a:ext cx="31464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>
                <a:latin typeface="Cambria" pitchFamily="18" charset="0"/>
              </a:rPr>
              <a:t>Incredibly, our vision systems can do this.</a:t>
            </a:r>
            <a:endParaRPr lang="en-US" altLang="en-US"/>
          </a:p>
        </p:txBody>
      </p:sp>
      <p:sp>
        <p:nvSpPr>
          <p:cNvPr id="3" name="Down Arrow 2"/>
          <p:cNvSpPr/>
          <p:nvPr/>
        </p:nvSpPr>
        <p:spPr bwMode="auto">
          <a:xfrm>
            <a:off x="3810000" y="3429000"/>
            <a:ext cx="381000" cy="457200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ea typeface="ＭＳ Ｐゴシック" pitchFamily="1" charset="-128"/>
              <a:cs typeface="Arial" charset="0"/>
            </a:endParaRPr>
          </a:p>
        </p:txBody>
      </p:sp>
      <p:sp>
        <p:nvSpPr>
          <p:cNvPr id="9" name="Down Arrow 8"/>
          <p:cNvSpPr/>
          <p:nvPr/>
        </p:nvSpPr>
        <p:spPr bwMode="auto">
          <a:xfrm rot="16200000">
            <a:off x="4665663" y="3906838"/>
            <a:ext cx="381000" cy="457200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ea typeface="ＭＳ Ｐゴシック" pitchFamily="1" charset="-128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89925" y="4572000"/>
            <a:ext cx="663575" cy="2762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latin typeface="Cambria" pitchFamily="18" charset="0"/>
                <a:cs typeface="Arial" charset="0"/>
              </a:rPr>
              <a:t>errors?</a:t>
            </a:r>
            <a:endParaRPr lang="en-US" sz="1200" dirty="0">
              <a:cs typeface="Arial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3134160" y="526680"/>
              <a:ext cx="5135040" cy="59029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24800" y="517320"/>
                <a:ext cx="5153760" cy="5921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466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7"/>
          <p:cNvSpPr txBox="1">
            <a:spLocks noChangeArrowheads="1"/>
          </p:cNvSpPr>
          <p:nvPr/>
        </p:nvSpPr>
        <p:spPr bwMode="auto">
          <a:xfrm>
            <a:off x="400050" y="5943600"/>
            <a:ext cx="4533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Actual</a:t>
            </a:r>
            <a:r>
              <a:rPr lang="en-US" altLang="en-US" sz="3200" i="1">
                <a:latin typeface="Cambria" pitchFamily="18" charset="0"/>
              </a:rPr>
              <a:t> </a:t>
            </a:r>
            <a:r>
              <a:rPr lang="en-US" altLang="en-US" sz="3200">
                <a:latin typeface="Cambria" pitchFamily="18" charset="0"/>
              </a:rPr>
              <a:t>output: </a:t>
            </a:r>
            <a:r>
              <a:rPr lang="en-US" altLang="en-US" sz="3200" b="1" i="1">
                <a:latin typeface="Cambria" pitchFamily="18" charset="0"/>
              </a:rPr>
              <a:t>contents</a:t>
            </a:r>
            <a:endParaRPr lang="en-US" altLang="en-US" sz="3200">
              <a:latin typeface="Cambria" pitchFamily="18" charset="0"/>
            </a:endParaRPr>
          </a:p>
        </p:txBody>
      </p:sp>
      <p:sp>
        <p:nvSpPr>
          <p:cNvPr id="64515" name="Rectangle 1"/>
          <p:cNvSpPr>
            <a:spLocks noChangeArrowheads="1"/>
          </p:cNvSpPr>
          <p:nvPr/>
        </p:nvSpPr>
        <p:spPr bwMode="auto">
          <a:xfrm>
            <a:off x="5818188" y="6016625"/>
            <a:ext cx="2263775" cy="461963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>
                <a:latin typeface="Cambria" pitchFamily="18" charset="0"/>
              </a:rPr>
              <a:t>3d world model</a:t>
            </a:r>
            <a:endParaRPr lang="en-US" altLang="en-US"/>
          </a:p>
        </p:txBody>
      </p:sp>
      <p:sp>
        <p:nvSpPr>
          <p:cNvPr id="64516" name="Rectangle 13"/>
          <p:cNvSpPr>
            <a:spLocks noChangeArrowheads="1"/>
          </p:cNvSpPr>
          <p:nvPr/>
        </p:nvSpPr>
        <p:spPr bwMode="auto">
          <a:xfrm>
            <a:off x="400050" y="285750"/>
            <a:ext cx="8305800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dirty="0">
                <a:latin typeface="Cambria" pitchFamily="18" charset="0"/>
              </a:rPr>
              <a:t>S</a:t>
            </a:r>
            <a:r>
              <a:rPr lang="en-US" altLang="en-US" sz="3600" dirty="0" smtClean="0">
                <a:latin typeface="Cambria" pitchFamily="18" charset="0"/>
              </a:rPr>
              <a:t>tate </a:t>
            </a:r>
            <a:r>
              <a:rPr lang="en-US" altLang="en-US" sz="3600" dirty="0">
                <a:latin typeface="Cambria" pitchFamily="18" charset="0"/>
              </a:rPr>
              <a:t>of the "art</a:t>
            </a:r>
            <a:r>
              <a:rPr lang="en-US" altLang="en-US" sz="3600" dirty="0" smtClean="0">
                <a:latin typeface="Cambria" pitchFamily="18" charset="0"/>
              </a:rPr>
              <a:t>" …</a:t>
            </a:r>
            <a:endParaRPr lang="en-US" altLang="en-US" sz="3600" dirty="0">
              <a:latin typeface="Cambria" pitchFamily="18" charset="0"/>
            </a:endParaRPr>
          </a:p>
        </p:txBody>
      </p:sp>
      <p:pic>
        <p:nvPicPr>
          <p:cNvPr id="64517" name="Picture 6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6096000" cy="379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5572080" y="3893400"/>
              <a:ext cx="360" cy="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62720" y="388404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3172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3"/>
          <p:cNvSpPr>
            <a:spLocks noChangeArrowheads="1"/>
          </p:cNvSpPr>
          <p:nvPr/>
        </p:nvSpPr>
        <p:spPr bwMode="auto">
          <a:xfrm>
            <a:off x="228600" y="228600"/>
            <a:ext cx="7867650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dirty="0" smtClean="0">
                <a:latin typeface="Cambria" pitchFamily="18" charset="0"/>
              </a:rPr>
              <a:t>Nearly there… ?</a:t>
            </a:r>
            <a:endParaRPr lang="en-US" altLang="en-US" sz="3600" dirty="0">
              <a:latin typeface="Cambria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43000"/>
            <a:ext cx="7884352" cy="4343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5498592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</a:rPr>
              <a:t>the </a:t>
            </a:r>
            <a:r>
              <a:rPr lang="en-US" u="sng" dirty="0" smtClean="0">
                <a:latin typeface="Cambria" panose="02040503050406030204" pitchFamily="18" charset="0"/>
              </a:rPr>
              <a:t>Garage</a:t>
            </a:r>
            <a:r>
              <a:rPr lang="en-US" dirty="0" smtClean="0">
                <a:latin typeface="Cambria" panose="02040503050406030204" pitchFamily="18" charset="0"/>
              </a:rPr>
              <a:t> theme is a nice touch!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6324600"/>
            <a:ext cx="5315692" cy="34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3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3"/>
          <p:cNvSpPr>
            <a:spLocks noChangeArrowheads="1"/>
          </p:cNvSpPr>
          <p:nvPr/>
        </p:nvSpPr>
        <p:spPr bwMode="auto">
          <a:xfrm>
            <a:off x="838200" y="285750"/>
            <a:ext cx="7867650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i="1" dirty="0" smtClean="0">
                <a:latin typeface="Cambria" pitchFamily="18" charset="0"/>
              </a:rPr>
              <a:t>There </a:t>
            </a:r>
            <a:r>
              <a:rPr lang="en-US" altLang="en-US" sz="3600" dirty="0" smtClean="0">
                <a:latin typeface="Cambria" pitchFamily="18" charset="0"/>
              </a:rPr>
              <a:t>recedes surprisingly quickly!</a:t>
            </a:r>
            <a:endParaRPr lang="en-US" altLang="en-US" sz="3600" dirty="0">
              <a:latin typeface="Cambria" pitchFamily="18" charset="0"/>
            </a:endParaRPr>
          </a:p>
        </p:txBody>
      </p:sp>
      <p:sp>
        <p:nvSpPr>
          <p:cNvPr id="66563" name="Rectangle 2"/>
          <p:cNvSpPr>
            <a:spLocks noChangeArrowheads="1"/>
          </p:cNvSpPr>
          <p:nvPr/>
        </p:nvSpPr>
        <p:spPr bwMode="auto">
          <a:xfrm>
            <a:off x="695325" y="5972262"/>
            <a:ext cx="3409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dirty="0">
                <a:latin typeface="Cambria" panose="02040503050406030204" pitchFamily="18" charset="0"/>
              </a:rPr>
              <a:t>Kiva Systems, M. </a:t>
            </a:r>
            <a:r>
              <a:rPr lang="en-US" altLang="en-US" dirty="0" err="1">
                <a:latin typeface="Cambria" panose="02040503050406030204" pitchFamily="18" charset="0"/>
              </a:rPr>
              <a:t>Mountz</a:t>
            </a:r>
            <a:endParaRPr lang="en-US" altLang="en-US" dirty="0">
              <a:latin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4593241"/>
            <a:ext cx="449580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dirty="0">
                <a:latin typeface="Cambria" panose="02040503050406030204" pitchFamily="18" charset="0"/>
              </a:rPr>
              <a:t>Automated Material Handling Order Fulfillment System</a:t>
            </a:r>
          </a:p>
        </p:txBody>
      </p:sp>
      <p:pic>
        <p:nvPicPr>
          <p:cNvPr id="66566" name="Picture 6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1828800"/>
            <a:ext cx="4103687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7" name="Picture 7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0" t="15581" r="12933" b="8702"/>
          <a:stretch>
            <a:fillRect/>
          </a:stretch>
        </p:blipFill>
        <p:spPr bwMode="auto">
          <a:xfrm>
            <a:off x="4964113" y="1828800"/>
            <a:ext cx="3951287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56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267324" y="5943600"/>
            <a:ext cx="36480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100" dirty="0" smtClean="0">
                <a:latin typeface="Cambria" pitchFamily="18" charset="0"/>
              </a:rPr>
              <a:t>An elegant example </a:t>
            </a:r>
            <a:r>
              <a:rPr lang="en-US" altLang="en-US" sz="2100" dirty="0">
                <a:latin typeface="Cambria" pitchFamily="18" charset="0"/>
              </a:rPr>
              <a:t>of the 2d and 3d geometry of vision</a:t>
            </a:r>
          </a:p>
        </p:txBody>
      </p:sp>
      <p:pic>
        <p:nvPicPr>
          <p:cNvPr id="61443" name="Picture 3" descr="shigeoFukuda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45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2" descr="http://www.fireflybooks.com/media/475/978155297913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85800"/>
            <a:ext cx="2133600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/>
              <p14:cNvContentPartPr/>
              <p14:nvPr/>
            </p14:nvContentPartPr>
            <p14:xfrm>
              <a:off x="4762800" y="5038560"/>
              <a:ext cx="828720" cy="7052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53440" y="5029200"/>
                <a:ext cx="847440" cy="723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2105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9" descr="http://figue.files.wordpress.com/2007/11/escultura-shigeo-fukud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6705600" cy="662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2" descr="http://www.fireflybooks.com/media/475/978155297913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063" y="228600"/>
            <a:ext cx="2133600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010400" y="6172200"/>
            <a:ext cx="1905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500" dirty="0">
                <a:latin typeface="Cambria" pitchFamily="18" charset="0"/>
              </a:rPr>
              <a:t>Fukuda's vision atop vision's geometry</a:t>
            </a:r>
          </a:p>
        </p:txBody>
      </p:sp>
    </p:spTree>
    <p:extLst>
      <p:ext uri="{BB962C8B-B14F-4D97-AF65-F5344CB8AC3E}">
        <p14:creationId xmlns:p14="http://schemas.microsoft.com/office/powerpoint/2010/main" val="279873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2" descr="http://www.fireflybooks.com/media/475/97815529791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063" y="228600"/>
            <a:ext cx="2133600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0" t="32207" r="32771" b="4852"/>
          <a:stretch>
            <a:fillRect/>
          </a:stretch>
        </p:blipFill>
        <p:spPr bwMode="auto">
          <a:xfrm>
            <a:off x="609600" y="250825"/>
            <a:ext cx="6096000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010400" y="6172200"/>
            <a:ext cx="1905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500" dirty="0">
                <a:latin typeface="Cambria" pitchFamily="18" charset="0"/>
              </a:rPr>
              <a:t>Fukuda's vision atop vision's geometry</a:t>
            </a:r>
          </a:p>
        </p:txBody>
      </p:sp>
    </p:spTree>
    <p:extLst>
      <p:ext uri="{BB962C8B-B14F-4D97-AF65-F5344CB8AC3E}">
        <p14:creationId xmlns:p14="http://schemas.microsoft.com/office/powerpoint/2010/main" val="133345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6934200" y="5181600"/>
            <a:ext cx="1600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dirty="0" smtClean="0">
                <a:latin typeface="Cambria" pitchFamily="18" charset="0"/>
              </a:rPr>
              <a:t>Life, </a:t>
            </a:r>
            <a:r>
              <a:rPr lang="en-US" altLang="en-US" sz="4000" i="1" dirty="0" smtClean="0">
                <a:latin typeface="Cambria" pitchFamily="18" charset="0"/>
              </a:rPr>
              <a:t>in life!</a:t>
            </a:r>
            <a:endParaRPr lang="en-US" altLang="en-US" sz="4000" i="1" dirty="0">
              <a:latin typeface="Cambria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2"/>
            <a:ext cx="6490607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71" t="5248" r="15325" b="70547"/>
          <a:stretch/>
        </p:blipFill>
        <p:spPr>
          <a:xfrm>
            <a:off x="6762514" y="227490"/>
            <a:ext cx="2076686" cy="4537941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6" name="Rectangle 5"/>
          <p:cNvSpPr/>
          <p:nvPr/>
        </p:nvSpPr>
        <p:spPr bwMode="auto">
          <a:xfrm>
            <a:off x="4724400" y="227490"/>
            <a:ext cx="838200" cy="1829910"/>
          </a:xfrm>
          <a:prstGeom prst="rect">
            <a:avLst/>
          </a:prstGeom>
          <a:noFill/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5562600" y="227490"/>
            <a:ext cx="32766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7713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616263"/>
            <a:ext cx="8739709" cy="5462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2286000" y="921063"/>
            <a:ext cx="1828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dirty="0" smtClean="0">
                <a:solidFill>
                  <a:schemeClr val="bg1"/>
                </a:solidFill>
                <a:latin typeface="Cambria" pitchFamily="18" charset="0"/>
              </a:rPr>
              <a:t>Life, </a:t>
            </a:r>
            <a:r>
              <a:rPr lang="en-US" altLang="en-US" sz="4000" i="1" dirty="0" smtClean="0">
                <a:solidFill>
                  <a:schemeClr val="bg1"/>
                </a:solidFill>
                <a:latin typeface="Cambria" pitchFamily="18" charset="0"/>
              </a:rPr>
              <a:t>in life!</a:t>
            </a:r>
            <a:endParaRPr lang="en-US" altLang="en-US" sz="4000" i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96308" y="61238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200" dirty="0"/>
              <a:t>https://www.youtube.com/watch?v=xP5-iIeKXE8</a:t>
            </a:r>
          </a:p>
        </p:txBody>
      </p:sp>
    </p:spTree>
    <p:extLst>
      <p:ext uri="{BB962C8B-B14F-4D97-AF65-F5344CB8AC3E}">
        <p14:creationId xmlns:p14="http://schemas.microsoft.com/office/powerpoint/2010/main" val="73299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4" descr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8382000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1" name="Picture 5" descr="infinite-loop-street-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000"/>
            <a:ext cx="2689225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2" name="Picture 6" descr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2971800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3" name="Picture 7" descr="iPho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0"/>
            <a:ext cx="15367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4" name="Text Box 8"/>
          <p:cNvSpPr txBox="1">
            <a:spLocks noChangeArrowheads="1"/>
          </p:cNvSpPr>
          <p:nvPr/>
        </p:nvSpPr>
        <p:spPr bwMode="auto">
          <a:xfrm>
            <a:off x="4027311" y="1902178"/>
            <a:ext cx="14017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Times New Roman" pitchFamily="18" charset="0"/>
              </a:rPr>
              <a:t>original iPhone icon for Maps</a:t>
            </a:r>
            <a:endParaRPr lang="en-US" altLang="en-US" sz="12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386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208463" y="1419225"/>
              <a:ext cx="315912" cy="88900"/>
            </p14:xfrm>
          </p:contentPart>
        </mc:Choice>
        <mc:Fallback xmlns="">
          <p:pic>
            <p:nvPicPr>
              <p:cNvPr id="16386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98748" y="1405548"/>
                <a:ext cx="330304" cy="11229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058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Users\Owner\Desktop\alien escape! 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946" y="609600"/>
            <a:ext cx="5191125" cy="459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Owner\Desktop\doesnt look as good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457281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Owner\Desktop\popart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0"/>
            <a:ext cx="1609725" cy="63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5486400"/>
            <a:ext cx="5530729" cy="800190"/>
          </a:xfrm>
          <a:prstGeom prst="rect">
            <a:avLst/>
          </a:prstGeom>
        </p:spPr>
      </p:pic>
      <p:grpSp>
        <p:nvGrpSpPr>
          <p:cNvPr id="18" name="Group 15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8095719" y="6327775"/>
            <a:ext cx="398463" cy="450850"/>
            <a:chOff x="2928" y="1051"/>
            <a:chExt cx="840" cy="957"/>
          </a:xfrm>
        </p:grpSpPr>
        <p:sp>
          <p:nvSpPr>
            <p:cNvPr id="19" name="Freeform 153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9 w 1048"/>
                <a:gd name="T1" fmla="*/ 21 h 250"/>
                <a:gd name="T2" fmla="*/ 32 w 1048"/>
                <a:gd name="T3" fmla="*/ 83 h 250"/>
                <a:gd name="T4" fmla="*/ 33 w 1048"/>
                <a:gd name="T5" fmla="*/ 111 h 250"/>
                <a:gd name="T6" fmla="*/ 36 w 1048"/>
                <a:gd name="T7" fmla="*/ 125 h 250"/>
                <a:gd name="T8" fmla="*/ 37 w 1048"/>
                <a:gd name="T9" fmla="*/ 166 h 250"/>
                <a:gd name="T10" fmla="*/ 26 w 1048"/>
                <a:gd name="T11" fmla="*/ 235 h 250"/>
                <a:gd name="T12" fmla="*/ 3 w 1048"/>
                <a:gd name="T13" fmla="*/ 215 h 250"/>
                <a:gd name="T14" fmla="*/ 0 w 1048"/>
                <a:gd name="T15" fmla="*/ 194 h 250"/>
                <a:gd name="T16" fmla="*/ 2 w 1048"/>
                <a:gd name="T17" fmla="*/ 160 h 250"/>
                <a:gd name="T18" fmla="*/ 3 w 1048"/>
                <a:gd name="T19" fmla="*/ 125 h 250"/>
                <a:gd name="T20" fmla="*/ 7 w 1048"/>
                <a:gd name="T21" fmla="*/ 76 h 250"/>
                <a:gd name="T22" fmla="*/ 10 w 1048"/>
                <a:gd name="T23" fmla="*/ 55 h 250"/>
                <a:gd name="T24" fmla="*/ 12 w 1048"/>
                <a:gd name="T25" fmla="*/ 28 h 250"/>
                <a:gd name="T26" fmla="*/ 13 w 1048"/>
                <a:gd name="T27" fmla="*/ 14 h 250"/>
                <a:gd name="T28" fmla="*/ 17 w 1048"/>
                <a:gd name="T29" fmla="*/ 28 h 250"/>
                <a:gd name="T30" fmla="*/ 19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20" name="Oval 15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1" name="Oval 15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2" name="Oval 15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3" name="Oval 15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4" name="Oval 15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5" name="Oval 15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6" name="Oval 160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7" name="AutoShape 161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8" name="Freeform 162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29" name="Freeform 163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30" name="Freeform 164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  <p:sp>
          <p:nvSpPr>
            <p:cNvPr id="31" name="Freeform 165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sp>
        <p:nvSpPr>
          <p:cNvPr id="32" name="Text Box 185"/>
          <p:cNvSpPr txBox="1">
            <a:spLocks noChangeArrowheads="1"/>
          </p:cNvSpPr>
          <p:nvPr/>
        </p:nvSpPr>
        <p:spPr bwMode="auto">
          <a:xfrm>
            <a:off x="5962119" y="6414700"/>
            <a:ext cx="21336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en-US" altLang="en-US" sz="1200" dirty="0" smtClean="0">
                <a:solidFill>
                  <a:srgbClr val="06961A"/>
                </a:solidFill>
                <a:latin typeface="Cambria" panose="02040503050406030204" pitchFamily="18" charset="0"/>
              </a:rPr>
              <a:t>It's easy to read this too fast…</a:t>
            </a:r>
            <a:endParaRPr lang="en-US" altLang="en-US" sz="1200" dirty="0">
              <a:solidFill>
                <a:srgbClr val="06961A"/>
              </a:solidFill>
              <a:latin typeface="Cambria" panose="020405030504060302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7610622" y="5992837"/>
            <a:ext cx="182880" cy="422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6" name="Ink 5"/>
              <p14:cNvContentPartPr/>
              <p14:nvPr/>
            </p14:nvContentPartPr>
            <p14:xfrm>
              <a:off x="3366360" y="937440"/>
              <a:ext cx="4893840" cy="52423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357000" y="928080"/>
                <a:ext cx="4912560" cy="526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7185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0" r="15450"/>
          <a:stretch/>
        </p:blipFill>
        <p:spPr>
          <a:xfrm>
            <a:off x="2978834" y="2040797"/>
            <a:ext cx="5860366" cy="45797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7" t="13252" r="29300"/>
          <a:stretch/>
        </p:blipFill>
        <p:spPr>
          <a:xfrm rot="5400000">
            <a:off x="147368" y="324390"/>
            <a:ext cx="3583258" cy="342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9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3"/>
          <p:cNvSpPr>
            <a:spLocks noChangeArrowheads="1"/>
          </p:cNvSpPr>
          <p:nvPr/>
        </p:nvSpPr>
        <p:spPr bwMode="auto">
          <a:xfrm>
            <a:off x="400050" y="285750"/>
            <a:ext cx="8305800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>
                <a:latin typeface="Cambria" pitchFamily="18" charset="0"/>
              </a:rPr>
              <a:t>3d reconstruction ?</a:t>
            </a:r>
          </a:p>
        </p:txBody>
      </p:sp>
      <p:sp>
        <p:nvSpPr>
          <p:cNvPr id="60419" name="Rectangle 2"/>
          <p:cNvSpPr>
            <a:spLocks noChangeArrowheads="1"/>
          </p:cNvSpPr>
          <p:nvPr/>
        </p:nvSpPr>
        <p:spPr bwMode="auto">
          <a:xfrm>
            <a:off x="1728788" y="6248400"/>
            <a:ext cx="5648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>
                <a:latin typeface="Cambria" pitchFamily="18" charset="0"/>
              </a:rPr>
              <a:t>Incredibly, our vision systems can do this.</a:t>
            </a:r>
            <a:endParaRPr lang="en-US" altLang="en-US"/>
          </a:p>
        </p:txBody>
      </p:sp>
      <p:pic>
        <p:nvPicPr>
          <p:cNvPr id="604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143000"/>
            <a:ext cx="7086600" cy="483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2362320" y="581040"/>
              <a:ext cx="6477480" cy="54295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52960" y="571680"/>
                <a:ext cx="6496200" cy="5448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6177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838200" y="3167062"/>
            <a:ext cx="7543800" cy="1862138"/>
          </a:xfrm>
          <a:prstGeom prst="roundRect">
            <a:avLst/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80898" name="Text Box 12"/>
          <p:cNvSpPr txBox="1">
            <a:spLocks noChangeArrowheads="1"/>
          </p:cNvSpPr>
          <p:nvPr/>
        </p:nvSpPr>
        <p:spPr bwMode="auto">
          <a:xfrm>
            <a:off x="615950" y="412750"/>
            <a:ext cx="7891463" cy="55086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chemeClr val="bg1">
                    <a:lumMod val="65000"/>
                  </a:schemeClr>
                </a:solidFill>
                <a:latin typeface="Cambria" pitchFamily="18" charset="0"/>
              </a:rPr>
              <a:t>BWAHAHAHAHAHHAHAHHAHAHAH</a:t>
            </a:r>
          </a:p>
          <a:p>
            <a:pPr algn="ctr" eaLnBrk="1" hangingPunct="1"/>
            <a:r>
              <a:rPr lang="en-US" altLang="en-US" sz="3200" b="1" dirty="0">
                <a:solidFill>
                  <a:schemeClr val="bg1">
                    <a:lumMod val="65000"/>
                  </a:schemeClr>
                </a:solidFill>
                <a:latin typeface="Cambria" pitchFamily="18" charset="0"/>
              </a:rPr>
              <a:t>I AM THE WINNER AND IT ALL WORKS!!!  GWAHAHAHAHAHAHAHAHAH!!</a:t>
            </a:r>
          </a:p>
          <a:p>
            <a:pPr algn="ctr" eaLnBrk="1" hangingPunct="1"/>
            <a:endParaRPr lang="en-US" altLang="en-US" sz="3200" b="1" dirty="0">
              <a:solidFill>
                <a:srgbClr val="000000"/>
              </a:solidFill>
              <a:latin typeface="Cambria" pitchFamily="18" charset="0"/>
            </a:endParaRPr>
          </a:p>
          <a:p>
            <a:pPr algn="ctr" eaLnBrk="1" hangingPunct="1"/>
            <a:r>
              <a:rPr lang="en-US" altLang="en-US" sz="3200" b="1" dirty="0">
                <a:solidFill>
                  <a:srgbClr val="0070C0"/>
                </a:solidFill>
                <a:latin typeface="Cambria" pitchFamily="18" charset="0"/>
              </a:rPr>
              <a:t>I started at noon, I'm done at 11:11</a:t>
            </a:r>
          </a:p>
          <a:p>
            <a:pPr algn="ctr" eaLnBrk="1" hangingPunct="1"/>
            <a:r>
              <a:rPr lang="en-US" altLang="en-US" sz="3200" b="1" dirty="0">
                <a:solidFill>
                  <a:srgbClr val="000000"/>
                </a:solidFill>
                <a:latin typeface="Cambria" pitchFamily="18" charset="0"/>
              </a:rPr>
              <a:t> </a:t>
            </a:r>
            <a:endParaRPr lang="en-US" altLang="en-US" sz="3200" dirty="0">
              <a:solidFill>
                <a:srgbClr val="000000"/>
              </a:solidFill>
              <a:latin typeface="Cambria" pitchFamily="18" charset="0"/>
            </a:endParaRPr>
          </a:p>
          <a:p>
            <a:pPr algn="ctr" eaLnBrk="1" hangingPunct="1"/>
            <a:r>
              <a:rPr lang="en-US" altLang="en-US" sz="3200" dirty="0" smtClean="0">
                <a:solidFill>
                  <a:srgbClr val="000000"/>
                </a:solidFill>
                <a:latin typeface="Cambria" pitchFamily="18" charset="0"/>
              </a:rPr>
              <a:t>minus </a:t>
            </a:r>
            <a:r>
              <a:rPr lang="en-US" altLang="en-US" sz="3200" dirty="0">
                <a:solidFill>
                  <a:srgbClr val="000000"/>
                </a:solidFill>
                <a:latin typeface="Cambria" pitchFamily="18" charset="0"/>
              </a:rPr>
              <a:t>a brief break to watch </a:t>
            </a:r>
            <a:r>
              <a:rPr lang="en-US" altLang="en-US" sz="3200" dirty="0" err="1">
                <a:solidFill>
                  <a:srgbClr val="000000"/>
                </a:solidFill>
                <a:latin typeface="Cambria" pitchFamily="18" charset="0"/>
              </a:rPr>
              <a:t>shawshank</a:t>
            </a:r>
            <a:r>
              <a:rPr lang="en-US" altLang="en-US" sz="3200" dirty="0">
                <a:solidFill>
                  <a:srgbClr val="000000"/>
                </a:solidFill>
                <a:latin typeface="Cambria" pitchFamily="18" charset="0"/>
              </a:rPr>
              <a:t> redemption and eat dinner, </a:t>
            </a:r>
            <a:endParaRPr lang="en-US" altLang="en-US" sz="3200" dirty="0" smtClean="0">
              <a:solidFill>
                <a:srgbClr val="000000"/>
              </a:solidFill>
              <a:latin typeface="Cambria" pitchFamily="18" charset="0"/>
            </a:endParaRPr>
          </a:p>
          <a:p>
            <a:pPr algn="ctr" eaLnBrk="1" hangingPunct="1"/>
            <a:r>
              <a:rPr lang="en-US" altLang="en-US" sz="3200" dirty="0" smtClean="0">
                <a:solidFill>
                  <a:srgbClr val="000000"/>
                </a:solidFill>
                <a:latin typeface="Cambria" pitchFamily="18" charset="0"/>
              </a:rPr>
              <a:t>I've </a:t>
            </a:r>
            <a:r>
              <a:rPr lang="en-US" altLang="en-US" sz="3200" dirty="0">
                <a:solidFill>
                  <a:srgbClr val="000000"/>
                </a:solidFill>
                <a:latin typeface="Cambria" pitchFamily="18" charset="0"/>
              </a:rPr>
              <a:t>been working </a:t>
            </a:r>
            <a:r>
              <a:rPr lang="en-US" altLang="en-US" sz="3200" dirty="0" smtClean="0">
                <a:solidFill>
                  <a:srgbClr val="000000"/>
                </a:solidFill>
                <a:latin typeface="Cambria" pitchFamily="18" charset="0"/>
              </a:rPr>
              <a:t>solid</a:t>
            </a:r>
            <a:endParaRPr lang="en-US" altLang="en-US" sz="3200" dirty="0">
              <a:solidFill>
                <a:srgbClr val="000000"/>
              </a:solidFill>
              <a:latin typeface="Cambria" pitchFamily="18" charset="0"/>
            </a:endParaRPr>
          </a:p>
          <a:p>
            <a:pPr algn="ctr" eaLnBrk="1" hangingPunct="1"/>
            <a:endParaRPr lang="en-US" altLang="en-US" sz="3200" dirty="0">
              <a:solidFill>
                <a:srgbClr val="000000"/>
              </a:solidFill>
              <a:latin typeface="Cambria" pitchFamily="18" charset="0"/>
            </a:endParaRPr>
          </a:p>
          <a:p>
            <a:pPr algn="ctr" eaLnBrk="1" hangingPunct="1"/>
            <a:r>
              <a:rPr lang="en-US" altLang="en-US" sz="3200" b="1" dirty="0">
                <a:solidFill>
                  <a:srgbClr val="C00000"/>
                </a:solidFill>
                <a:latin typeface="Cambria" pitchFamily="18" charset="0"/>
              </a:rPr>
              <a:t>I AM TOTALLY THE WINNER!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87" y="583513"/>
            <a:ext cx="8577988" cy="5371390"/>
          </a:xfrm>
          <a:prstGeom prst="rect">
            <a:avLst/>
          </a:prstGeom>
        </p:spPr>
      </p:pic>
      <p:sp>
        <p:nvSpPr>
          <p:cNvPr id="80899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 rot="-408839">
            <a:off x="6269786" y="5530364"/>
            <a:ext cx="2733355" cy="523220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i="1" dirty="0">
                <a:latin typeface="Calibri" panose="020F0502020204030204" pitchFamily="34" charset="0"/>
              </a:rPr>
              <a:t>one of </a:t>
            </a:r>
            <a:r>
              <a:rPr lang="en-US" altLang="en-US" sz="1400" i="1" dirty="0" smtClean="0">
                <a:latin typeface="Calibri" panose="020F0502020204030204" pitchFamily="34" charset="0"/>
              </a:rPr>
              <a:t>many </a:t>
            </a:r>
            <a:r>
              <a:rPr lang="en-US" altLang="en-US" sz="1400" i="1" dirty="0">
                <a:latin typeface="Calibri" panose="020F0502020204030204" pitchFamily="34" charset="0"/>
              </a:rPr>
              <a:t>favorite </a:t>
            </a:r>
            <a:r>
              <a:rPr lang="en-US" altLang="en-US" sz="1400" i="1" dirty="0" smtClean="0">
                <a:latin typeface="Calibri" panose="020F0502020204030204" pitchFamily="34" charset="0"/>
              </a:rPr>
              <a:t>grading - encountered </a:t>
            </a:r>
            <a:r>
              <a:rPr lang="en-US" altLang="en-US" sz="1400" i="1" dirty="0">
                <a:latin typeface="Calibri" panose="020F0502020204030204" pitchFamily="34" charset="0"/>
              </a:rPr>
              <a:t>comments</a:t>
            </a:r>
            <a:endParaRPr lang="en-US" altLang="en-US" sz="1400" dirty="0">
              <a:latin typeface="Calibri" panose="020F050202020403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679958" y="2731008"/>
            <a:ext cx="6775450" cy="526008"/>
          </a:xfrm>
          <a:prstGeom prst="roundRect">
            <a:avLst/>
          </a:prstGeom>
          <a:solidFill>
            <a:schemeClr val="tx1">
              <a:alpha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698246" y="3409416"/>
            <a:ext cx="6775450" cy="1052856"/>
          </a:xfrm>
          <a:prstGeom prst="roundRect">
            <a:avLst/>
          </a:prstGeom>
          <a:solidFill>
            <a:srgbClr val="120DFB">
              <a:alpha val="1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687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87400"/>
            <a:ext cx="7620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3" r="7703"/>
          <a:stretch/>
        </p:blipFill>
        <p:spPr bwMode="auto">
          <a:xfrm>
            <a:off x="1315156" y="793044"/>
            <a:ext cx="65024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1289" y="6578179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mbria" panose="02040503050406030204" pitchFamily="18" charset="0"/>
              </a:rPr>
              <a:t>2 layers</a:t>
            </a:r>
            <a:endParaRPr lang="en-US" sz="12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90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87400"/>
            <a:ext cx="7620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3" r="7703"/>
          <a:stretch/>
        </p:blipFill>
        <p:spPr bwMode="auto">
          <a:xfrm>
            <a:off x="1315156" y="793044"/>
            <a:ext cx="65024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1289" y="6578179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mbria" panose="02040503050406030204" pitchFamily="18" charset="0"/>
              </a:rPr>
              <a:t>2 layers</a:t>
            </a:r>
            <a:endParaRPr lang="en-US" sz="12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74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5" descr="checkershadow_illusion4m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533400"/>
            <a:ext cx="7351713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5" descr="checkershadow_illusion4m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49"/>
          <a:stretch>
            <a:fillRect/>
          </a:stretch>
        </p:blipFill>
        <p:spPr bwMode="auto">
          <a:xfrm>
            <a:off x="850900" y="2400300"/>
            <a:ext cx="7351713" cy="38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5" descr="checkershadow_illusion4m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41"/>
          <a:stretch>
            <a:fillRect/>
          </a:stretch>
        </p:blipFill>
        <p:spPr bwMode="auto">
          <a:xfrm>
            <a:off x="860425" y="523875"/>
            <a:ext cx="7351713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1289" y="6578179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mbria" panose="02040503050406030204" pitchFamily="18" charset="0"/>
              </a:rPr>
              <a:t>2 layers</a:t>
            </a:r>
            <a:endParaRPr lang="en-US" sz="12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45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5" descr="checkershadow_illusion4m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533400"/>
            <a:ext cx="7351713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5" descr="checkershadow_illusion4m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49"/>
          <a:stretch>
            <a:fillRect/>
          </a:stretch>
        </p:blipFill>
        <p:spPr bwMode="auto">
          <a:xfrm>
            <a:off x="850900" y="2400300"/>
            <a:ext cx="7351713" cy="38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5" descr="checkershadow_illusion4m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41"/>
          <a:stretch>
            <a:fillRect/>
          </a:stretch>
        </p:blipFill>
        <p:spPr bwMode="auto">
          <a:xfrm>
            <a:off x="860425" y="523875"/>
            <a:ext cx="7351713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1289" y="6578179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mbria" panose="02040503050406030204" pitchFamily="18" charset="0"/>
              </a:rPr>
              <a:t>2 layers</a:t>
            </a:r>
            <a:endParaRPr lang="en-US" sz="12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30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741363"/>
            <a:ext cx="7866063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32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741363"/>
            <a:ext cx="7866063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H="1">
            <a:off x="2384425" y="465138"/>
            <a:ext cx="552450" cy="59721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386513" y="365125"/>
            <a:ext cx="552450" cy="59721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193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8382000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1" name="Picture 5" descr="infinite-loop-street-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000"/>
            <a:ext cx="2689225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2" name="Picture 6" descr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2971800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3" name="Picture 7" descr="iPho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0"/>
            <a:ext cx="15367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4" name="Text Box 8"/>
          <p:cNvSpPr txBox="1">
            <a:spLocks noChangeArrowheads="1"/>
          </p:cNvSpPr>
          <p:nvPr/>
        </p:nvSpPr>
        <p:spPr bwMode="auto">
          <a:xfrm>
            <a:off x="3932238" y="1879600"/>
            <a:ext cx="1562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</a:rPr>
              <a:t>the iPhone's icon for Google Maps …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386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208463" y="1419225"/>
              <a:ext cx="315912" cy="88900"/>
            </p14:xfrm>
          </p:contentPart>
        </mc:Choice>
        <mc:Fallback xmlns="">
          <p:pic>
            <p:nvPicPr>
              <p:cNvPr id="16386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98748" y="1405548"/>
                <a:ext cx="330304" cy="112295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hlinkClick r:id="rId8" action="ppaction://program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685800"/>
            <a:ext cx="7391400" cy="554355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791200" y="874396"/>
            <a:ext cx="22748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C6600"/>
                </a:solidFill>
                <a:latin typeface="Cambria" panose="02040503050406030204" pitchFamily="18" charset="0"/>
              </a:rPr>
              <a:t>CS tourism !</a:t>
            </a:r>
            <a:endParaRPr lang="en-US" b="1" dirty="0">
              <a:solidFill>
                <a:srgbClr val="CC66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11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H="1">
            <a:off x="2384425" y="465138"/>
            <a:ext cx="552450" cy="59721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386513" y="365125"/>
            <a:ext cx="552450" cy="59721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13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 descr="track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417513"/>
            <a:ext cx="8258175" cy="619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0837" y="909344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mbria" panose="02040503050406030204" pitchFamily="18" charset="0"/>
              </a:rPr>
              <a:t>Are these lines parallel?</a:t>
            </a: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10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25"/>
          <a:stretch>
            <a:fillRect/>
          </a:stretch>
        </p:blipFill>
        <p:spPr bwMode="auto">
          <a:xfrm>
            <a:off x="842963" y="457200"/>
            <a:ext cx="73152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8013" y="2209800"/>
            <a:ext cx="5181600" cy="428625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44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787400"/>
            <a:ext cx="7226300" cy="509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128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787400"/>
            <a:ext cx="7226300" cy="509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299" name="Group 16"/>
          <p:cNvGrpSpPr>
            <a:grpSpLocks/>
          </p:cNvGrpSpPr>
          <p:nvPr/>
        </p:nvGrpSpPr>
        <p:grpSpPr bwMode="auto">
          <a:xfrm rot="4422920">
            <a:off x="4715669" y="1386682"/>
            <a:ext cx="2571750" cy="3255962"/>
            <a:chOff x="762000" y="1361905"/>
            <a:chExt cx="2572785" cy="3257210"/>
          </a:xfrm>
        </p:grpSpPr>
        <p:cxnSp>
          <p:nvCxnSpPr>
            <p:cNvPr id="14" name="Straight Connector 13"/>
            <p:cNvCxnSpPr/>
            <p:nvPr/>
          </p:nvCxnSpPr>
          <p:spPr>
            <a:xfrm flipH="1">
              <a:off x="759799" y="1373952"/>
              <a:ext cx="990999" cy="312381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759400" y="4465728"/>
              <a:ext cx="1651664" cy="15245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2411310" y="1373944"/>
              <a:ext cx="921121" cy="32476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1763856" y="1359259"/>
              <a:ext cx="1570670" cy="952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300" name="Group 21"/>
          <p:cNvGrpSpPr>
            <a:grpSpLocks/>
          </p:cNvGrpSpPr>
          <p:nvPr/>
        </p:nvGrpSpPr>
        <p:grpSpPr bwMode="auto">
          <a:xfrm>
            <a:off x="1039813" y="1128713"/>
            <a:ext cx="2573337" cy="3257550"/>
            <a:chOff x="762000" y="1361905"/>
            <a:chExt cx="2572785" cy="3257210"/>
          </a:xfrm>
        </p:grpSpPr>
        <p:cxnSp>
          <p:nvCxnSpPr>
            <p:cNvPr id="27" name="Straight Connector 26"/>
            <p:cNvCxnSpPr/>
            <p:nvPr/>
          </p:nvCxnSpPr>
          <p:spPr>
            <a:xfrm flipH="1">
              <a:off x="762000" y="1371429"/>
              <a:ext cx="990388" cy="312387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762000" y="4466731"/>
              <a:ext cx="1652233" cy="15238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414233" y="1371429"/>
              <a:ext cx="920552" cy="32476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 flipV="1">
              <a:off x="1763497" y="1361905"/>
              <a:ext cx="1571288" cy="952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793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9" name="Group 16"/>
          <p:cNvGrpSpPr>
            <a:grpSpLocks/>
          </p:cNvGrpSpPr>
          <p:nvPr/>
        </p:nvGrpSpPr>
        <p:grpSpPr bwMode="auto">
          <a:xfrm rot="4422920">
            <a:off x="4715669" y="1386682"/>
            <a:ext cx="2571750" cy="3255962"/>
            <a:chOff x="762000" y="1361905"/>
            <a:chExt cx="2572785" cy="3257210"/>
          </a:xfrm>
          <a:effectLst/>
        </p:grpSpPr>
        <p:cxnSp>
          <p:nvCxnSpPr>
            <p:cNvPr id="14" name="Straight Connector 13"/>
            <p:cNvCxnSpPr/>
            <p:nvPr/>
          </p:nvCxnSpPr>
          <p:spPr>
            <a:xfrm flipH="1">
              <a:off x="759799" y="1373952"/>
              <a:ext cx="990999" cy="312381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759400" y="4465728"/>
              <a:ext cx="1651664" cy="15245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2411310" y="1373944"/>
              <a:ext cx="921121" cy="32476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1763856" y="1359259"/>
              <a:ext cx="1570670" cy="952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300" name="Group 21"/>
          <p:cNvGrpSpPr>
            <a:grpSpLocks/>
          </p:cNvGrpSpPr>
          <p:nvPr/>
        </p:nvGrpSpPr>
        <p:grpSpPr bwMode="auto">
          <a:xfrm>
            <a:off x="1039813" y="1128713"/>
            <a:ext cx="2573337" cy="3257550"/>
            <a:chOff x="762000" y="1361905"/>
            <a:chExt cx="2572785" cy="3257210"/>
          </a:xfrm>
          <a:effectLst/>
        </p:grpSpPr>
        <p:cxnSp>
          <p:nvCxnSpPr>
            <p:cNvPr id="27" name="Straight Connector 26"/>
            <p:cNvCxnSpPr/>
            <p:nvPr/>
          </p:nvCxnSpPr>
          <p:spPr>
            <a:xfrm flipH="1">
              <a:off x="762000" y="1371429"/>
              <a:ext cx="990388" cy="312387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762000" y="4466731"/>
              <a:ext cx="1652233" cy="15238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414233" y="1371429"/>
              <a:ext cx="920552" cy="32476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 flipV="1">
              <a:off x="1763497" y="1361905"/>
              <a:ext cx="1571288" cy="952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058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763" y="990600"/>
            <a:ext cx="4137025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239713" y="174625"/>
            <a:ext cx="12080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i="1" dirty="0">
                <a:latin typeface="Cambria" pitchFamily="18" charset="0"/>
              </a:rPr>
              <a:t>Quiz</a:t>
            </a:r>
            <a:endParaRPr lang="en-US" altLang="en-US" sz="3200" b="1" i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46084" name="Text Box 2"/>
          <p:cNvSpPr txBox="1">
            <a:spLocks noChangeArrowheads="1"/>
          </p:cNvSpPr>
          <p:nvPr/>
        </p:nvSpPr>
        <p:spPr bwMode="auto">
          <a:xfrm>
            <a:off x="1447800" y="282575"/>
            <a:ext cx="716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i="1">
                <a:latin typeface="Cambria" pitchFamily="18" charset="0"/>
              </a:rPr>
              <a:t>Illusions?  What computations is your brain doing to cause them?</a:t>
            </a:r>
            <a:endParaRPr lang="en-US" altLang="en-US" sz="1800" b="1" i="1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4608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4495800"/>
            <a:ext cx="4108450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31242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" t="3694" r="1645" b="3963"/>
          <a:stretch>
            <a:fillRect/>
          </a:stretch>
        </p:blipFill>
        <p:spPr bwMode="auto">
          <a:xfrm>
            <a:off x="469900" y="3979863"/>
            <a:ext cx="3449638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 rot="21080689">
            <a:off x="1527308" y="3161854"/>
            <a:ext cx="6166644" cy="1077218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i="1" dirty="0" smtClean="0">
                <a:latin typeface="Cambria" pitchFamily="18" charset="0"/>
              </a:rPr>
              <a:t>Vision is more challenging than it might seem on first "</a:t>
            </a:r>
            <a:r>
              <a:rPr lang="en-US" altLang="en-US" sz="3200" i="1" dirty="0" smtClean="0">
                <a:solidFill>
                  <a:srgbClr val="120DFB"/>
                </a:solidFill>
                <a:latin typeface="Cambria" pitchFamily="18" charset="0"/>
              </a:rPr>
              <a:t>glance</a:t>
            </a:r>
            <a:r>
              <a:rPr lang="en-US" altLang="en-US" sz="3200" i="1" dirty="0" smtClean="0">
                <a:latin typeface="Cambria" pitchFamily="18" charset="0"/>
              </a:rPr>
              <a:t>"!</a:t>
            </a:r>
            <a:endParaRPr lang="en-US" altLang="en-US" sz="3200" b="1" i="1" dirty="0">
              <a:solidFill>
                <a:srgbClr val="C000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1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69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ounded Rectangle 1"/>
          <p:cNvSpPr>
            <a:spLocks noChangeArrowheads="1"/>
          </p:cNvSpPr>
          <p:nvPr/>
        </p:nvSpPr>
        <p:spPr bwMode="auto">
          <a:xfrm>
            <a:off x="228600" y="4648200"/>
            <a:ext cx="8686800" cy="2103438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0659" name="Text Box 2"/>
          <p:cNvSpPr txBox="1">
            <a:spLocks noChangeArrowheads="1"/>
          </p:cNvSpPr>
          <p:nvPr/>
        </p:nvSpPr>
        <p:spPr bwMode="auto">
          <a:xfrm>
            <a:off x="2605088" y="6096000"/>
            <a:ext cx="416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/>
              <a:t>Principles of CS</a:t>
            </a:r>
            <a:endParaRPr lang="en-US" altLang="en-US"/>
          </a:p>
        </p:txBody>
      </p:sp>
      <p:sp>
        <p:nvSpPr>
          <p:cNvPr id="70660" name="Rectangle 3"/>
          <p:cNvSpPr>
            <a:spLocks noChangeArrowheads="1"/>
          </p:cNvSpPr>
          <p:nvPr/>
        </p:nvSpPr>
        <p:spPr bwMode="auto">
          <a:xfrm>
            <a:off x="5943600" y="6477000"/>
            <a:ext cx="608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>
                <a:solidFill>
                  <a:srgbClr val="0D982A"/>
                </a:solidFill>
              </a:rPr>
              <a:t>CS 60</a:t>
            </a:r>
          </a:p>
        </p:txBody>
      </p:sp>
      <p:sp>
        <p:nvSpPr>
          <p:cNvPr id="70661" name="Text Box 4"/>
          <p:cNvSpPr txBox="1">
            <a:spLocks noChangeArrowheads="1"/>
          </p:cNvSpPr>
          <p:nvPr/>
        </p:nvSpPr>
        <p:spPr bwMode="auto">
          <a:xfrm>
            <a:off x="4953000" y="5181600"/>
            <a:ext cx="396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/>
              <a:t>Logic &amp; Computability</a:t>
            </a:r>
            <a:endParaRPr lang="en-US" altLang="en-US"/>
          </a:p>
        </p:txBody>
      </p:sp>
      <p:sp>
        <p:nvSpPr>
          <p:cNvPr id="70662" name="AutoShape 5"/>
          <p:cNvSpPr>
            <a:spLocks noChangeArrowheads="1"/>
          </p:cNvSpPr>
          <p:nvPr/>
        </p:nvSpPr>
        <p:spPr bwMode="auto">
          <a:xfrm rot="2972688" flipH="1">
            <a:off x="4724400" y="5410200"/>
            <a:ext cx="381000" cy="685800"/>
          </a:xfrm>
          <a:prstGeom prst="upArrow">
            <a:avLst>
              <a:gd name="adj1" fmla="val 50000"/>
              <a:gd name="adj2" fmla="val 4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0663" name="Text Box 21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754063" y="5462588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/>
              <a:t> </a:t>
            </a:r>
            <a:r>
              <a:rPr lang="en-US" altLang="en-US" i="1"/>
              <a:t>Data structures</a:t>
            </a:r>
            <a:endParaRPr lang="en-US" altLang="en-US"/>
          </a:p>
        </p:txBody>
      </p:sp>
      <p:sp>
        <p:nvSpPr>
          <p:cNvPr id="70664" name="AutoShape 22"/>
          <p:cNvSpPr>
            <a:spLocks noChangeArrowheads="1"/>
          </p:cNvSpPr>
          <p:nvPr/>
        </p:nvSpPr>
        <p:spPr bwMode="auto">
          <a:xfrm rot="-2972688">
            <a:off x="3733800" y="5410200"/>
            <a:ext cx="381000" cy="685800"/>
          </a:xfrm>
          <a:prstGeom prst="upArrow">
            <a:avLst>
              <a:gd name="adj1" fmla="val 50000"/>
              <a:gd name="adj2" fmla="val 4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0665" name="Text Box 23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754063" y="5097463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/>
              <a:t>SW Engineering &amp;</a:t>
            </a:r>
          </a:p>
        </p:txBody>
      </p:sp>
      <p:sp>
        <p:nvSpPr>
          <p:cNvPr id="70666" name="Line 24"/>
          <p:cNvSpPr>
            <a:spLocks noChangeShapeType="1"/>
          </p:cNvSpPr>
          <p:nvPr/>
        </p:nvSpPr>
        <p:spPr bwMode="auto">
          <a:xfrm>
            <a:off x="606425" y="4857750"/>
            <a:ext cx="8001000" cy="0"/>
          </a:xfrm>
          <a:prstGeom prst="line">
            <a:avLst/>
          </a:prstGeom>
          <a:noFill/>
          <a:ln w="19050">
            <a:solidFill>
              <a:srgbClr val="120DFB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7" name="Text Box 25"/>
          <p:cNvSpPr txBox="1">
            <a:spLocks noChangeArrowheads="1"/>
          </p:cNvSpPr>
          <p:nvPr/>
        </p:nvSpPr>
        <p:spPr bwMode="auto">
          <a:xfrm>
            <a:off x="1752600" y="12954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/>
              <a:t>AI, Neural Networks, Computer Vision, Robotics</a:t>
            </a:r>
            <a:endParaRPr lang="en-US" altLang="en-US"/>
          </a:p>
        </p:txBody>
      </p:sp>
      <p:sp>
        <p:nvSpPr>
          <p:cNvPr id="70668" name="Rectangle 26"/>
          <p:cNvSpPr>
            <a:spLocks noChangeArrowheads="1"/>
          </p:cNvSpPr>
          <p:nvPr/>
        </p:nvSpPr>
        <p:spPr bwMode="auto">
          <a:xfrm>
            <a:off x="3525838" y="3178175"/>
            <a:ext cx="34623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>
                <a:solidFill>
                  <a:srgbClr val="0D982A"/>
                </a:solidFill>
              </a:rPr>
              <a:t>Eng 85, 155, 158 &amp; CS 125, 131, 132, 134, 136 </a:t>
            </a:r>
          </a:p>
        </p:txBody>
      </p:sp>
      <p:sp>
        <p:nvSpPr>
          <p:cNvPr id="70669" name="Text Box 32"/>
          <p:cNvSpPr txBox="1">
            <a:spLocks noChangeArrowheads="1"/>
          </p:cNvSpPr>
          <p:nvPr/>
        </p:nvSpPr>
        <p:spPr bwMode="auto">
          <a:xfrm>
            <a:off x="1752600" y="2339975"/>
            <a:ext cx="7010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/>
              <a:t>Compilers, Programming Languages, Networking, Operating Systems, Computer Architecture</a:t>
            </a:r>
            <a:endParaRPr lang="en-US" altLang="en-US"/>
          </a:p>
        </p:txBody>
      </p:sp>
      <p:sp>
        <p:nvSpPr>
          <p:cNvPr id="70670" name="Text Box 33"/>
          <p:cNvSpPr txBox="1">
            <a:spLocks noChangeArrowheads="1"/>
          </p:cNvSpPr>
          <p:nvPr/>
        </p:nvSpPr>
        <p:spPr bwMode="auto">
          <a:xfrm>
            <a:off x="1752600" y="3763963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/>
              <a:t>Theory of Computation, Advanced Algorithms</a:t>
            </a:r>
            <a:endParaRPr lang="en-US" altLang="en-US"/>
          </a:p>
        </p:txBody>
      </p:sp>
      <p:sp>
        <p:nvSpPr>
          <p:cNvPr id="70671" name="Rectangle 34"/>
          <p:cNvSpPr>
            <a:spLocks noChangeArrowheads="1"/>
          </p:cNvSpPr>
          <p:nvPr/>
        </p:nvSpPr>
        <p:spPr bwMode="auto">
          <a:xfrm>
            <a:off x="4402138" y="1752600"/>
            <a:ext cx="17097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>
                <a:solidFill>
                  <a:srgbClr val="0D982A"/>
                </a:solidFill>
              </a:rPr>
              <a:t>CS 151, 152, 153, 154</a:t>
            </a:r>
          </a:p>
        </p:txBody>
      </p:sp>
      <p:sp>
        <p:nvSpPr>
          <p:cNvPr id="70672" name="Rectangle 35"/>
          <p:cNvSpPr>
            <a:spLocks noChangeArrowheads="1"/>
          </p:cNvSpPr>
          <p:nvPr/>
        </p:nvSpPr>
        <p:spPr bwMode="auto">
          <a:xfrm>
            <a:off x="4148138" y="4221163"/>
            <a:ext cx="22177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>
                <a:solidFill>
                  <a:srgbClr val="0D982A"/>
                </a:solidFill>
              </a:rPr>
              <a:t>Math 167, 168 &amp; CS 141, 142</a:t>
            </a:r>
          </a:p>
        </p:txBody>
      </p:sp>
      <p:sp>
        <p:nvSpPr>
          <p:cNvPr id="70673" name="Text Box 36"/>
          <p:cNvSpPr txBox="1">
            <a:spLocks noChangeArrowheads="1"/>
          </p:cNvSpPr>
          <p:nvPr/>
        </p:nvSpPr>
        <p:spPr bwMode="auto">
          <a:xfrm>
            <a:off x="1752600" y="3810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/>
              <a:t>User Interfaces, Graphics, Animation</a:t>
            </a:r>
            <a:endParaRPr lang="en-US" altLang="en-US"/>
          </a:p>
        </p:txBody>
      </p:sp>
      <p:sp>
        <p:nvSpPr>
          <p:cNvPr id="70674" name="Rectangle 37"/>
          <p:cNvSpPr>
            <a:spLocks noChangeArrowheads="1"/>
          </p:cNvSpPr>
          <p:nvPr/>
        </p:nvSpPr>
        <p:spPr bwMode="auto">
          <a:xfrm>
            <a:off x="4572000" y="776288"/>
            <a:ext cx="1370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>
                <a:solidFill>
                  <a:srgbClr val="0D982A"/>
                </a:solidFill>
              </a:rPr>
              <a:t>CS 124, 155, 157</a:t>
            </a:r>
          </a:p>
        </p:txBody>
      </p:sp>
      <p:sp>
        <p:nvSpPr>
          <p:cNvPr id="70675" name="Text Box 38"/>
          <p:cNvSpPr txBox="1">
            <a:spLocks noChangeArrowheads="1"/>
          </p:cNvSpPr>
          <p:nvPr/>
        </p:nvSpPr>
        <p:spPr bwMode="auto">
          <a:xfrm>
            <a:off x="228600" y="3789363"/>
            <a:ext cx="1447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>
                <a:solidFill>
                  <a:srgbClr val="120DFB"/>
                </a:solidFill>
                <a:latin typeface="Comic Sans MS" pitchFamily="66" charset="0"/>
              </a:rPr>
              <a:t>Theory</a:t>
            </a:r>
          </a:p>
        </p:txBody>
      </p:sp>
      <p:sp>
        <p:nvSpPr>
          <p:cNvPr id="70676" name="Text Box 39"/>
          <p:cNvSpPr txBox="1">
            <a:spLocks noChangeArrowheads="1"/>
          </p:cNvSpPr>
          <p:nvPr/>
        </p:nvSpPr>
        <p:spPr bwMode="auto">
          <a:xfrm>
            <a:off x="228600" y="2568575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>
                <a:solidFill>
                  <a:srgbClr val="120DFB"/>
                </a:solidFill>
                <a:latin typeface="Comic Sans MS" pitchFamily="66" charset="0"/>
              </a:rPr>
              <a:t>Systems</a:t>
            </a:r>
          </a:p>
        </p:txBody>
      </p:sp>
      <p:sp>
        <p:nvSpPr>
          <p:cNvPr id="70677" name="Text Box 40"/>
          <p:cNvSpPr txBox="1">
            <a:spLocks noChangeArrowheads="1"/>
          </p:cNvSpPr>
          <p:nvPr/>
        </p:nvSpPr>
        <p:spPr bwMode="auto">
          <a:xfrm>
            <a:off x="228600" y="1339850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>
                <a:solidFill>
                  <a:srgbClr val="120DFB"/>
                </a:solidFill>
                <a:latin typeface="Comic Sans MS" pitchFamily="66" charset="0"/>
              </a:rPr>
              <a:t>AI</a:t>
            </a:r>
          </a:p>
        </p:txBody>
      </p:sp>
      <p:sp>
        <p:nvSpPr>
          <p:cNvPr id="70678" name="Text Box 41"/>
          <p:cNvSpPr txBox="1">
            <a:spLocks noChangeArrowheads="1"/>
          </p:cNvSpPr>
          <p:nvPr/>
        </p:nvSpPr>
        <p:spPr bwMode="auto">
          <a:xfrm>
            <a:off x="220663" y="415925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>
                <a:solidFill>
                  <a:srgbClr val="120DFB"/>
                </a:solidFill>
                <a:latin typeface="Comic Sans MS" pitchFamily="66" charset="0"/>
              </a:rPr>
              <a:t>Interfaces</a:t>
            </a:r>
          </a:p>
        </p:txBody>
      </p:sp>
      <p:sp>
        <p:nvSpPr>
          <p:cNvPr id="70679" name="Rectangle 42"/>
          <p:cNvSpPr>
            <a:spLocks noChangeArrowheads="1"/>
          </p:cNvSpPr>
          <p:nvPr/>
        </p:nvSpPr>
        <p:spPr bwMode="auto">
          <a:xfrm>
            <a:off x="7926388" y="5638800"/>
            <a:ext cx="608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>
                <a:solidFill>
                  <a:srgbClr val="0D982A"/>
                </a:solidFill>
              </a:rPr>
              <a:t>CS 81</a:t>
            </a:r>
          </a:p>
        </p:txBody>
      </p:sp>
      <p:sp>
        <p:nvSpPr>
          <p:cNvPr id="70680" name="Rectangle 43"/>
          <p:cNvSpPr>
            <a:spLocks noChangeArrowheads="1"/>
          </p:cNvSpPr>
          <p:nvPr/>
        </p:nvSpPr>
        <p:spPr bwMode="auto">
          <a:xfrm>
            <a:off x="990600" y="5867400"/>
            <a:ext cx="946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>
                <a:solidFill>
                  <a:srgbClr val="0D982A"/>
                </a:solidFill>
              </a:rPr>
              <a:t>CS 70, 121</a:t>
            </a:r>
          </a:p>
        </p:txBody>
      </p:sp>
    </p:spTree>
    <p:extLst>
      <p:ext uri="{BB962C8B-B14F-4D97-AF65-F5344CB8AC3E}">
        <p14:creationId xmlns:p14="http://schemas.microsoft.com/office/powerpoint/2010/main" val="334624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1"/>
          <p:cNvSpPr>
            <a:spLocks noChangeArrowheads="1"/>
          </p:cNvSpPr>
          <p:nvPr/>
        </p:nvSpPr>
        <p:spPr bwMode="auto">
          <a:xfrm>
            <a:off x="2738438" y="1304925"/>
            <a:ext cx="5414962" cy="132715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1683" name="Rectangle 22"/>
          <p:cNvSpPr>
            <a:spLocks noChangeArrowheads="1"/>
          </p:cNvSpPr>
          <p:nvPr/>
        </p:nvSpPr>
        <p:spPr bwMode="auto">
          <a:xfrm>
            <a:off x="2735263" y="2784475"/>
            <a:ext cx="5414962" cy="1598613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1684" name="Rectangle 23"/>
          <p:cNvSpPr>
            <a:spLocks noChangeArrowheads="1"/>
          </p:cNvSpPr>
          <p:nvPr/>
        </p:nvSpPr>
        <p:spPr bwMode="auto">
          <a:xfrm>
            <a:off x="2735263" y="4556125"/>
            <a:ext cx="5414962" cy="132715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168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17638" y="152400"/>
            <a:ext cx="6583362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>
                <a:latin typeface="Cambria" pitchFamily="18" charset="0"/>
              </a:rPr>
              <a:t>CS60  ~  Other </a:t>
            </a:r>
            <a:r>
              <a:rPr lang="en-US" altLang="en-US" sz="4200" i="1">
                <a:latin typeface="Cambria" pitchFamily="18" charset="0"/>
              </a:rPr>
              <a:t>Languages</a:t>
            </a:r>
            <a:endParaRPr lang="en-US" altLang="en-US" sz="4200">
              <a:latin typeface="Cambria" pitchFamily="18" charset="0"/>
            </a:endParaRPr>
          </a:p>
        </p:txBody>
      </p:sp>
      <p:sp>
        <p:nvSpPr>
          <p:cNvPr id="71686" name="Rectangle 18"/>
          <p:cNvSpPr>
            <a:spLocks noChangeArrowheads="1"/>
          </p:cNvSpPr>
          <p:nvPr/>
        </p:nvSpPr>
        <p:spPr bwMode="auto">
          <a:xfrm>
            <a:off x="2879725" y="1339850"/>
            <a:ext cx="41624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800" b="1">
                <a:latin typeface="Courier New" pitchFamily="49" charset="0"/>
              </a:rPr>
              <a:t>(define (</a:t>
            </a:r>
            <a:r>
              <a:rPr lang="en-US" altLang="en-US" sz="1800" b="1">
                <a:solidFill>
                  <a:srgbClr val="120DFB"/>
                </a:solidFill>
                <a:latin typeface="Courier New" pitchFamily="49" charset="0"/>
              </a:rPr>
              <a:t>whoami</a:t>
            </a:r>
            <a:r>
              <a:rPr lang="en-US" altLang="en-US" sz="1800" b="1">
                <a:latin typeface="Courier New" pitchFamily="49" charset="0"/>
              </a:rPr>
              <a:t> n)</a:t>
            </a:r>
          </a:p>
          <a:p>
            <a:r>
              <a:rPr lang="en-US" altLang="en-US" sz="1800" b="1">
                <a:latin typeface="Courier New" pitchFamily="49" charset="0"/>
              </a:rPr>
              <a:t>   (if (= n 0)</a:t>
            </a:r>
          </a:p>
          <a:p>
            <a:r>
              <a:rPr lang="en-US" altLang="en-US" sz="1800" b="1">
                <a:latin typeface="Courier New" pitchFamily="49" charset="0"/>
              </a:rPr>
              <a:t>     1</a:t>
            </a:r>
          </a:p>
          <a:p>
            <a:r>
              <a:rPr lang="en-US" altLang="en-US" sz="1800" b="1">
                <a:latin typeface="Courier New" pitchFamily="49" charset="0"/>
              </a:rPr>
              <a:t>     (* n (</a:t>
            </a:r>
            <a:r>
              <a:rPr lang="en-US" altLang="en-US" sz="1800" b="1">
                <a:solidFill>
                  <a:srgbClr val="120DFB"/>
                </a:solidFill>
                <a:latin typeface="Courier New" pitchFamily="49" charset="0"/>
              </a:rPr>
              <a:t>whoami</a:t>
            </a:r>
            <a:r>
              <a:rPr lang="en-US" altLang="en-US" sz="1800" b="1">
                <a:latin typeface="Courier New" pitchFamily="49" charset="0"/>
              </a:rPr>
              <a:t> (- n 1)))))</a:t>
            </a:r>
          </a:p>
        </p:txBody>
      </p:sp>
      <p:sp>
        <p:nvSpPr>
          <p:cNvPr id="71687" name="Rectangle 19"/>
          <p:cNvSpPr>
            <a:spLocks noChangeArrowheads="1"/>
          </p:cNvSpPr>
          <p:nvPr/>
        </p:nvSpPr>
        <p:spPr bwMode="auto">
          <a:xfrm>
            <a:off x="2879725" y="2844800"/>
            <a:ext cx="44577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800" b="1">
                <a:latin typeface="Courier New" pitchFamily="49" charset="0"/>
              </a:rPr>
              <a:t>public static int </a:t>
            </a:r>
            <a:r>
              <a:rPr lang="en-US" altLang="en-US" sz="1800" b="1">
                <a:solidFill>
                  <a:srgbClr val="C00000"/>
                </a:solidFill>
                <a:latin typeface="Courier New" pitchFamily="49" charset="0"/>
              </a:rPr>
              <a:t>whoami</a:t>
            </a:r>
            <a:r>
              <a:rPr lang="en-US" altLang="en-US" sz="1800" b="1">
                <a:latin typeface="Courier New" pitchFamily="49" charset="0"/>
              </a:rPr>
              <a:t>(int n)</a:t>
            </a:r>
          </a:p>
          <a:p>
            <a:r>
              <a:rPr lang="en-US" altLang="en-US" sz="1800" b="1">
                <a:latin typeface="Courier New" pitchFamily="49" charset="0"/>
              </a:rPr>
              <a:t>{</a:t>
            </a:r>
          </a:p>
          <a:p>
            <a:r>
              <a:rPr lang="en-US" altLang="en-US" sz="1800" b="1">
                <a:latin typeface="Courier New" pitchFamily="49" charset="0"/>
              </a:rPr>
              <a:t>   if (n&lt;2) return 1;</a:t>
            </a:r>
          </a:p>
          <a:p>
            <a:r>
              <a:rPr lang="en-US" altLang="en-US" sz="1800" b="1">
                <a:latin typeface="Courier New" pitchFamily="49" charset="0"/>
              </a:rPr>
              <a:t>   else return n*</a:t>
            </a:r>
            <a:r>
              <a:rPr lang="en-US" altLang="en-US" sz="1800" b="1">
                <a:solidFill>
                  <a:srgbClr val="C00000"/>
                </a:solidFill>
                <a:latin typeface="Courier New" pitchFamily="49" charset="0"/>
              </a:rPr>
              <a:t> whoami</a:t>
            </a:r>
            <a:r>
              <a:rPr lang="en-US" altLang="en-US" sz="1800" b="1">
                <a:latin typeface="Courier New" pitchFamily="49" charset="0"/>
              </a:rPr>
              <a:t>(n-1);</a:t>
            </a:r>
          </a:p>
          <a:p>
            <a:r>
              <a:rPr lang="en-US" altLang="en-US" sz="1800" b="1">
                <a:latin typeface="Courier New" pitchFamily="49" charset="0"/>
              </a:rPr>
              <a:t>}</a:t>
            </a:r>
          </a:p>
        </p:txBody>
      </p:sp>
      <p:sp>
        <p:nvSpPr>
          <p:cNvPr id="71688" name="Rectangle 20"/>
          <p:cNvSpPr>
            <a:spLocks noChangeArrowheads="1"/>
          </p:cNvSpPr>
          <p:nvPr/>
        </p:nvSpPr>
        <p:spPr bwMode="auto">
          <a:xfrm>
            <a:off x="2890838" y="4757738"/>
            <a:ext cx="46640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800" b="1">
                <a:solidFill>
                  <a:srgbClr val="0D982A"/>
                </a:solidFill>
                <a:latin typeface="Courier New" pitchFamily="49" charset="0"/>
              </a:rPr>
              <a:t>whoami</a:t>
            </a:r>
            <a:r>
              <a:rPr lang="en-US" altLang="en-US" sz="1800" b="1">
                <a:latin typeface="Courier New" pitchFamily="49" charset="0"/>
              </a:rPr>
              <a:t>(0,1).</a:t>
            </a:r>
          </a:p>
          <a:p>
            <a:r>
              <a:rPr lang="en-US" altLang="en-US" sz="1800" b="1">
                <a:solidFill>
                  <a:srgbClr val="0D982A"/>
                </a:solidFill>
                <a:latin typeface="Courier New" pitchFamily="49" charset="0"/>
              </a:rPr>
              <a:t>whoami</a:t>
            </a:r>
            <a:r>
              <a:rPr lang="en-US" altLang="en-US" sz="1800" b="1">
                <a:latin typeface="Courier New" pitchFamily="49" charset="0"/>
              </a:rPr>
              <a:t>(N,F) :-  N1 is N-1, </a:t>
            </a:r>
          </a:p>
          <a:p>
            <a:r>
              <a:rPr lang="en-US" altLang="en-US" sz="1800" b="1">
                <a:solidFill>
                  <a:srgbClr val="C00000"/>
                </a:solidFill>
                <a:latin typeface="Courier New" pitchFamily="49" charset="0"/>
              </a:rPr>
              <a:t>	</a:t>
            </a:r>
            <a:r>
              <a:rPr lang="en-US" altLang="en-US" sz="1800" b="1">
                <a:solidFill>
                  <a:srgbClr val="0D982A"/>
                </a:solidFill>
                <a:latin typeface="Courier New" pitchFamily="49" charset="0"/>
              </a:rPr>
              <a:t>whoami</a:t>
            </a:r>
            <a:r>
              <a:rPr lang="en-US" altLang="en-US" sz="1800" b="1">
                <a:latin typeface="Courier New" pitchFamily="49" charset="0"/>
              </a:rPr>
              <a:t>(N1,F1), F is N*F1.</a:t>
            </a:r>
          </a:p>
        </p:txBody>
      </p:sp>
      <p:sp>
        <p:nvSpPr>
          <p:cNvPr id="71689" name="Text Box 2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22325" y="1768475"/>
            <a:ext cx="1546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3600">
                <a:solidFill>
                  <a:srgbClr val="120DFB"/>
                </a:solidFill>
                <a:latin typeface="Calibri" pitchFamily="34" charset="0"/>
              </a:rPr>
              <a:t>Racket</a:t>
            </a:r>
          </a:p>
        </p:txBody>
      </p:sp>
      <p:sp>
        <p:nvSpPr>
          <p:cNvPr id="71690" name="Text Box 2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46125" y="3340100"/>
            <a:ext cx="1546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3600">
                <a:solidFill>
                  <a:srgbClr val="C00000"/>
                </a:solidFill>
                <a:latin typeface="Calibri" pitchFamily="34" charset="0"/>
              </a:rPr>
              <a:t>Java</a:t>
            </a:r>
          </a:p>
        </p:txBody>
      </p:sp>
      <p:sp>
        <p:nvSpPr>
          <p:cNvPr id="71691" name="Text Box 2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22325" y="4968875"/>
            <a:ext cx="1546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3600">
                <a:solidFill>
                  <a:srgbClr val="0D982A"/>
                </a:solidFill>
                <a:latin typeface="Calibri" pitchFamily="34" charset="0"/>
              </a:rPr>
              <a:t>Prolog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221" name="Ink 1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290888" y="3832880"/>
              <a:ext cx="15875" cy="14288"/>
            </p14:xfrm>
          </p:contentPart>
        </mc:Choice>
        <mc:Fallback xmlns="">
          <p:pic>
            <p:nvPicPr>
              <p:cNvPr id="9221" name="Ink 1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86919" y="3827165"/>
                <a:ext cx="25616" cy="25718"/>
              </a:xfrm>
              <a:prstGeom prst="rect">
                <a:avLst/>
              </a:prstGeom>
            </p:spPr>
          </p:pic>
        </mc:Fallback>
      </mc:AlternateContent>
      <p:sp>
        <p:nvSpPr>
          <p:cNvPr id="71693" name="Text Box 7"/>
          <p:cNvSpPr txBox="1">
            <a:spLocks noChangeArrowheads="1"/>
          </p:cNvSpPr>
          <p:nvPr/>
        </p:nvSpPr>
        <p:spPr bwMode="auto">
          <a:xfrm>
            <a:off x="3008313" y="6105525"/>
            <a:ext cx="4876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700">
                <a:latin typeface="Calibri" pitchFamily="34" charset="0"/>
              </a:rPr>
              <a:t>Who is</a:t>
            </a:r>
            <a:r>
              <a:rPr lang="en-US" altLang="en-US" sz="2700" i="1">
                <a:latin typeface="Calibri" pitchFamily="34" charset="0"/>
              </a:rPr>
              <a:t>  </a:t>
            </a:r>
            <a:r>
              <a:rPr lang="en-US" altLang="en-US" sz="2800" b="1">
                <a:latin typeface="Courier New" pitchFamily="49" charset="0"/>
              </a:rPr>
              <a:t>whoami</a:t>
            </a:r>
            <a:r>
              <a:rPr lang="en-US" altLang="en-US" sz="2700">
                <a:latin typeface="Calibri" pitchFamily="34" charset="0"/>
              </a:rPr>
              <a:t> 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/>
              <p14:cNvContentPartPr/>
              <p14:nvPr/>
            </p14:nvContentPartPr>
            <p14:xfrm>
              <a:off x="3571920" y="2027160"/>
              <a:ext cx="4581360" cy="38401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62560" y="2017800"/>
                <a:ext cx="4600080" cy="3858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0205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8382000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1" name="Picture 5" descr="infinite-loop-street-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000"/>
            <a:ext cx="2689225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2" name="Picture 6" descr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2971800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3" name="Picture 7" descr="iPho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0"/>
            <a:ext cx="15367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4" name="Text Box 8"/>
          <p:cNvSpPr txBox="1">
            <a:spLocks noChangeArrowheads="1"/>
          </p:cNvSpPr>
          <p:nvPr/>
        </p:nvSpPr>
        <p:spPr bwMode="auto">
          <a:xfrm>
            <a:off x="3932238" y="1879600"/>
            <a:ext cx="1562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</a:rPr>
              <a:t>the iPhone's icon for Google Maps …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386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208463" y="1419225"/>
              <a:ext cx="315912" cy="88900"/>
            </p14:xfrm>
          </p:contentPart>
        </mc:Choice>
        <mc:Fallback xmlns="">
          <p:pic>
            <p:nvPicPr>
              <p:cNvPr id="16386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98748" y="1405548"/>
                <a:ext cx="330304" cy="112295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8" r="3729"/>
          <a:stretch/>
        </p:blipFill>
        <p:spPr>
          <a:xfrm rot="5400000">
            <a:off x="1247385" y="269642"/>
            <a:ext cx="6553980" cy="63194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05247" y="632678"/>
            <a:ext cx="2274888" cy="10618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CC6600"/>
                </a:solidFill>
                <a:latin typeface="Cambria" panose="02040503050406030204" pitchFamily="18" charset="0"/>
              </a:rPr>
              <a:t>More </a:t>
            </a:r>
            <a:r>
              <a:rPr lang="en-US" b="1" dirty="0" smtClean="0">
                <a:solidFill>
                  <a:srgbClr val="CC6600"/>
                </a:solidFill>
                <a:latin typeface="Cambria" panose="02040503050406030204" pitchFamily="18" charset="0"/>
              </a:rPr>
              <a:t>CS tourism…</a:t>
            </a:r>
          </a:p>
          <a:p>
            <a:pPr algn="ctr"/>
            <a:r>
              <a:rPr lang="en-US" sz="1500" dirty="0" smtClean="0">
                <a:solidFill>
                  <a:srgbClr val="CC6600"/>
                </a:solidFill>
                <a:latin typeface="Cambria" panose="02040503050406030204" pitchFamily="18" charset="0"/>
              </a:rPr>
              <a:t>(Google)</a:t>
            </a:r>
            <a:endParaRPr lang="en-US" sz="1500" dirty="0">
              <a:solidFill>
                <a:srgbClr val="CC660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Right Arrow 4"/>
          <p:cNvSpPr/>
          <p:nvPr/>
        </p:nvSpPr>
        <p:spPr bwMode="auto">
          <a:xfrm>
            <a:off x="4267200" y="628777"/>
            <a:ext cx="1143000" cy="787400"/>
          </a:xfrm>
          <a:prstGeom prst="rightArrow">
            <a:avLst/>
          </a:prstGeom>
          <a:solidFill>
            <a:srgbClr val="CC66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258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0"/>
          <p:cNvSpPr txBox="1">
            <a:spLocks noChangeArrowheads="1"/>
          </p:cNvSpPr>
          <p:nvPr/>
        </p:nvSpPr>
        <p:spPr bwMode="auto">
          <a:xfrm>
            <a:off x="304800" y="1752600"/>
            <a:ext cx="464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>
                <a:latin typeface="Cambria" pitchFamily="18" charset="0"/>
              </a:rPr>
              <a:t>Suppose your list has </a:t>
            </a:r>
            <a:r>
              <a:rPr lang="en-US" altLang="en-US" sz="1800" b="1">
                <a:latin typeface="Cambria" pitchFamily="18" charset="0"/>
              </a:rPr>
              <a:t>N</a:t>
            </a:r>
            <a:r>
              <a:rPr lang="en-US" altLang="en-US" sz="1800">
                <a:latin typeface="Cambria" pitchFamily="18" charset="0"/>
              </a:rPr>
              <a:t> elements…</a:t>
            </a:r>
            <a:endParaRPr lang="en-US" altLang="en-US" sz="1800" b="1">
              <a:latin typeface="Cambria" pitchFamily="18" charset="0"/>
            </a:endParaRPr>
          </a:p>
        </p:txBody>
      </p:sp>
      <p:sp>
        <p:nvSpPr>
          <p:cNvPr id="72707" name="Text Box 28"/>
          <p:cNvSpPr txBox="1">
            <a:spLocks noChangeArrowheads="1"/>
          </p:cNvSpPr>
          <p:nvPr/>
        </p:nvSpPr>
        <p:spPr bwMode="auto">
          <a:xfrm>
            <a:off x="177800" y="2209800"/>
            <a:ext cx="883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>
                <a:latin typeface="Courier New" pitchFamily="49" charset="0"/>
              </a:rPr>
              <a:t>L = [4, 7, 42, 1, …, 0, 14, -5, 5]</a:t>
            </a:r>
          </a:p>
        </p:txBody>
      </p:sp>
      <p:sp>
        <p:nvSpPr>
          <p:cNvPr id="72708" name="Text Box 29"/>
          <p:cNvSpPr txBox="1">
            <a:spLocks noChangeArrowheads="1"/>
          </p:cNvSpPr>
          <p:nvPr/>
        </p:nvSpPr>
        <p:spPr bwMode="auto">
          <a:xfrm>
            <a:off x="1471613" y="152400"/>
            <a:ext cx="6300787" cy="738188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>
                <a:latin typeface="Cambria" pitchFamily="18" charset="0"/>
              </a:rPr>
              <a:t>Algorithms &amp; efficiency</a:t>
            </a:r>
          </a:p>
        </p:txBody>
      </p:sp>
      <p:sp>
        <p:nvSpPr>
          <p:cNvPr id="72709" name="Text Box 25"/>
          <p:cNvSpPr txBox="1">
            <a:spLocks noChangeArrowheads="1"/>
          </p:cNvSpPr>
          <p:nvPr/>
        </p:nvSpPr>
        <p:spPr bwMode="auto">
          <a:xfrm>
            <a:off x="1600200" y="6199188"/>
            <a:ext cx="6248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>
                <a:latin typeface="Cambria" pitchFamily="18" charset="0"/>
              </a:rPr>
              <a:t>Will </a:t>
            </a:r>
            <a:r>
              <a:rPr lang="en-US" altLang="en-US" i="1">
                <a:solidFill>
                  <a:srgbClr val="0033CC"/>
                </a:solidFill>
                <a:latin typeface="Cambria" pitchFamily="18" charset="0"/>
              </a:rPr>
              <a:t>sorting</a:t>
            </a:r>
            <a:r>
              <a:rPr lang="en-US" altLang="en-US" i="1">
                <a:latin typeface="Cambria" pitchFamily="18" charset="0"/>
              </a:rPr>
              <a:t> or </a:t>
            </a:r>
            <a:r>
              <a:rPr lang="en-US" altLang="en-US" i="1">
                <a:solidFill>
                  <a:srgbClr val="0033CC"/>
                </a:solidFill>
                <a:latin typeface="Cambria" pitchFamily="18" charset="0"/>
              </a:rPr>
              <a:t>max-finding</a:t>
            </a:r>
            <a:r>
              <a:rPr lang="en-US" altLang="en-US" i="1">
                <a:latin typeface="Cambria" pitchFamily="18" charset="0"/>
              </a:rPr>
              <a:t> take more work?</a:t>
            </a:r>
            <a:endParaRPr lang="en-US" altLang="en-US">
              <a:latin typeface="Cambria" pitchFamily="18" charset="0"/>
            </a:endParaRPr>
          </a:p>
        </p:txBody>
      </p:sp>
      <p:sp>
        <p:nvSpPr>
          <p:cNvPr id="72710" name="Text Box 30"/>
          <p:cNvSpPr txBox="1">
            <a:spLocks noChangeArrowheads="1"/>
          </p:cNvSpPr>
          <p:nvPr/>
        </p:nvSpPr>
        <p:spPr bwMode="auto">
          <a:xfrm>
            <a:off x="6705600" y="4057650"/>
            <a:ext cx="19812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>
                <a:solidFill>
                  <a:srgbClr val="0033CC"/>
                </a:solidFill>
              </a:rPr>
              <a:t>Sort </a:t>
            </a:r>
            <a:r>
              <a:rPr lang="en-US" altLang="en-US" sz="4200" b="1">
                <a:solidFill>
                  <a:srgbClr val="0033CC"/>
                </a:solidFill>
                <a:latin typeface="Courier New" pitchFamily="49" charset="0"/>
              </a:rPr>
              <a:t>L</a:t>
            </a:r>
            <a:endParaRPr lang="en-US" altLang="en-US" sz="4200">
              <a:solidFill>
                <a:srgbClr val="0033CC"/>
              </a:solidFill>
            </a:endParaRPr>
          </a:p>
        </p:txBody>
      </p:sp>
      <p:sp>
        <p:nvSpPr>
          <p:cNvPr id="72711" name="Text Box 30"/>
          <p:cNvSpPr txBox="1">
            <a:spLocks noChangeArrowheads="1"/>
          </p:cNvSpPr>
          <p:nvPr/>
        </p:nvSpPr>
        <p:spPr bwMode="auto">
          <a:xfrm>
            <a:off x="533400" y="3733800"/>
            <a:ext cx="23241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>
                <a:solidFill>
                  <a:srgbClr val="0033CC"/>
                </a:solidFill>
              </a:rPr>
              <a:t>Find </a:t>
            </a:r>
            <a:r>
              <a:rPr lang="en-US" altLang="en-US" sz="4200" b="1">
                <a:solidFill>
                  <a:srgbClr val="0033CC"/>
                </a:solidFill>
                <a:latin typeface="Courier New" pitchFamily="49" charset="0"/>
              </a:rPr>
              <a:t>L</a:t>
            </a:r>
            <a:r>
              <a:rPr lang="en-US" altLang="en-US" sz="4200">
                <a:solidFill>
                  <a:srgbClr val="0033CC"/>
                </a:solidFill>
              </a:rPr>
              <a:t>'s max</a:t>
            </a:r>
          </a:p>
        </p:txBody>
      </p:sp>
    </p:spTree>
    <p:extLst>
      <p:ext uri="{BB962C8B-B14F-4D97-AF65-F5344CB8AC3E}">
        <p14:creationId xmlns:p14="http://schemas.microsoft.com/office/powerpoint/2010/main" val="317560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0"/>
          <p:cNvSpPr txBox="1">
            <a:spLocks noChangeArrowheads="1"/>
          </p:cNvSpPr>
          <p:nvPr/>
        </p:nvSpPr>
        <p:spPr bwMode="auto">
          <a:xfrm>
            <a:off x="304800" y="1752600"/>
            <a:ext cx="464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>
                <a:latin typeface="Cambria" pitchFamily="18" charset="0"/>
              </a:rPr>
              <a:t>Suppose your list has </a:t>
            </a:r>
            <a:r>
              <a:rPr lang="en-US" altLang="en-US" sz="1800" b="1">
                <a:latin typeface="Cambria" pitchFamily="18" charset="0"/>
              </a:rPr>
              <a:t>N</a:t>
            </a:r>
            <a:r>
              <a:rPr lang="en-US" altLang="en-US" sz="1800">
                <a:latin typeface="Cambria" pitchFamily="18" charset="0"/>
              </a:rPr>
              <a:t> elements…</a:t>
            </a:r>
            <a:endParaRPr lang="en-US" altLang="en-US" sz="1800" b="1">
              <a:latin typeface="Cambria" pitchFamily="18" charset="0"/>
            </a:endParaRPr>
          </a:p>
        </p:txBody>
      </p:sp>
      <p:sp>
        <p:nvSpPr>
          <p:cNvPr id="73731" name="Text Box 28"/>
          <p:cNvSpPr txBox="1">
            <a:spLocks noChangeArrowheads="1"/>
          </p:cNvSpPr>
          <p:nvPr/>
        </p:nvSpPr>
        <p:spPr bwMode="auto">
          <a:xfrm>
            <a:off x="177800" y="2209800"/>
            <a:ext cx="883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>
                <a:latin typeface="Courier New" pitchFamily="49" charset="0"/>
              </a:rPr>
              <a:t>L = [4, 7, 42, 1, …, 0, 14, -5, 5]</a:t>
            </a:r>
          </a:p>
        </p:txBody>
      </p:sp>
      <p:sp>
        <p:nvSpPr>
          <p:cNvPr id="73732" name="Text Box 29"/>
          <p:cNvSpPr txBox="1">
            <a:spLocks noChangeArrowheads="1"/>
          </p:cNvSpPr>
          <p:nvPr/>
        </p:nvSpPr>
        <p:spPr bwMode="auto">
          <a:xfrm>
            <a:off x="1471613" y="152400"/>
            <a:ext cx="6300787" cy="738188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>
                <a:latin typeface="Cambria" pitchFamily="18" charset="0"/>
              </a:rPr>
              <a:t>Algorithms &amp; efficiency</a:t>
            </a:r>
          </a:p>
        </p:txBody>
      </p:sp>
      <p:sp>
        <p:nvSpPr>
          <p:cNvPr id="73733" name="Text Box 25"/>
          <p:cNvSpPr txBox="1">
            <a:spLocks noChangeArrowheads="1"/>
          </p:cNvSpPr>
          <p:nvPr/>
        </p:nvSpPr>
        <p:spPr bwMode="auto">
          <a:xfrm>
            <a:off x="1600200" y="6199188"/>
            <a:ext cx="6248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>
                <a:latin typeface="Cambria" pitchFamily="18" charset="0"/>
              </a:rPr>
              <a:t>How much work will </a:t>
            </a:r>
            <a:r>
              <a:rPr lang="en-US" altLang="en-US" i="1">
                <a:solidFill>
                  <a:srgbClr val="120DFB"/>
                </a:solidFill>
                <a:latin typeface="Cambria" pitchFamily="18" charset="0"/>
              </a:rPr>
              <a:t>median-finding</a:t>
            </a:r>
            <a:r>
              <a:rPr lang="en-US" altLang="en-US" i="1">
                <a:latin typeface="Cambria" pitchFamily="18" charset="0"/>
              </a:rPr>
              <a:t> take?</a:t>
            </a:r>
            <a:endParaRPr lang="en-US" altLang="en-US">
              <a:latin typeface="Cambria" pitchFamily="18" charset="0"/>
            </a:endParaRPr>
          </a:p>
        </p:txBody>
      </p:sp>
      <p:sp>
        <p:nvSpPr>
          <p:cNvPr id="73734" name="Text Box 30"/>
          <p:cNvSpPr txBox="1">
            <a:spLocks noChangeArrowheads="1"/>
          </p:cNvSpPr>
          <p:nvPr/>
        </p:nvSpPr>
        <p:spPr bwMode="auto">
          <a:xfrm>
            <a:off x="6705600" y="4057650"/>
            <a:ext cx="19812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>
                <a:solidFill>
                  <a:srgbClr val="0033CC"/>
                </a:solidFill>
              </a:rPr>
              <a:t>Sort </a:t>
            </a:r>
            <a:r>
              <a:rPr lang="en-US" altLang="en-US" sz="4200" b="1">
                <a:solidFill>
                  <a:srgbClr val="0033CC"/>
                </a:solidFill>
                <a:latin typeface="Courier New" pitchFamily="49" charset="0"/>
              </a:rPr>
              <a:t>L</a:t>
            </a:r>
            <a:endParaRPr lang="en-US" altLang="en-US" sz="4200">
              <a:solidFill>
                <a:srgbClr val="0033CC"/>
              </a:solidFill>
            </a:endParaRPr>
          </a:p>
        </p:txBody>
      </p:sp>
      <p:sp>
        <p:nvSpPr>
          <p:cNvPr id="73735" name="Text Box 30"/>
          <p:cNvSpPr txBox="1">
            <a:spLocks noChangeArrowheads="1"/>
          </p:cNvSpPr>
          <p:nvPr/>
        </p:nvSpPr>
        <p:spPr bwMode="auto">
          <a:xfrm>
            <a:off x="3619500" y="3733800"/>
            <a:ext cx="2324100" cy="13843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>
                <a:solidFill>
                  <a:srgbClr val="120DFB"/>
                </a:solidFill>
              </a:rPr>
              <a:t>Find </a:t>
            </a:r>
            <a:r>
              <a:rPr lang="en-US" altLang="en-US" sz="4200" b="1">
                <a:solidFill>
                  <a:srgbClr val="120DFB"/>
                </a:solidFill>
                <a:latin typeface="Courier New" pitchFamily="49" charset="0"/>
              </a:rPr>
              <a:t>L</a:t>
            </a:r>
            <a:r>
              <a:rPr lang="en-US" altLang="en-US" sz="4200">
                <a:solidFill>
                  <a:srgbClr val="120DFB"/>
                </a:solidFill>
              </a:rPr>
              <a:t>'s median</a:t>
            </a:r>
          </a:p>
        </p:txBody>
      </p:sp>
      <p:sp>
        <p:nvSpPr>
          <p:cNvPr id="73736" name="Text Box 30"/>
          <p:cNvSpPr txBox="1">
            <a:spLocks noChangeArrowheads="1"/>
          </p:cNvSpPr>
          <p:nvPr/>
        </p:nvSpPr>
        <p:spPr bwMode="auto">
          <a:xfrm>
            <a:off x="533400" y="3733800"/>
            <a:ext cx="23241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>
                <a:solidFill>
                  <a:srgbClr val="0033CC"/>
                </a:solidFill>
              </a:rPr>
              <a:t>Find </a:t>
            </a:r>
            <a:r>
              <a:rPr lang="en-US" altLang="en-US" sz="4200" b="1">
                <a:solidFill>
                  <a:srgbClr val="0033CC"/>
                </a:solidFill>
                <a:latin typeface="Courier New" pitchFamily="49" charset="0"/>
              </a:rPr>
              <a:t>L</a:t>
            </a:r>
            <a:r>
              <a:rPr lang="en-US" altLang="en-US" sz="4200">
                <a:solidFill>
                  <a:srgbClr val="0033CC"/>
                </a:solidFill>
              </a:rPr>
              <a:t>'s max</a:t>
            </a:r>
          </a:p>
        </p:txBody>
      </p:sp>
      <p:sp>
        <p:nvSpPr>
          <p:cNvPr id="73737" name="Right Arrow 1"/>
          <p:cNvSpPr>
            <a:spLocks noChangeArrowheads="1"/>
          </p:cNvSpPr>
          <p:nvPr/>
        </p:nvSpPr>
        <p:spPr bwMode="auto">
          <a:xfrm>
            <a:off x="6096000" y="4235450"/>
            <a:ext cx="4572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CECFF"/>
          </a:solidFill>
          <a:ln w="9525" algn="ctr">
            <a:solidFill>
              <a:srgbClr val="120DFB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3738" name="Right Arrow 29"/>
          <p:cNvSpPr>
            <a:spLocks noChangeArrowheads="1"/>
          </p:cNvSpPr>
          <p:nvPr/>
        </p:nvSpPr>
        <p:spPr bwMode="auto">
          <a:xfrm flipH="1" flipV="1">
            <a:off x="2971800" y="4235450"/>
            <a:ext cx="4572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CECFF"/>
          </a:solidFill>
          <a:ln w="9525" algn="ctr">
            <a:solidFill>
              <a:srgbClr val="120DFB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3739" name="Rectangle 2"/>
          <p:cNvSpPr>
            <a:spLocks noChangeArrowheads="1"/>
          </p:cNvSpPr>
          <p:nvPr/>
        </p:nvSpPr>
        <p:spPr bwMode="auto">
          <a:xfrm>
            <a:off x="3038475" y="3773488"/>
            <a:ext cx="323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120DFB"/>
                </a:solidFill>
                <a:latin typeface="Cambria" pitchFamily="18" charset="0"/>
              </a:rPr>
              <a:t>?</a:t>
            </a:r>
          </a:p>
        </p:txBody>
      </p:sp>
      <p:sp>
        <p:nvSpPr>
          <p:cNvPr id="73740" name="Rectangle 31"/>
          <p:cNvSpPr>
            <a:spLocks noChangeArrowheads="1"/>
          </p:cNvSpPr>
          <p:nvPr/>
        </p:nvSpPr>
        <p:spPr bwMode="auto">
          <a:xfrm>
            <a:off x="6162675" y="3773488"/>
            <a:ext cx="323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120DFB"/>
                </a:solidFill>
                <a:latin typeface="Cambria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7368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4332288" y="6477000"/>
            <a:ext cx="82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800" b="1">
                <a:solidFill>
                  <a:srgbClr val="0D982A"/>
                </a:solidFill>
              </a:rPr>
              <a:t>CS 60</a:t>
            </a:r>
          </a:p>
        </p:txBody>
      </p:sp>
      <p:sp>
        <p:nvSpPr>
          <p:cNvPr id="74755" name="Text Box 24"/>
          <p:cNvSpPr txBox="1">
            <a:spLocks noChangeArrowheads="1"/>
          </p:cNvSpPr>
          <p:nvPr/>
        </p:nvSpPr>
        <p:spPr bwMode="auto">
          <a:xfrm>
            <a:off x="2286000" y="6096000"/>
            <a:ext cx="487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>
                <a:latin typeface="Cambria" pitchFamily="18" charset="0"/>
              </a:rPr>
              <a:t>Principles of CS</a:t>
            </a:r>
          </a:p>
        </p:txBody>
      </p:sp>
      <p:sp>
        <p:nvSpPr>
          <p:cNvPr id="74756" name="Text Box 25"/>
          <p:cNvSpPr txBox="1">
            <a:spLocks noChangeArrowheads="1"/>
          </p:cNvSpPr>
          <p:nvPr/>
        </p:nvSpPr>
        <p:spPr bwMode="auto">
          <a:xfrm>
            <a:off x="762000" y="5257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 </a:t>
            </a:r>
            <a:r>
              <a:rPr lang="en-US" altLang="en-US" i="1">
                <a:latin typeface="Cambria" pitchFamily="18" charset="0"/>
              </a:rPr>
              <a:t>Data structures</a:t>
            </a:r>
            <a:endParaRPr lang="en-US" altLang="en-US">
              <a:latin typeface="Cambria" pitchFamily="18" charset="0"/>
            </a:endParaRPr>
          </a:p>
        </p:txBody>
      </p:sp>
      <p:sp>
        <p:nvSpPr>
          <p:cNvPr id="74757" name="AutoShape 26"/>
          <p:cNvSpPr>
            <a:spLocks noChangeArrowheads="1"/>
          </p:cNvSpPr>
          <p:nvPr/>
        </p:nvSpPr>
        <p:spPr bwMode="auto">
          <a:xfrm rot="-2972688">
            <a:off x="3065463" y="5741988"/>
            <a:ext cx="381000" cy="685800"/>
          </a:xfrm>
          <a:prstGeom prst="upArrow">
            <a:avLst>
              <a:gd name="adj1" fmla="val 50000"/>
              <a:gd name="adj2" fmla="val 45000"/>
            </a:avLst>
          </a:prstGeom>
          <a:solidFill>
            <a:srgbClr val="CCFFCC"/>
          </a:solidFill>
          <a:ln w="9525">
            <a:solidFill>
              <a:srgbClr val="0D982A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4758" name="Rectangle 27"/>
          <p:cNvSpPr>
            <a:spLocks noChangeArrowheads="1"/>
          </p:cNvSpPr>
          <p:nvPr/>
        </p:nvSpPr>
        <p:spPr bwMode="auto">
          <a:xfrm>
            <a:off x="1743075" y="5648325"/>
            <a:ext cx="82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800" b="1">
                <a:solidFill>
                  <a:srgbClr val="0D982A"/>
                </a:solidFill>
              </a:rPr>
              <a:t>CS 70</a:t>
            </a:r>
          </a:p>
        </p:txBody>
      </p:sp>
      <p:sp>
        <p:nvSpPr>
          <p:cNvPr id="74759" name="Text Box 28"/>
          <p:cNvSpPr txBox="1">
            <a:spLocks noChangeArrowheads="1"/>
          </p:cNvSpPr>
          <p:nvPr/>
        </p:nvSpPr>
        <p:spPr bwMode="auto">
          <a:xfrm>
            <a:off x="941388" y="4354513"/>
            <a:ext cx="2819400" cy="741362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 b="1">
                <a:solidFill>
                  <a:srgbClr val="0D982A"/>
                </a:solidFill>
                <a:latin typeface="Courier New" pitchFamily="49" charset="0"/>
              </a:rPr>
              <a:t>'chunky'</a:t>
            </a:r>
          </a:p>
        </p:txBody>
      </p:sp>
      <p:sp>
        <p:nvSpPr>
          <p:cNvPr id="74760" name="Text Box 44"/>
          <p:cNvSpPr txBox="1">
            <a:spLocks noChangeArrowheads="1"/>
          </p:cNvSpPr>
          <p:nvPr/>
        </p:nvSpPr>
        <p:spPr bwMode="auto">
          <a:xfrm>
            <a:off x="731838" y="1893888"/>
            <a:ext cx="19891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Software Engineering</a:t>
            </a:r>
          </a:p>
        </p:txBody>
      </p:sp>
      <p:sp>
        <p:nvSpPr>
          <p:cNvPr id="74761" name="Rectangle 45"/>
          <p:cNvSpPr>
            <a:spLocks noChangeArrowheads="1"/>
          </p:cNvSpPr>
          <p:nvPr/>
        </p:nvSpPr>
        <p:spPr bwMode="auto">
          <a:xfrm>
            <a:off x="1209675" y="2884488"/>
            <a:ext cx="9540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800" b="1">
                <a:solidFill>
                  <a:srgbClr val="0D982A"/>
                </a:solidFill>
              </a:rPr>
              <a:t>CS 121</a:t>
            </a:r>
          </a:p>
        </p:txBody>
      </p:sp>
      <p:sp>
        <p:nvSpPr>
          <p:cNvPr id="74762" name="Text Box 46"/>
          <p:cNvSpPr txBox="1">
            <a:spLocks noChangeArrowheads="1"/>
          </p:cNvSpPr>
          <p:nvPr/>
        </p:nvSpPr>
        <p:spPr bwMode="auto">
          <a:xfrm>
            <a:off x="5791200" y="4518025"/>
            <a:ext cx="2981325" cy="120015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>
                <a:latin typeface="Cambria" pitchFamily="18" charset="0"/>
              </a:rPr>
              <a:t>Systems and Software</a:t>
            </a:r>
          </a:p>
        </p:txBody>
      </p:sp>
      <p:pic>
        <p:nvPicPr>
          <p:cNvPr id="74763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388" y="304800"/>
            <a:ext cx="49339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4" name="Rectangle 14"/>
          <p:cNvSpPr>
            <a:spLocks noChangeArrowheads="1"/>
          </p:cNvSpPr>
          <p:nvPr/>
        </p:nvSpPr>
        <p:spPr bwMode="auto">
          <a:xfrm>
            <a:off x="3103563" y="487363"/>
            <a:ext cx="1316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b="1">
                <a:solidFill>
                  <a:schemeClr val="bg1"/>
                </a:solidFill>
                <a:latin typeface="Cambria" pitchFamily="18" charset="0"/>
              </a:rPr>
              <a:t>Hectare</a:t>
            </a:r>
          </a:p>
        </p:txBody>
      </p:sp>
      <p:sp>
        <p:nvSpPr>
          <p:cNvPr id="74765" name="AutoShape 26"/>
          <p:cNvSpPr>
            <a:spLocks noChangeArrowheads="1"/>
          </p:cNvSpPr>
          <p:nvPr/>
        </p:nvSpPr>
        <p:spPr bwMode="auto">
          <a:xfrm rot="2975083">
            <a:off x="2160588" y="3452813"/>
            <a:ext cx="381000" cy="685800"/>
          </a:xfrm>
          <a:prstGeom prst="upArrow">
            <a:avLst>
              <a:gd name="adj1" fmla="val 50000"/>
              <a:gd name="adj2" fmla="val 45000"/>
            </a:avLst>
          </a:prstGeom>
          <a:solidFill>
            <a:srgbClr val="CCFFCC"/>
          </a:solidFill>
          <a:ln w="9525">
            <a:solidFill>
              <a:srgbClr val="0D982A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356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" descr="IMG_0018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7793979" y="5791200"/>
            <a:ext cx="1239838" cy="738188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400">
                <a:solidFill>
                  <a:srgbClr val="C00000"/>
                </a:solidFill>
                <a:latin typeface="Calibri" pitchFamily="34" charset="0"/>
              </a:rPr>
              <a:t>but what if I'm nostalgic for CS 5 itself ?</a:t>
            </a:r>
          </a:p>
        </p:txBody>
      </p:sp>
      <p:grpSp>
        <p:nvGrpSpPr>
          <p:cNvPr id="6" name="Group 18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489179" y="6124575"/>
            <a:ext cx="427038" cy="496888"/>
            <a:chOff x="2928" y="1051"/>
            <a:chExt cx="840" cy="957"/>
          </a:xfrm>
        </p:grpSpPr>
        <p:sp>
          <p:nvSpPr>
            <p:cNvPr id="7" name="Freeform 19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Oval 2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" name="Oval 21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" name="Oval 22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" name="Oval 23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" name="Oval 2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" name="Oval 25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" name="Oval 26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" name="AutoShape 27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" name="Freeform 28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9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0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1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" y="4631100"/>
            <a:ext cx="5984875" cy="2032000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 dirty="0">
                <a:latin typeface="Cambria" panose="02040503050406030204" pitchFamily="18" charset="0"/>
              </a:rPr>
              <a:t>you might also consider </a:t>
            </a:r>
            <a:r>
              <a:rPr lang="en-US" altLang="en-US" sz="4200" b="1" i="1" dirty="0">
                <a:solidFill>
                  <a:srgbClr val="C00000"/>
                </a:solidFill>
                <a:latin typeface="Cambria" panose="02040503050406030204" pitchFamily="18" charset="0"/>
              </a:rPr>
              <a:t>grading</a:t>
            </a:r>
            <a:r>
              <a:rPr lang="en-US" altLang="en-US" sz="4200" i="1" dirty="0">
                <a:latin typeface="Cambria" panose="02040503050406030204" pitchFamily="18" charset="0"/>
              </a:rPr>
              <a:t> </a:t>
            </a:r>
            <a:r>
              <a:rPr lang="en-US" altLang="en-US" sz="4200" dirty="0">
                <a:latin typeface="Cambria" panose="02040503050406030204" pitchFamily="18" charset="0"/>
              </a:rPr>
              <a:t>for CS5 next fall – </a:t>
            </a:r>
            <a:r>
              <a:rPr lang="en-US" altLang="en-US" sz="4200" i="1" dirty="0">
                <a:latin typeface="Cambria" panose="02040503050406030204" pitchFamily="18" charset="0"/>
              </a:rPr>
              <a:t>all schools welcome</a:t>
            </a:r>
            <a:r>
              <a:rPr lang="en-US" altLang="en-US" sz="4200" dirty="0">
                <a:latin typeface="Cambria" panose="02040503050406030204" pitchFamily="18" charset="0"/>
              </a:rPr>
              <a:t>...</a:t>
            </a:r>
          </a:p>
        </p:txBody>
      </p:sp>
      <p:sp>
        <p:nvSpPr>
          <p:cNvPr id="21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4800" y="304800"/>
            <a:ext cx="3429000" cy="7381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 dirty="0">
                <a:latin typeface="Cambria" panose="02040503050406030204" pitchFamily="18" charset="0"/>
              </a:rPr>
              <a:t>Summer CS</a:t>
            </a: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4114800" y="188893"/>
            <a:ext cx="4800600" cy="954107"/>
          </a:xfrm>
          <a:prstGeom prst="rect">
            <a:avLst/>
          </a:prstGeom>
          <a:solidFill>
            <a:schemeClr val="bg1"/>
          </a:solidFill>
          <a:ln w="9525">
            <a:solidFill>
              <a:srgbClr val="CCECFF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 smtClean="0">
                <a:latin typeface="Cambria" panose="02040503050406030204" pitchFamily="18" charset="0"/>
              </a:rPr>
              <a:t>Project pitches:    </a:t>
            </a:r>
            <a:r>
              <a:rPr lang="en-US" altLang="en-US" sz="2800" i="1" dirty="0" smtClean="0">
                <a:latin typeface="Cambria" panose="02040503050406030204" pitchFamily="18" charset="0"/>
              </a:rPr>
              <a:t>First Thursday of the spring term…</a:t>
            </a:r>
            <a:endParaRPr lang="en-US" altLang="en-US" sz="2800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05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" descr="IMG_0018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7793979" y="5791200"/>
            <a:ext cx="1239838" cy="738188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400">
                <a:solidFill>
                  <a:srgbClr val="C00000"/>
                </a:solidFill>
                <a:latin typeface="Calibri" pitchFamily="34" charset="0"/>
              </a:rPr>
              <a:t>but what if I'm nostalgic for CS 5 itself ?</a:t>
            </a:r>
          </a:p>
        </p:txBody>
      </p:sp>
      <p:grpSp>
        <p:nvGrpSpPr>
          <p:cNvPr id="6" name="Group 18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489179" y="6124575"/>
            <a:ext cx="427038" cy="496888"/>
            <a:chOff x="2928" y="1051"/>
            <a:chExt cx="840" cy="957"/>
          </a:xfrm>
        </p:grpSpPr>
        <p:sp>
          <p:nvSpPr>
            <p:cNvPr id="7" name="Freeform 19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Oval 2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" name="Oval 21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" name="Oval 22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" name="Oval 23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" name="Oval 2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" name="Oval 25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" name="Oval 26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" name="AutoShape 27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" name="Freeform 28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9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0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1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" y="4631100"/>
            <a:ext cx="5984875" cy="2032000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 dirty="0">
                <a:latin typeface="Cambria" panose="02040503050406030204" pitchFamily="18" charset="0"/>
              </a:rPr>
              <a:t>you might also consider </a:t>
            </a:r>
            <a:r>
              <a:rPr lang="en-US" altLang="en-US" sz="4200" b="1" i="1" dirty="0">
                <a:solidFill>
                  <a:srgbClr val="C00000"/>
                </a:solidFill>
                <a:latin typeface="Cambria" panose="02040503050406030204" pitchFamily="18" charset="0"/>
              </a:rPr>
              <a:t>grading</a:t>
            </a:r>
            <a:r>
              <a:rPr lang="en-US" altLang="en-US" sz="4200" i="1" dirty="0">
                <a:latin typeface="Cambria" panose="02040503050406030204" pitchFamily="18" charset="0"/>
              </a:rPr>
              <a:t> </a:t>
            </a:r>
            <a:r>
              <a:rPr lang="en-US" altLang="en-US" sz="4200" dirty="0">
                <a:latin typeface="Cambria" panose="02040503050406030204" pitchFamily="18" charset="0"/>
              </a:rPr>
              <a:t>for CS5 next fall – </a:t>
            </a:r>
            <a:r>
              <a:rPr lang="en-US" altLang="en-US" sz="4200" i="1" dirty="0">
                <a:latin typeface="Cambria" panose="02040503050406030204" pitchFamily="18" charset="0"/>
              </a:rPr>
              <a:t>all schools welcome</a:t>
            </a:r>
            <a:r>
              <a:rPr lang="en-US" altLang="en-US" sz="4200" dirty="0">
                <a:latin typeface="Cambria" panose="02040503050406030204" pitchFamily="18" charset="0"/>
              </a:rPr>
              <a:t>...</a:t>
            </a:r>
          </a:p>
        </p:txBody>
      </p:sp>
      <p:sp>
        <p:nvSpPr>
          <p:cNvPr id="21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4800" y="304800"/>
            <a:ext cx="3429000" cy="7381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 dirty="0">
                <a:latin typeface="Cambria" panose="02040503050406030204" pitchFamily="18" charset="0"/>
              </a:rPr>
              <a:t>Summer CS</a:t>
            </a:r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4114800" y="188893"/>
            <a:ext cx="4800600" cy="954107"/>
          </a:xfrm>
          <a:prstGeom prst="rect">
            <a:avLst/>
          </a:prstGeom>
          <a:solidFill>
            <a:schemeClr val="bg1"/>
          </a:solidFill>
          <a:ln w="9525">
            <a:solidFill>
              <a:srgbClr val="CCECFF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 smtClean="0">
                <a:latin typeface="Cambria" panose="02040503050406030204" pitchFamily="18" charset="0"/>
              </a:rPr>
              <a:t>Project pitches:    </a:t>
            </a:r>
            <a:r>
              <a:rPr lang="en-US" altLang="en-US" sz="2800" i="1" dirty="0" smtClean="0">
                <a:latin typeface="Cambria" panose="02040503050406030204" pitchFamily="18" charset="0"/>
              </a:rPr>
              <a:t>First Thursday of the spring term…</a:t>
            </a:r>
            <a:endParaRPr lang="en-US" altLang="en-US" sz="2800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99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 descr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8382000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Picture 5" descr="infinite-loop-street-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000"/>
            <a:ext cx="2689225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6" descr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2971800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7" descr="iPho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0"/>
            <a:ext cx="15367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8" name="Text Box 8"/>
          <p:cNvSpPr txBox="1">
            <a:spLocks noChangeArrowheads="1"/>
          </p:cNvSpPr>
          <p:nvPr/>
        </p:nvSpPr>
        <p:spPr bwMode="auto">
          <a:xfrm>
            <a:off x="3932238" y="1879600"/>
            <a:ext cx="1562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</a:rPr>
              <a:t>the iPhone's icon for Google Maps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19200" y="127000"/>
            <a:ext cx="5181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6000" i="1">
                <a:latin typeface="Times New Roman" pitchFamily="18" charset="0"/>
              </a:rPr>
              <a:t>Future</a:t>
            </a:r>
            <a:r>
              <a:rPr lang="en-US" altLang="en-US" sz="6000">
                <a:latin typeface="Times New Roman" pitchFamily="18" charset="0"/>
              </a:rPr>
              <a:t> CS ?</a:t>
            </a:r>
          </a:p>
        </p:txBody>
      </p:sp>
      <p:sp>
        <p:nvSpPr>
          <p:cNvPr id="86019" name="Text Box 6"/>
          <p:cNvSpPr txBox="1">
            <a:spLocks noChangeArrowheads="1"/>
          </p:cNvSpPr>
          <p:nvPr/>
        </p:nvSpPr>
        <p:spPr bwMode="auto">
          <a:xfrm>
            <a:off x="5715000" y="4495800"/>
            <a:ext cx="30622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>
                <a:latin typeface="Times New Roman" pitchFamily="18" charset="0"/>
              </a:rPr>
              <a:t>Most likely: 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latin typeface="Times New Roman" pitchFamily="18" charset="0"/>
              </a:rPr>
              <a:t>Th., January 19, 2012 ~ place TBA</a:t>
            </a:r>
          </a:p>
        </p:txBody>
      </p:sp>
      <p:sp>
        <p:nvSpPr>
          <p:cNvPr id="86020" name="Text Box 7"/>
          <p:cNvSpPr txBox="1">
            <a:spLocks noChangeArrowheads="1"/>
          </p:cNvSpPr>
          <p:nvPr/>
        </p:nvSpPr>
        <p:spPr bwMode="auto">
          <a:xfrm>
            <a:off x="625475" y="1392238"/>
            <a:ext cx="36576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120DFB"/>
                </a:solidFill>
                <a:latin typeface="Calibri" pitchFamily="34" charset="0"/>
              </a:rPr>
              <a:t>CS's Summer projects colloquium</a:t>
            </a:r>
          </a:p>
        </p:txBody>
      </p:sp>
      <p:pic>
        <p:nvPicPr>
          <p:cNvPr id="86021" name="Picture 17" descr="IMG_002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1281113"/>
            <a:ext cx="3879850" cy="2909887"/>
          </a:xfrm>
          <a:prstGeom prst="rect">
            <a:avLst/>
          </a:prstGeom>
          <a:noFill/>
          <a:ln w="9525">
            <a:solidFill>
              <a:srgbClr val="120DF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6022" name="Group 18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7467600" y="533400"/>
            <a:ext cx="427038" cy="496888"/>
            <a:chOff x="2928" y="1051"/>
            <a:chExt cx="840" cy="957"/>
          </a:xfrm>
        </p:grpSpPr>
        <p:sp>
          <p:nvSpPr>
            <p:cNvPr id="86027" name="Freeform 19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28" name="Oval 2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6029" name="Oval 21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6030" name="Oval 22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6031" name="Oval 23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6032" name="Oval 2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6033" name="Oval 25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6034" name="Oval 26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6035" name="AutoShape 27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6036" name="Freeform 28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37" name="Freeform 29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38" name="Freeform 30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039" name="Freeform 31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6023" name="Text Box 32"/>
          <p:cNvSpPr txBox="1">
            <a:spLocks noChangeArrowheads="1"/>
          </p:cNvSpPr>
          <p:nvPr/>
        </p:nvSpPr>
        <p:spPr bwMode="auto">
          <a:xfrm>
            <a:off x="7772400" y="200025"/>
            <a:ext cx="123983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400">
                <a:solidFill>
                  <a:srgbClr val="C00000"/>
                </a:solidFill>
                <a:latin typeface="Calibri" pitchFamily="34" charset="0"/>
              </a:rPr>
              <a:t>but what if I'm nostalgic for CS 5 itself ?</a:t>
            </a:r>
          </a:p>
        </p:txBody>
      </p:sp>
      <p:pic>
        <p:nvPicPr>
          <p:cNvPr id="86024" name="Picture 28" descr="013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674938"/>
            <a:ext cx="5410200" cy="4057650"/>
          </a:xfrm>
          <a:prstGeom prst="rect">
            <a:avLst/>
          </a:prstGeom>
          <a:noFill/>
          <a:ln w="9525">
            <a:solidFill>
              <a:srgbClr val="120DF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5" name="Rectangle 29"/>
          <p:cNvSpPr>
            <a:spLocks noChangeArrowheads="1"/>
          </p:cNvSpPr>
          <p:nvPr/>
        </p:nvSpPr>
        <p:spPr bwMode="auto">
          <a:xfrm>
            <a:off x="6396038" y="6172200"/>
            <a:ext cx="17859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1500">
                <a:solidFill>
                  <a:srgbClr val="C00000"/>
                </a:solidFill>
                <a:latin typeface="Times New Roman" pitchFamily="18" charset="0"/>
              </a:rPr>
              <a:t>(probably right here)</a:t>
            </a:r>
            <a:endParaRPr lang="en-US" altLang="en-US">
              <a:solidFill>
                <a:srgbClr val="C00000"/>
              </a:solidFill>
            </a:endParaRPr>
          </a:p>
        </p:txBody>
      </p:sp>
      <p:sp>
        <p:nvSpPr>
          <p:cNvPr id="86026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-883746">
            <a:off x="1912938" y="2327275"/>
            <a:ext cx="5984875" cy="2032000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>
                <a:latin typeface="Times New Roman" pitchFamily="18" charset="0"/>
              </a:rPr>
              <a:t>you might consider </a:t>
            </a:r>
            <a:r>
              <a:rPr lang="en-US" altLang="en-US" sz="4200" b="1" i="1">
                <a:solidFill>
                  <a:srgbClr val="C00000"/>
                </a:solidFill>
                <a:latin typeface="Times New Roman" pitchFamily="18" charset="0"/>
              </a:rPr>
              <a:t>grading</a:t>
            </a:r>
            <a:r>
              <a:rPr lang="en-US" altLang="en-US" sz="4200" i="1">
                <a:latin typeface="Times New Roman" pitchFamily="18" charset="0"/>
              </a:rPr>
              <a:t> </a:t>
            </a:r>
            <a:r>
              <a:rPr lang="en-US" altLang="en-US" sz="4200">
                <a:latin typeface="Times New Roman" pitchFamily="18" charset="0"/>
              </a:rPr>
              <a:t>for CS5 next fall – all schools welcome...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2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501650" y="990600"/>
            <a:ext cx="7499350" cy="182563"/>
            <a:chOff x="295" y="1311"/>
            <a:chExt cx="5177" cy="114"/>
          </a:xfrm>
        </p:grpSpPr>
        <p:sp>
          <p:nvSpPr>
            <p:cNvPr id="87077" name="Rectangle 3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7078" name="Rectangle 4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87043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17650" y="244475"/>
            <a:ext cx="54181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>
                <a:latin typeface="Times New Roman" pitchFamily="18" charset="0"/>
              </a:rPr>
              <a:t>CS 5 finale</a:t>
            </a:r>
          </a:p>
        </p:txBody>
      </p:sp>
      <p:sp>
        <p:nvSpPr>
          <p:cNvPr id="87044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781800" y="152400"/>
            <a:ext cx="1546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400" b="1">
                <a:solidFill>
                  <a:srgbClr val="067B0E"/>
                </a:solidFill>
                <a:latin typeface="Comic Sans MS" pitchFamily="66" charset="0"/>
              </a:rPr>
              <a:t>I'll be back…</a:t>
            </a:r>
          </a:p>
        </p:txBody>
      </p:sp>
      <p:grpSp>
        <p:nvGrpSpPr>
          <p:cNvPr id="87045" name="Group 7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8229600" y="304800"/>
            <a:ext cx="531813" cy="600075"/>
            <a:chOff x="2928" y="1051"/>
            <a:chExt cx="840" cy="957"/>
          </a:xfrm>
        </p:grpSpPr>
        <p:sp>
          <p:nvSpPr>
            <p:cNvPr id="87064" name="Freeform 8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065" name="Oval 9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7066" name="Oval 10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7067" name="Oval 11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7068" name="Oval 12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7069" name="Oval 13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7070" name="Oval 14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7071" name="Oval 15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7072" name="AutoShape 16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7073" name="Freeform 17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074" name="Freeform 18"/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075" name="Freeform 19"/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076" name="Freeform 20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7046" name="Picture 21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6" r="25926" b="13333"/>
          <a:stretch>
            <a:fillRect/>
          </a:stretch>
        </p:blipFill>
        <p:spPr bwMode="auto">
          <a:xfrm>
            <a:off x="8289925" y="1254125"/>
            <a:ext cx="6556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7" name="Text Box 22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315200" y="1752600"/>
            <a:ext cx="8683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400" b="1">
                <a:solidFill>
                  <a:srgbClr val="067B0E"/>
                </a:solidFill>
                <a:latin typeface="Comic Sans MS" pitchFamily="66" charset="0"/>
              </a:rPr>
              <a:t>That's my line!</a:t>
            </a:r>
          </a:p>
        </p:txBody>
      </p:sp>
      <p:sp>
        <p:nvSpPr>
          <p:cNvPr id="87048" name="Text Box 23"/>
          <p:cNvSpPr txBox="1">
            <a:spLocks noChangeArrowheads="1"/>
          </p:cNvSpPr>
          <p:nvPr/>
        </p:nvSpPr>
        <p:spPr bwMode="auto">
          <a:xfrm>
            <a:off x="457200" y="14478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Times New Roman" pitchFamily="18" charset="0"/>
              </a:rPr>
              <a:t>CS 5 Practice Exam</a:t>
            </a:r>
          </a:p>
        </p:txBody>
      </p:sp>
      <p:sp>
        <p:nvSpPr>
          <p:cNvPr id="87049" name="Text Box 24"/>
          <p:cNvSpPr txBox="1">
            <a:spLocks noChangeArrowheads="1"/>
          </p:cNvSpPr>
          <p:nvPr/>
        </p:nvSpPr>
        <p:spPr bwMode="auto">
          <a:xfrm>
            <a:off x="457200" y="19812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Times New Roman" pitchFamily="18" charset="0"/>
              </a:rPr>
              <a:t>CS 5 Review Session</a:t>
            </a:r>
          </a:p>
        </p:txBody>
      </p:sp>
      <p:sp>
        <p:nvSpPr>
          <p:cNvPr id="87050" name="Text Box 25"/>
          <p:cNvSpPr txBox="1">
            <a:spLocks noChangeArrowheads="1"/>
          </p:cNvSpPr>
          <p:nvPr/>
        </p:nvSpPr>
        <p:spPr bwMode="auto">
          <a:xfrm>
            <a:off x="982663" y="2433638"/>
            <a:ext cx="4724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rgbClr val="120DFB"/>
                </a:solidFill>
                <a:latin typeface="Comic Sans MS" pitchFamily="66" charset="0"/>
              </a:rPr>
              <a:t>4-5pm Sunday, 12/16 here in Pryne</a:t>
            </a:r>
          </a:p>
        </p:txBody>
      </p:sp>
      <p:sp>
        <p:nvSpPr>
          <p:cNvPr id="87051" name="Text Box 26"/>
          <p:cNvSpPr txBox="1">
            <a:spLocks noChangeArrowheads="1"/>
          </p:cNvSpPr>
          <p:nvPr/>
        </p:nvSpPr>
        <p:spPr bwMode="auto">
          <a:xfrm>
            <a:off x="457200" y="29718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Times New Roman" pitchFamily="18" charset="0"/>
              </a:rPr>
              <a:t>CS 5 Final Exam</a:t>
            </a:r>
          </a:p>
        </p:txBody>
      </p:sp>
      <p:sp>
        <p:nvSpPr>
          <p:cNvPr id="87052" name="Text Box 27"/>
          <p:cNvSpPr txBox="1">
            <a:spLocks noChangeArrowheads="1"/>
          </p:cNvSpPr>
          <p:nvPr/>
        </p:nvSpPr>
        <p:spPr bwMode="auto">
          <a:xfrm>
            <a:off x="990600" y="3429000"/>
            <a:ext cx="4724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rgbClr val="120DFB"/>
                </a:solidFill>
                <a:latin typeface="Comic Sans MS" pitchFamily="66" charset="0"/>
              </a:rPr>
              <a:t>2pm - on Thu. or Fri. 12/17-18 here in Pryne</a:t>
            </a:r>
          </a:p>
        </p:txBody>
      </p:sp>
      <p:sp>
        <p:nvSpPr>
          <p:cNvPr id="87053" name="Text Box 28"/>
          <p:cNvSpPr txBox="1">
            <a:spLocks noChangeArrowheads="1"/>
          </p:cNvSpPr>
          <p:nvPr/>
        </p:nvSpPr>
        <p:spPr bwMode="auto">
          <a:xfrm>
            <a:off x="990600" y="3749675"/>
            <a:ext cx="4724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rgbClr val="120DFB"/>
                </a:solidFill>
                <a:latin typeface="Comic Sans MS" pitchFamily="66" charset="0"/>
              </a:rPr>
              <a:t>2 pages of notes are OK</a:t>
            </a:r>
          </a:p>
        </p:txBody>
      </p:sp>
      <p:sp>
        <p:nvSpPr>
          <p:cNvPr id="87054" name="Text Box 29"/>
          <p:cNvSpPr txBox="1">
            <a:spLocks noChangeArrowheads="1"/>
          </p:cNvSpPr>
          <p:nvPr/>
        </p:nvSpPr>
        <p:spPr bwMode="auto">
          <a:xfrm>
            <a:off x="990600" y="4083050"/>
            <a:ext cx="4724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rgbClr val="120DFB"/>
                </a:solidFill>
                <a:latin typeface="Comic Sans MS" pitchFamily="66" charset="0"/>
              </a:rPr>
              <a:t>practice exam is a good review</a:t>
            </a:r>
          </a:p>
        </p:txBody>
      </p:sp>
      <p:sp>
        <p:nvSpPr>
          <p:cNvPr id="87055" name="Text Box 30"/>
          <p:cNvSpPr txBox="1">
            <a:spLocks noChangeArrowheads="1"/>
          </p:cNvSpPr>
          <p:nvPr/>
        </p:nvSpPr>
        <p:spPr bwMode="auto">
          <a:xfrm>
            <a:off x="457200" y="46482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Times New Roman" pitchFamily="18" charset="0"/>
              </a:rPr>
              <a:t>CS 5 Final Projects</a:t>
            </a:r>
          </a:p>
        </p:txBody>
      </p:sp>
      <p:sp>
        <p:nvSpPr>
          <p:cNvPr id="87056" name="Text Box 3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234238" y="2317750"/>
            <a:ext cx="17811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>
                <a:solidFill>
                  <a:schemeClr val="bg2"/>
                </a:solidFill>
                <a:latin typeface="Comic Sans MS" pitchFamily="66" charset="0"/>
              </a:rPr>
              <a:t>Rare photograph of CA governor before his morning make-up session.</a:t>
            </a:r>
          </a:p>
        </p:txBody>
      </p:sp>
      <p:sp>
        <p:nvSpPr>
          <p:cNvPr id="87057" name="Text Box 32"/>
          <p:cNvSpPr txBox="1">
            <a:spLocks noChangeArrowheads="1"/>
          </p:cNvSpPr>
          <p:nvPr/>
        </p:nvSpPr>
        <p:spPr bwMode="auto">
          <a:xfrm>
            <a:off x="990600" y="5073650"/>
            <a:ext cx="3886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rgbClr val="120DFB"/>
                </a:solidFill>
                <a:latin typeface="Comic Sans MS" pitchFamily="66" charset="0"/>
              </a:rPr>
              <a:t>due Fri. 11:59 pm   (or Sun. w/ Euro)</a:t>
            </a:r>
          </a:p>
        </p:txBody>
      </p:sp>
      <p:sp>
        <p:nvSpPr>
          <p:cNvPr id="87058" name="Text Box 33"/>
          <p:cNvSpPr txBox="1">
            <a:spLocks noChangeArrowheads="1"/>
          </p:cNvSpPr>
          <p:nvPr/>
        </p:nvSpPr>
        <p:spPr bwMode="auto">
          <a:xfrm>
            <a:off x="457200" y="56388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i="1">
                <a:latin typeface="Times New Roman" pitchFamily="18" charset="0"/>
              </a:rPr>
              <a:t>Looking back!</a:t>
            </a:r>
            <a:r>
              <a:rPr lang="en-US" altLang="en-US">
                <a:latin typeface="Times New Roman" pitchFamily="18" charset="0"/>
              </a:rPr>
              <a:t>   evals, ideas</a:t>
            </a:r>
          </a:p>
        </p:txBody>
      </p:sp>
      <p:sp>
        <p:nvSpPr>
          <p:cNvPr id="87059" name="Text Box 34"/>
          <p:cNvSpPr txBox="1">
            <a:spLocks noChangeArrowheads="1"/>
          </p:cNvSpPr>
          <p:nvPr/>
        </p:nvSpPr>
        <p:spPr bwMode="auto">
          <a:xfrm>
            <a:off x="457200" y="6096000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i="1">
                <a:latin typeface="Times New Roman" pitchFamily="18" charset="0"/>
              </a:rPr>
              <a:t>Looking ahead?</a:t>
            </a:r>
            <a:r>
              <a:rPr lang="en-US" altLang="en-US">
                <a:latin typeface="Times New Roman" pitchFamily="18" charset="0"/>
              </a:rPr>
              <a:t>   Other options</a:t>
            </a:r>
          </a:p>
        </p:txBody>
      </p:sp>
      <p:sp>
        <p:nvSpPr>
          <p:cNvPr id="87060" name="Text Box 35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822950" y="6124575"/>
            <a:ext cx="297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>
                <a:solidFill>
                  <a:srgbClr val="0D982A"/>
                </a:solidFill>
                <a:latin typeface="Comic Sans MS" pitchFamily="66" charset="0"/>
              </a:rPr>
              <a:t>Most creative pocket design…</a:t>
            </a:r>
          </a:p>
        </p:txBody>
      </p:sp>
      <p:pic>
        <p:nvPicPr>
          <p:cNvPr id="87061" name="Picture 36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429000"/>
            <a:ext cx="3200400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62" name="Rectangle 37"/>
          <p:cNvSpPr>
            <a:spLocks noChangeArrowheads="1"/>
          </p:cNvSpPr>
          <p:nvPr/>
        </p:nvSpPr>
        <p:spPr bwMode="auto">
          <a:xfrm>
            <a:off x="2965450" y="3101975"/>
            <a:ext cx="1377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>
                <a:solidFill>
                  <a:srgbClr val="120DFB"/>
                </a:solidFill>
                <a:latin typeface="Comic Sans MS" pitchFamily="66" charset="0"/>
              </a:rPr>
              <a:t>either day is OK!</a:t>
            </a:r>
          </a:p>
        </p:txBody>
      </p:sp>
      <p:sp>
        <p:nvSpPr>
          <p:cNvPr id="87063" name="AutoShape 38"/>
          <p:cNvSpPr>
            <a:spLocks/>
          </p:cNvSpPr>
          <p:nvPr/>
        </p:nvSpPr>
        <p:spPr bwMode="auto">
          <a:xfrm rot="-5400000">
            <a:off x="3602038" y="2789238"/>
            <a:ext cx="122237" cy="1201737"/>
          </a:xfrm>
          <a:prstGeom prst="leftBrace">
            <a:avLst>
              <a:gd name="adj1" fmla="val 81927"/>
              <a:gd name="adj2" fmla="val 50000"/>
            </a:avLst>
          </a:prstGeom>
          <a:noFill/>
          <a:ln w="19050">
            <a:solidFill>
              <a:srgbClr val="120DF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104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60550" y="152400"/>
            <a:ext cx="60642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>
                <a:latin typeface="Times New Roman" pitchFamily="18" charset="0"/>
              </a:rPr>
              <a:t>CS in the next few years...</a:t>
            </a:r>
          </a:p>
        </p:txBody>
      </p:sp>
      <p:sp>
        <p:nvSpPr>
          <p:cNvPr id="88067" name="Text Box 1068"/>
          <p:cNvSpPr txBox="1">
            <a:spLocks noChangeArrowheads="1"/>
          </p:cNvSpPr>
          <p:nvPr/>
        </p:nvSpPr>
        <p:spPr bwMode="auto">
          <a:xfrm>
            <a:off x="914400" y="2357438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Times New Roman" pitchFamily="18" charset="0"/>
              </a:rPr>
              <a:t>Natural speech interactions</a:t>
            </a:r>
          </a:p>
        </p:txBody>
      </p:sp>
      <p:sp>
        <p:nvSpPr>
          <p:cNvPr id="88068" name="Text Box 1068"/>
          <p:cNvSpPr txBox="1">
            <a:spLocks noChangeArrowheads="1"/>
          </p:cNvSpPr>
          <p:nvPr/>
        </p:nvSpPr>
        <p:spPr bwMode="auto">
          <a:xfrm>
            <a:off x="609600" y="1219200"/>
            <a:ext cx="8077200" cy="461963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C00000"/>
                </a:solidFill>
                <a:latin typeface="Times New Roman" pitchFamily="18" charset="0"/>
              </a:rPr>
              <a:t>the long-awaited emergence of Artificial Intelligence?</a:t>
            </a:r>
          </a:p>
        </p:txBody>
      </p:sp>
      <p:sp>
        <p:nvSpPr>
          <p:cNvPr id="88069" name="Text Box 1068"/>
          <p:cNvSpPr txBox="1">
            <a:spLocks noChangeArrowheads="1"/>
          </p:cNvSpPr>
          <p:nvPr/>
        </p:nvSpPr>
        <p:spPr bwMode="auto">
          <a:xfrm>
            <a:off x="914400" y="3957638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Times New Roman" pitchFamily="18" charset="0"/>
              </a:rPr>
              <a:t>Interpretation of images</a:t>
            </a:r>
          </a:p>
        </p:txBody>
      </p:sp>
      <p:sp>
        <p:nvSpPr>
          <p:cNvPr id="88070" name="Text Box 1068"/>
          <p:cNvSpPr txBox="1">
            <a:spLocks noChangeArrowheads="1"/>
          </p:cNvSpPr>
          <p:nvPr/>
        </p:nvSpPr>
        <p:spPr bwMode="auto">
          <a:xfrm>
            <a:off x="914400" y="5557838"/>
            <a:ext cx="495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Times New Roman" pitchFamily="18" charset="0"/>
              </a:rPr>
              <a:t>Physical interactions with the world...</a:t>
            </a:r>
          </a:p>
        </p:txBody>
      </p:sp>
      <p:sp>
        <p:nvSpPr>
          <p:cNvPr id="88071" name="Rectangle 40"/>
          <p:cNvSpPr>
            <a:spLocks noChangeArrowheads="1"/>
          </p:cNvSpPr>
          <p:nvPr/>
        </p:nvSpPr>
        <p:spPr bwMode="auto">
          <a:xfrm>
            <a:off x="5943600" y="2209800"/>
            <a:ext cx="1431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3600">
                <a:latin typeface="Cambria" pitchFamily="18" charset="0"/>
              </a:rPr>
              <a:t>Siri+ ?</a:t>
            </a:r>
          </a:p>
        </p:txBody>
      </p:sp>
      <p:sp>
        <p:nvSpPr>
          <p:cNvPr id="88072" name="Rectangle 41"/>
          <p:cNvSpPr>
            <a:spLocks noChangeArrowheads="1"/>
          </p:cNvSpPr>
          <p:nvPr/>
        </p:nvSpPr>
        <p:spPr bwMode="auto">
          <a:xfrm>
            <a:off x="4800600" y="3505200"/>
            <a:ext cx="3962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3600">
                <a:solidFill>
                  <a:srgbClr val="120DFB"/>
                </a:solidFill>
                <a:latin typeface="Cambria" pitchFamily="18" charset="0"/>
              </a:rPr>
              <a:t>Google + facebook recognition</a:t>
            </a:r>
          </a:p>
        </p:txBody>
      </p:sp>
      <p:sp>
        <p:nvSpPr>
          <p:cNvPr id="88073" name="Rectangle 42"/>
          <p:cNvSpPr>
            <a:spLocks noChangeArrowheads="1"/>
          </p:cNvSpPr>
          <p:nvPr/>
        </p:nvSpPr>
        <p:spPr bwMode="auto">
          <a:xfrm>
            <a:off x="5943600" y="5486400"/>
            <a:ext cx="3048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2700">
                <a:solidFill>
                  <a:srgbClr val="C00000"/>
                </a:solidFill>
                <a:latin typeface="Cambria" pitchFamily="18" charset="0"/>
              </a:rPr>
              <a:t>autonomous cars?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1026"/>
          <p:cNvSpPr txBox="1">
            <a:spLocks noChangeArrowheads="1"/>
          </p:cNvSpPr>
          <p:nvPr/>
        </p:nvSpPr>
        <p:spPr bwMode="auto">
          <a:xfrm>
            <a:off x="457200" y="304800"/>
            <a:ext cx="571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latin typeface="Times" pitchFamily="18" charset="0"/>
              </a:rPr>
              <a:t>Color Tracking</a:t>
            </a:r>
          </a:p>
        </p:txBody>
      </p:sp>
      <p:sp>
        <p:nvSpPr>
          <p:cNvPr id="89091" name="Text Box 1027"/>
          <p:cNvSpPr txBox="1">
            <a:spLocks noChangeArrowheads="1"/>
          </p:cNvSpPr>
          <p:nvPr/>
        </p:nvSpPr>
        <p:spPr bwMode="auto">
          <a:xfrm>
            <a:off x="1143000" y="914400"/>
            <a:ext cx="5715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>
                <a:latin typeface="Times" pitchFamily="18" charset="0"/>
              </a:rPr>
              <a:t>relying on our perceptions of color can be deceiving</a:t>
            </a:r>
          </a:p>
        </p:txBody>
      </p:sp>
      <p:pic>
        <p:nvPicPr>
          <p:cNvPr id="89092" name="Picture 1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8" y="2586038"/>
            <a:ext cx="67437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10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7" t="29436" r="64595" b="31703"/>
          <a:stretch>
            <a:fillRect/>
          </a:stretch>
        </p:blipFill>
        <p:spPr bwMode="auto">
          <a:xfrm>
            <a:off x="2012950" y="3617913"/>
            <a:ext cx="160337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Picture 1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92" t="29208" r="11696" b="31703"/>
          <a:stretch>
            <a:fillRect/>
          </a:stretch>
        </p:blipFill>
        <p:spPr bwMode="auto">
          <a:xfrm>
            <a:off x="5578475" y="3609975"/>
            <a:ext cx="1598613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5"/>
          <p:cNvSpPr txBox="1">
            <a:spLocks noChangeArrowheads="1"/>
          </p:cNvSpPr>
          <p:nvPr/>
        </p:nvSpPr>
        <p:spPr bwMode="auto">
          <a:xfrm>
            <a:off x="762000" y="1524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i="1">
                <a:latin typeface="Cambria" pitchFamily="18" charset="0"/>
              </a:rPr>
              <a:t>Meaningful</a:t>
            </a:r>
            <a:r>
              <a:rPr lang="en-US" altLang="en-US" sz="4000">
                <a:latin typeface="Cambria" pitchFamily="18" charset="0"/>
              </a:rPr>
              <a:t>  functions?</a:t>
            </a:r>
          </a:p>
        </p:txBody>
      </p:sp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533400" y="1981200"/>
            <a:ext cx="1219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Input</a:t>
            </a:r>
          </a:p>
        </p:txBody>
      </p:sp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7086600" y="1981200"/>
            <a:ext cx="1447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Output</a:t>
            </a:r>
          </a:p>
        </p:txBody>
      </p:sp>
      <p:sp>
        <p:nvSpPr>
          <p:cNvPr id="18437" name="Line 8"/>
          <p:cNvSpPr>
            <a:spLocks noChangeShapeType="1"/>
          </p:cNvSpPr>
          <p:nvPr/>
        </p:nvSpPr>
        <p:spPr bwMode="auto">
          <a:xfrm>
            <a:off x="1828800" y="22860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Line 9"/>
          <p:cNvSpPr>
            <a:spLocks noChangeShapeType="1"/>
          </p:cNvSpPr>
          <p:nvPr/>
        </p:nvSpPr>
        <p:spPr bwMode="auto">
          <a:xfrm>
            <a:off x="6019800" y="22860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9" name="AutoShape 10"/>
          <p:cNvSpPr>
            <a:spLocks noChangeArrowheads="1"/>
          </p:cNvSpPr>
          <p:nvPr/>
        </p:nvSpPr>
        <p:spPr bwMode="auto">
          <a:xfrm>
            <a:off x="3352800" y="1524000"/>
            <a:ext cx="2209800" cy="1447800"/>
          </a:xfrm>
          <a:prstGeom prst="cube">
            <a:avLst>
              <a:gd name="adj" fmla="val 31236"/>
            </a:avLst>
          </a:prstGeom>
          <a:solidFill>
            <a:srgbClr val="CCECFF"/>
          </a:solidFill>
          <a:ln w="19050">
            <a:solidFill>
              <a:srgbClr val="CC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8440" name="Line 21"/>
          <p:cNvSpPr>
            <a:spLocks noChangeShapeType="1"/>
          </p:cNvSpPr>
          <p:nvPr/>
        </p:nvSpPr>
        <p:spPr bwMode="auto">
          <a:xfrm flipV="1">
            <a:off x="4297363" y="3394075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" name="Text Box 22"/>
          <p:cNvSpPr txBox="1">
            <a:spLocks noChangeArrowheads="1"/>
          </p:cNvSpPr>
          <p:nvPr/>
        </p:nvSpPr>
        <p:spPr bwMode="auto">
          <a:xfrm>
            <a:off x="1828800" y="4467225"/>
            <a:ext cx="52578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dirty="0" smtClean="0">
                <a:latin typeface="Cambria" pitchFamily="18" charset="0"/>
              </a:rPr>
              <a:t>but nearly </a:t>
            </a:r>
            <a:r>
              <a:rPr lang="en-US" altLang="en-US" sz="3200" dirty="0">
                <a:latin typeface="Cambria" pitchFamily="18" charset="0"/>
              </a:rPr>
              <a:t>all </a:t>
            </a:r>
            <a:r>
              <a:rPr lang="en-US" altLang="en-US" sz="3200" b="1" i="1" dirty="0">
                <a:solidFill>
                  <a:srgbClr val="120DFB"/>
                </a:solidFill>
                <a:latin typeface="Cambria" pitchFamily="18" charset="0"/>
              </a:rPr>
              <a:t>meaningful</a:t>
            </a:r>
            <a:r>
              <a:rPr lang="en-US" altLang="en-US" sz="3200" dirty="0">
                <a:solidFill>
                  <a:srgbClr val="120DFB"/>
                </a:solidFill>
                <a:latin typeface="Cambria" pitchFamily="18" charset="0"/>
              </a:rPr>
              <a:t> </a:t>
            </a:r>
            <a:r>
              <a:rPr lang="en-US" altLang="en-US" sz="3200" dirty="0">
                <a:latin typeface="Cambria" pitchFamily="18" charset="0"/>
              </a:rPr>
              <a:t>functions </a:t>
            </a:r>
            <a:r>
              <a:rPr lang="en-US" altLang="en-US" sz="3200" b="1" i="1" u="sng" dirty="0">
                <a:latin typeface="Cambria" pitchFamily="18" charset="0"/>
              </a:rPr>
              <a:t>are</a:t>
            </a:r>
            <a:r>
              <a:rPr lang="en-US" altLang="en-US" sz="3200" dirty="0">
                <a:latin typeface="Cambria" pitchFamily="18" charset="0"/>
              </a:rPr>
              <a:t> computable…</a:t>
            </a:r>
          </a:p>
        </p:txBody>
      </p:sp>
      <p:sp>
        <p:nvSpPr>
          <p:cNvPr id="18442" name="Text Box 11"/>
          <p:cNvSpPr txBox="1">
            <a:spLocks noChangeArrowheads="1"/>
          </p:cNvSpPr>
          <p:nvPr/>
        </p:nvSpPr>
        <p:spPr bwMode="auto">
          <a:xfrm rot="1432580">
            <a:off x="4210050" y="1557338"/>
            <a:ext cx="99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120DFB"/>
                </a:solidFill>
                <a:latin typeface="Times" pitchFamily="18" charset="0"/>
              </a:rPr>
              <a:t>?</a:t>
            </a:r>
          </a:p>
        </p:txBody>
      </p:sp>
      <p:sp>
        <p:nvSpPr>
          <p:cNvPr id="18443" name="Text Box 7"/>
          <p:cNvSpPr txBox="1">
            <a:spLocks noChangeArrowheads="1"/>
          </p:cNvSpPr>
          <p:nvPr/>
        </p:nvSpPr>
        <p:spPr bwMode="auto">
          <a:xfrm>
            <a:off x="3308350" y="2133600"/>
            <a:ext cx="18288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40000"/>
              </a:lnSpc>
              <a:spcBef>
                <a:spcPct val="50000"/>
              </a:spcBef>
            </a:pPr>
            <a:endParaRPr lang="en-US" altLang="en-US" sz="1800">
              <a:latin typeface="Times" pitchFamily="18" charset="0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Algorithm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14" name="Group 2"/>
          <p:cNvGrpSpPr>
            <a:grpSpLocks/>
          </p:cNvGrpSpPr>
          <p:nvPr/>
        </p:nvGrpSpPr>
        <p:grpSpPr bwMode="auto">
          <a:xfrm>
            <a:off x="4768850" y="762000"/>
            <a:ext cx="3384550" cy="5715000"/>
            <a:chOff x="3004" y="480"/>
            <a:chExt cx="2132" cy="3600"/>
          </a:xfrm>
        </p:grpSpPr>
        <p:sp>
          <p:nvSpPr>
            <p:cNvPr id="90266" name="Line 3"/>
            <p:cNvSpPr>
              <a:spLocks noChangeShapeType="1"/>
            </p:cNvSpPr>
            <p:nvPr/>
          </p:nvSpPr>
          <p:spPr bwMode="auto">
            <a:xfrm>
              <a:off x="300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67" name="Line 4"/>
            <p:cNvSpPr>
              <a:spLocks noChangeShapeType="1"/>
            </p:cNvSpPr>
            <p:nvPr/>
          </p:nvSpPr>
          <p:spPr bwMode="auto">
            <a:xfrm>
              <a:off x="305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68" name="Line 5"/>
            <p:cNvSpPr>
              <a:spLocks noChangeShapeType="1"/>
            </p:cNvSpPr>
            <p:nvPr/>
          </p:nvSpPr>
          <p:spPr bwMode="auto">
            <a:xfrm>
              <a:off x="309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69" name="Line 6"/>
            <p:cNvSpPr>
              <a:spLocks noChangeShapeType="1"/>
            </p:cNvSpPr>
            <p:nvPr/>
          </p:nvSpPr>
          <p:spPr bwMode="auto">
            <a:xfrm>
              <a:off x="314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70" name="Line 7"/>
            <p:cNvSpPr>
              <a:spLocks noChangeShapeType="1"/>
            </p:cNvSpPr>
            <p:nvPr/>
          </p:nvSpPr>
          <p:spPr bwMode="auto">
            <a:xfrm>
              <a:off x="318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71" name="Line 8"/>
            <p:cNvSpPr>
              <a:spLocks noChangeShapeType="1"/>
            </p:cNvSpPr>
            <p:nvPr/>
          </p:nvSpPr>
          <p:spPr bwMode="auto">
            <a:xfrm>
              <a:off x="32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72" name="Line 9"/>
            <p:cNvSpPr>
              <a:spLocks noChangeShapeType="1"/>
            </p:cNvSpPr>
            <p:nvPr/>
          </p:nvSpPr>
          <p:spPr bwMode="auto">
            <a:xfrm>
              <a:off x="3283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73" name="Line 10"/>
            <p:cNvSpPr>
              <a:spLocks noChangeShapeType="1"/>
            </p:cNvSpPr>
            <p:nvPr/>
          </p:nvSpPr>
          <p:spPr bwMode="auto">
            <a:xfrm>
              <a:off x="333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74" name="Line 11"/>
            <p:cNvSpPr>
              <a:spLocks noChangeShapeType="1"/>
            </p:cNvSpPr>
            <p:nvPr/>
          </p:nvSpPr>
          <p:spPr bwMode="auto">
            <a:xfrm>
              <a:off x="337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75" name="Line 12"/>
            <p:cNvSpPr>
              <a:spLocks noChangeShapeType="1"/>
            </p:cNvSpPr>
            <p:nvPr/>
          </p:nvSpPr>
          <p:spPr bwMode="auto">
            <a:xfrm>
              <a:off x="342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76" name="Line 13"/>
            <p:cNvSpPr>
              <a:spLocks noChangeShapeType="1"/>
            </p:cNvSpPr>
            <p:nvPr/>
          </p:nvSpPr>
          <p:spPr bwMode="auto">
            <a:xfrm>
              <a:off x="346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77" name="Line 14"/>
            <p:cNvSpPr>
              <a:spLocks noChangeShapeType="1"/>
            </p:cNvSpPr>
            <p:nvPr/>
          </p:nvSpPr>
          <p:spPr bwMode="auto">
            <a:xfrm>
              <a:off x="351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78" name="Line 15"/>
            <p:cNvSpPr>
              <a:spLocks noChangeShapeType="1"/>
            </p:cNvSpPr>
            <p:nvPr/>
          </p:nvSpPr>
          <p:spPr bwMode="auto">
            <a:xfrm>
              <a:off x="356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79" name="Line 16"/>
            <p:cNvSpPr>
              <a:spLocks noChangeShapeType="1"/>
            </p:cNvSpPr>
            <p:nvPr/>
          </p:nvSpPr>
          <p:spPr bwMode="auto">
            <a:xfrm>
              <a:off x="360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80" name="Line 17"/>
            <p:cNvSpPr>
              <a:spLocks noChangeShapeType="1"/>
            </p:cNvSpPr>
            <p:nvPr/>
          </p:nvSpPr>
          <p:spPr bwMode="auto">
            <a:xfrm>
              <a:off x="365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81" name="Line 18"/>
            <p:cNvSpPr>
              <a:spLocks noChangeShapeType="1"/>
            </p:cNvSpPr>
            <p:nvPr/>
          </p:nvSpPr>
          <p:spPr bwMode="auto">
            <a:xfrm>
              <a:off x="36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82" name="Line 19"/>
            <p:cNvSpPr>
              <a:spLocks noChangeShapeType="1"/>
            </p:cNvSpPr>
            <p:nvPr/>
          </p:nvSpPr>
          <p:spPr bwMode="auto">
            <a:xfrm>
              <a:off x="374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83" name="Line 20"/>
            <p:cNvSpPr>
              <a:spLocks noChangeShapeType="1"/>
            </p:cNvSpPr>
            <p:nvPr/>
          </p:nvSpPr>
          <p:spPr bwMode="auto">
            <a:xfrm>
              <a:off x="379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84" name="Line 21"/>
            <p:cNvSpPr>
              <a:spLocks noChangeShapeType="1"/>
            </p:cNvSpPr>
            <p:nvPr/>
          </p:nvSpPr>
          <p:spPr bwMode="auto">
            <a:xfrm>
              <a:off x="383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85" name="Line 22"/>
            <p:cNvSpPr>
              <a:spLocks noChangeShapeType="1"/>
            </p:cNvSpPr>
            <p:nvPr/>
          </p:nvSpPr>
          <p:spPr bwMode="auto">
            <a:xfrm>
              <a:off x="388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86" name="Line 23"/>
            <p:cNvSpPr>
              <a:spLocks noChangeShapeType="1"/>
            </p:cNvSpPr>
            <p:nvPr/>
          </p:nvSpPr>
          <p:spPr bwMode="auto">
            <a:xfrm>
              <a:off x="393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87" name="Line 24"/>
            <p:cNvSpPr>
              <a:spLocks noChangeShapeType="1"/>
            </p:cNvSpPr>
            <p:nvPr/>
          </p:nvSpPr>
          <p:spPr bwMode="auto">
            <a:xfrm>
              <a:off x="397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88" name="Line 25"/>
            <p:cNvSpPr>
              <a:spLocks noChangeShapeType="1"/>
            </p:cNvSpPr>
            <p:nvPr/>
          </p:nvSpPr>
          <p:spPr bwMode="auto">
            <a:xfrm>
              <a:off x="402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89" name="Line 26"/>
            <p:cNvSpPr>
              <a:spLocks noChangeShapeType="1"/>
            </p:cNvSpPr>
            <p:nvPr/>
          </p:nvSpPr>
          <p:spPr bwMode="auto">
            <a:xfrm>
              <a:off x="407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90" name="Line 27"/>
            <p:cNvSpPr>
              <a:spLocks noChangeShapeType="1"/>
            </p:cNvSpPr>
            <p:nvPr/>
          </p:nvSpPr>
          <p:spPr bwMode="auto">
            <a:xfrm>
              <a:off x="411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91" name="Line 28"/>
            <p:cNvSpPr>
              <a:spLocks noChangeShapeType="1"/>
            </p:cNvSpPr>
            <p:nvPr/>
          </p:nvSpPr>
          <p:spPr bwMode="auto">
            <a:xfrm>
              <a:off x="416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92" name="Line 29"/>
            <p:cNvSpPr>
              <a:spLocks noChangeShapeType="1"/>
            </p:cNvSpPr>
            <p:nvPr/>
          </p:nvSpPr>
          <p:spPr bwMode="auto">
            <a:xfrm>
              <a:off x="420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93" name="Line 30"/>
            <p:cNvSpPr>
              <a:spLocks noChangeShapeType="1"/>
            </p:cNvSpPr>
            <p:nvPr/>
          </p:nvSpPr>
          <p:spPr bwMode="auto">
            <a:xfrm>
              <a:off x="425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94" name="Line 31"/>
            <p:cNvSpPr>
              <a:spLocks noChangeShapeType="1"/>
            </p:cNvSpPr>
            <p:nvPr/>
          </p:nvSpPr>
          <p:spPr bwMode="auto">
            <a:xfrm>
              <a:off x="430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95" name="Line 32"/>
            <p:cNvSpPr>
              <a:spLocks noChangeShapeType="1"/>
            </p:cNvSpPr>
            <p:nvPr/>
          </p:nvSpPr>
          <p:spPr bwMode="auto">
            <a:xfrm>
              <a:off x="434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96" name="Line 33"/>
            <p:cNvSpPr>
              <a:spLocks noChangeShapeType="1"/>
            </p:cNvSpPr>
            <p:nvPr/>
          </p:nvSpPr>
          <p:spPr bwMode="auto">
            <a:xfrm>
              <a:off x="439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97" name="Line 34"/>
            <p:cNvSpPr>
              <a:spLocks noChangeShapeType="1"/>
            </p:cNvSpPr>
            <p:nvPr/>
          </p:nvSpPr>
          <p:spPr bwMode="auto">
            <a:xfrm>
              <a:off x="444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98" name="Line 35"/>
            <p:cNvSpPr>
              <a:spLocks noChangeShapeType="1"/>
            </p:cNvSpPr>
            <p:nvPr/>
          </p:nvSpPr>
          <p:spPr bwMode="auto">
            <a:xfrm>
              <a:off x="448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99" name="Line 36"/>
            <p:cNvSpPr>
              <a:spLocks noChangeShapeType="1"/>
            </p:cNvSpPr>
            <p:nvPr/>
          </p:nvSpPr>
          <p:spPr bwMode="auto">
            <a:xfrm>
              <a:off x="453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300" name="Line 37"/>
            <p:cNvSpPr>
              <a:spLocks noChangeShapeType="1"/>
            </p:cNvSpPr>
            <p:nvPr/>
          </p:nvSpPr>
          <p:spPr bwMode="auto">
            <a:xfrm>
              <a:off x="45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301" name="Line 38"/>
            <p:cNvSpPr>
              <a:spLocks noChangeShapeType="1"/>
            </p:cNvSpPr>
            <p:nvPr/>
          </p:nvSpPr>
          <p:spPr bwMode="auto">
            <a:xfrm>
              <a:off x="462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302" name="Line 39"/>
            <p:cNvSpPr>
              <a:spLocks noChangeShapeType="1"/>
            </p:cNvSpPr>
            <p:nvPr/>
          </p:nvSpPr>
          <p:spPr bwMode="auto">
            <a:xfrm>
              <a:off x="467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303" name="Line 40"/>
            <p:cNvSpPr>
              <a:spLocks noChangeShapeType="1"/>
            </p:cNvSpPr>
            <p:nvPr/>
          </p:nvSpPr>
          <p:spPr bwMode="auto">
            <a:xfrm>
              <a:off x="47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304" name="Line 41"/>
            <p:cNvSpPr>
              <a:spLocks noChangeShapeType="1"/>
            </p:cNvSpPr>
            <p:nvPr/>
          </p:nvSpPr>
          <p:spPr bwMode="auto">
            <a:xfrm>
              <a:off x="476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305" name="Line 42"/>
            <p:cNvSpPr>
              <a:spLocks noChangeShapeType="1"/>
            </p:cNvSpPr>
            <p:nvPr/>
          </p:nvSpPr>
          <p:spPr bwMode="auto">
            <a:xfrm>
              <a:off x="481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306" name="Line 43"/>
            <p:cNvSpPr>
              <a:spLocks noChangeShapeType="1"/>
            </p:cNvSpPr>
            <p:nvPr/>
          </p:nvSpPr>
          <p:spPr bwMode="auto">
            <a:xfrm>
              <a:off x="485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307" name="Line 44"/>
            <p:cNvSpPr>
              <a:spLocks noChangeShapeType="1"/>
            </p:cNvSpPr>
            <p:nvPr/>
          </p:nvSpPr>
          <p:spPr bwMode="auto">
            <a:xfrm>
              <a:off x="490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308" name="Line 45"/>
            <p:cNvSpPr>
              <a:spLocks noChangeShapeType="1"/>
            </p:cNvSpPr>
            <p:nvPr/>
          </p:nvSpPr>
          <p:spPr bwMode="auto">
            <a:xfrm>
              <a:off x="495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309" name="Line 46"/>
            <p:cNvSpPr>
              <a:spLocks noChangeShapeType="1"/>
            </p:cNvSpPr>
            <p:nvPr/>
          </p:nvSpPr>
          <p:spPr bwMode="auto">
            <a:xfrm>
              <a:off x="49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310" name="Line 47"/>
            <p:cNvSpPr>
              <a:spLocks noChangeShapeType="1"/>
            </p:cNvSpPr>
            <p:nvPr/>
          </p:nvSpPr>
          <p:spPr bwMode="auto">
            <a:xfrm>
              <a:off x="504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311" name="Line 48"/>
            <p:cNvSpPr>
              <a:spLocks noChangeShapeType="1"/>
            </p:cNvSpPr>
            <p:nvPr/>
          </p:nvSpPr>
          <p:spPr bwMode="auto">
            <a:xfrm>
              <a:off x="509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312" name="Line 49"/>
            <p:cNvSpPr>
              <a:spLocks noChangeShapeType="1"/>
            </p:cNvSpPr>
            <p:nvPr/>
          </p:nvSpPr>
          <p:spPr bwMode="auto">
            <a:xfrm>
              <a:off x="51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0115" name="Group 50"/>
          <p:cNvGrpSpPr>
            <a:grpSpLocks/>
          </p:cNvGrpSpPr>
          <p:nvPr/>
        </p:nvGrpSpPr>
        <p:grpSpPr bwMode="auto">
          <a:xfrm>
            <a:off x="1130300" y="457200"/>
            <a:ext cx="3530600" cy="5715000"/>
            <a:chOff x="712" y="288"/>
            <a:chExt cx="2224" cy="3600"/>
          </a:xfrm>
        </p:grpSpPr>
        <p:sp>
          <p:nvSpPr>
            <p:cNvPr id="90217" name="Line 51"/>
            <p:cNvSpPr>
              <a:spLocks noChangeShapeType="1"/>
            </p:cNvSpPr>
            <p:nvPr/>
          </p:nvSpPr>
          <p:spPr bwMode="auto">
            <a:xfrm>
              <a:off x="71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18" name="Line 52"/>
            <p:cNvSpPr>
              <a:spLocks noChangeShapeType="1"/>
            </p:cNvSpPr>
            <p:nvPr/>
          </p:nvSpPr>
          <p:spPr bwMode="auto">
            <a:xfrm>
              <a:off x="75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19" name="Line 53"/>
            <p:cNvSpPr>
              <a:spLocks noChangeShapeType="1"/>
            </p:cNvSpPr>
            <p:nvPr/>
          </p:nvSpPr>
          <p:spPr bwMode="auto">
            <a:xfrm>
              <a:off x="8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20" name="Line 54"/>
            <p:cNvSpPr>
              <a:spLocks noChangeShapeType="1"/>
            </p:cNvSpPr>
            <p:nvPr/>
          </p:nvSpPr>
          <p:spPr bwMode="auto">
            <a:xfrm>
              <a:off x="84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21" name="Line 55"/>
            <p:cNvSpPr>
              <a:spLocks noChangeShapeType="1"/>
            </p:cNvSpPr>
            <p:nvPr/>
          </p:nvSpPr>
          <p:spPr bwMode="auto">
            <a:xfrm>
              <a:off x="8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22" name="Line 56"/>
            <p:cNvSpPr>
              <a:spLocks noChangeShapeType="1"/>
            </p:cNvSpPr>
            <p:nvPr/>
          </p:nvSpPr>
          <p:spPr bwMode="auto">
            <a:xfrm>
              <a:off x="94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23" name="Line 57"/>
            <p:cNvSpPr>
              <a:spLocks noChangeShapeType="1"/>
            </p:cNvSpPr>
            <p:nvPr/>
          </p:nvSpPr>
          <p:spPr bwMode="auto">
            <a:xfrm>
              <a:off x="99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24" name="Line 58"/>
            <p:cNvSpPr>
              <a:spLocks noChangeShapeType="1"/>
            </p:cNvSpPr>
            <p:nvPr/>
          </p:nvSpPr>
          <p:spPr bwMode="auto">
            <a:xfrm>
              <a:off x="103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25" name="Line 59"/>
            <p:cNvSpPr>
              <a:spLocks noChangeShapeType="1"/>
            </p:cNvSpPr>
            <p:nvPr/>
          </p:nvSpPr>
          <p:spPr bwMode="auto">
            <a:xfrm>
              <a:off x="108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26" name="Line 60"/>
            <p:cNvSpPr>
              <a:spLocks noChangeShapeType="1"/>
            </p:cNvSpPr>
            <p:nvPr/>
          </p:nvSpPr>
          <p:spPr bwMode="auto">
            <a:xfrm>
              <a:off x="112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27" name="Line 61"/>
            <p:cNvSpPr>
              <a:spLocks noChangeShapeType="1"/>
            </p:cNvSpPr>
            <p:nvPr/>
          </p:nvSpPr>
          <p:spPr bwMode="auto">
            <a:xfrm>
              <a:off x="11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28" name="Line 62"/>
            <p:cNvSpPr>
              <a:spLocks noChangeShapeType="1"/>
            </p:cNvSpPr>
            <p:nvPr/>
          </p:nvSpPr>
          <p:spPr bwMode="auto">
            <a:xfrm>
              <a:off x="122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29" name="Line 63"/>
            <p:cNvSpPr>
              <a:spLocks noChangeShapeType="1"/>
            </p:cNvSpPr>
            <p:nvPr/>
          </p:nvSpPr>
          <p:spPr bwMode="auto">
            <a:xfrm>
              <a:off x="126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30" name="Line 64"/>
            <p:cNvSpPr>
              <a:spLocks noChangeShapeType="1"/>
            </p:cNvSpPr>
            <p:nvPr/>
          </p:nvSpPr>
          <p:spPr bwMode="auto">
            <a:xfrm>
              <a:off x="131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31" name="Line 65"/>
            <p:cNvSpPr>
              <a:spLocks noChangeShapeType="1"/>
            </p:cNvSpPr>
            <p:nvPr/>
          </p:nvSpPr>
          <p:spPr bwMode="auto">
            <a:xfrm>
              <a:off x="136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32" name="Line 66"/>
            <p:cNvSpPr>
              <a:spLocks noChangeShapeType="1"/>
            </p:cNvSpPr>
            <p:nvPr/>
          </p:nvSpPr>
          <p:spPr bwMode="auto">
            <a:xfrm>
              <a:off x="140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33" name="Line 67"/>
            <p:cNvSpPr>
              <a:spLocks noChangeShapeType="1"/>
            </p:cNvSpPr>
            <p:nvPr/>
          </p:nvSpPr>
          <p:spPr bwMode="auto">
            <a:xfrm>
              <a:off x="145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34" name="Line 68"/>
            <p:cNvSpPr>
              <a:spLocks noChangeShapeType="1"/>
            </p:cNvSpPr>
            <p:nvPr/>
          </p:nvSpPr>
          <p:spPr bwMode="auto">
            <a:xfrm>
              <a:off x="149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35" name="Line 69"/>
            <p:cNvSpPr>
              <a:spLocks noChangeShapeType="1"/>
            </p:cNvSpPr>
            <p:nvPr/>
          </p:nvSpPr>
          <p:spPr bwMode="auto">
            <a:xfrm>
              <a:off x="154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36" name="Line 70"/>
            <p:cNvSpPr>
              <a:spLocks noChangeShapeType="1"/>
            </p:cNvSpPr>
            <p:nvPr/>
          </p:nvSpPr>
          <p:spPr bwMode="auto">
            <a:xfrm>
              <a:off x="159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37" name="Line 71"/>
            <p:cNvSpPr>
              <a:spLocks noChangeShapeType="1"/>
            </p:cNvSpPr>
            <p:nvPr/>
          </p:nvSpPr>
          <p:spPr bwMode="auto">
            <a:xfrm>
              <a:off x="164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38" name="Line 72"/>
            <p:cNvSpPr>
              <a:spLocks noChangeShapeType="1"/>
            </p:cNvSpPr>
            <p:nvPr/>
          </p:nvSpPr>
          <p:spPr bwMode="auto">
            <a:xfrm>
              <a:off x="168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39" name="Line 73"/>
            <p:cNvSpPr>
              <a:spLocks noChangeShapeType="1"/>
            </p:cNvSpPr>
            <p:nvPr/>
          </p:nvSpPr>
          <p:spPr bwMode="auto">
            <a:xfrm>
              <a:off x="173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40" name="Line 74"/>
            <p:cNvSpPr>
              <a:spLocks noChangeShapeType="1"/>
            </p:cNvSpPr>
            <p:nvPr/>
          </p:nvSpPr>
          <p:spPr bwMode="auto">
            <a:xfrm>
              <a:off x="177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41" name="Line 75"/>
            <p:cNvSpPr>
              <a:spLocks noChangeShapeType="1"/>
            </p:cNvSpPr>
            <p:nvPr/>
          </p:nvSpPr>
          <p:spPr bwMode="auto">
            <a:xfrm>
              <a:off x="182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42" name="Line 76"/>
            <p:cNvSpPr>
              <a:spLocks noChangeShapeType="1"/>
            </p:cNvSpPr>
            <p:nvPr/>
          </p:nvSpPr>
          <p:spPr bwMode="auto">
            <a:xfrm>
              <a:off x="186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43" name="Line 77"/>
            <p:cNvSpPr>
              <a:spLocks noChangeShapeType="1"/>
            </p:cNvSpPr>
            <p:nvPr/>
          </p:nvSpPr>
          <p:spPr bwMode="auto">
            <a:xfrm>
              <a:off x="191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44" name="Line 78"/>
            <p:cNvSpPr>
              <a:spLocks noChangeShapeType="1"/>
            </p:cNvSpPr>
            <p:nvPr/>
          </p:nvSpPr>
          <p:spPr bwMode="auto">
            <a:xfrm>
              <a:off x="196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45" name="Line 79"/>
            <p:cNvSpPr>
              <a:spLocks noChangeShapeType="1"/>
            </p:cNvSpPr>
            <p:nvPr/>
          </p:nvSpPr>
          <p:spPr bwMode="auto">
            <a:xfrm>
              <a:off x="200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46" name="Line 80"/>
            <p:cNvSpPr>
              <a:spLocks noChangeShapeType="1"/>
            </p:cNvSpPr>
            <p:nvPr/>
          </p:nvSpPr>
          <p:spPr bwMode="auto">
            <a:xfrm>
              <a:off x="205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47" name="Line 81"/>
            <p:cNvSpPr>
              <a:spLocks noChangeShapeType="1"/>
            </p:cNvSpPr>
            <p:nvPr/>
          </p:nvSpPr>
          <p:spPr bwMode="auto">
            <a:xfrm>
              <a:off x="210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48" name="Line 82"/>
            <p:cNvSpPr>
              <a:spLocks noChangeShapeType="1"/>
            </p:cNvSpPr>
            <p:nvPr/>
          </p:nvSpPr>
          <p:spPr bwMode="auto">
            <a:xfrm>
              <a:off x="214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49" name="Line 83"/>
            <p:cNvSpPr>
              <a:spLocks noChangeShapeType="1"/>
            </p:cNvSpPr>
            <p:nvPr/>
          </p:nvSpPr>
          <p:spPr bwMode="auto">
            <a:xfrm>
              <a:off x="21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50" name="Line 84"/>
            <p:cNvSpPr>
              <a:spLocks noChangeShapeType="1"/>
            </p:cNvSpPr>
            <p:nvPr/>
          </p:nvSpPr>
          <p:spPr bwMode="auto">
            <a:xfrm>
              <a:off x="224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51" name="Line 85"/>
            <p:cNvSpPr>
              <a:spLocks noChangeShapeType="1"/>
            </p:cNvSpPr>
            <p:nvPr/>
          </p:nvSpPr>
          <p:spPr bwMode="auto">
            <a:xfrm>
              <a:off x="228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52" name="Line 86"/>
            <p:cNvSpPr>
              <a:spLocks noChangeShapeType="1"/>
            </p:cNvSpPr>
            <p:nvPr/>
          </p:nvSpPr>
          <p:spPr bwMode="auto">
            <a:xfrm>
              <a:off x="233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53" name="Line 87"/>
            <p:cNvSpPr>
              <a:spLocks noChangeShapeType="1"/>
            </p:cNvSpPr>
            <p:nvPr/>
          </p:nvSpPr>
          <p:spPr bwMode="auto">
            <a:xfrm>
              <a:off x="238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54" name="Line 88"/>
            <p:cNvSpPr>
              <a:spLocks noChangeShapeType="1"/>
            </p:cNvSpPr>
            <p:nvPr/>
          </p:nvSpPr>
          <p:spPr bwMode="auto">
            <a:xfrm>
              <a:off x="242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55" name="Line 89"/>
            <p:cNvSpPr>
              <a:spLocks noChangeShapeType="1"/>
            </p:cNvSpPr>
            <p:nvPr/>
          </p:nvSpPr>
          <p:spPr bwMode="auto">
            <a:xfrm>
              <a:off x="247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56" name="Line 90"/>
            <p:cNvSpPr>
              <a:spLocks noChangeShapeType="1"/>
            </p:cNvSpPr>
            <p:nvPr/>
          </p:nvSpPr>
          <p:spPr bwMode="auto">
            <a:xfrm>
              <a:off x="251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57" name="Line 91"/>
            <p:cNvSpPr>
              <a:spLocks noChangeShapeType="1"/>
            </p:cNvSpPr>
            <p:nvPr/>
          </p:nvSpPr>
          <p:spPr bwMode="auto">
            <a:xfrm>
              <a:off x="256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58" name="Line 92"/>
            <p:cNvSpPr>
              <a:spLocks noChangeShapeType="1"/>
            </p:cNvSpPr>
            <p:nvPr/>
          </p:nvSpPr>
          <p:spPr bwMode="auto">
            <a:xfrm>
              <a:off x="261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59" name="Line 93"/>
            <p:cNvSpPr>
              <a:spLocks noChangeShapeType="1"/>
            </p:cNvSpPr>
            <p:nvPr/>
          </p:nvSpPr>
          <p:spPr bwMode="auto">
            <a:xfrm>
              <a:off x="265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60" name="Line 94"/>
            <p:cNvSpPr>
              <a:spLocks noChangeShapeType="1"/>
            </p:cNvSpPr>
            <p:nvPr/>
          </p:nvSpPr>
          <p:spPr bwMode="auto">
            <a:xfrm>
              <a:off x="27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61" name="Line 95"/>
            <p:cNvSpPr>
              <a:spLocks noChangeShapeType="1"/>
            </p:cNvSpPr>
            <p:nvPr/>
          </p:nvSpPr>
          <p:spPr bwMode="auto">
            <a:xfrm>
              <a:off x="275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62" name="Line 96"/>
            <p:cNvSpPr>
              <a:spLocks noChangeShapeType="1"/>
            </p:cNvSpPr>
            <p:nvPr/>
          </p:nvSpPr>
          <p:spPr bwMode="auto">
            <a:xfrm>
              <a:off x="279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63" name="Line 97"/>
            <p:cNvSpPr>
              <a:spLocks noChangeShapeType="1"/>
            </p:cNvSpPr>
            <p:nvPr/>
          </p:nvSpPr>
          <p:spPr bwMode="auto">
            <a:xfrm>
              <a:off x="284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64" name="Line 98"/>
            <p:cNvSpPr>
              <a:spLocks noChangeShapeType="1"/>
            </p:cNvSpPr>
            <p:nvPr/>
          </p:nvSpPr>
          <p:spPr bwMode="auto">
            <a:xfrm>
              <a:off x="288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65" name="Line 99"/>
            <p:cNvSpPr>
              <a:spLocks noChangeShapeType="1"/>
            </p:cNvSpPr>
            <p:nvPr/>
          </p:nvSpPr>
          <p:spPr bwMode="auto">
            <a:xfrm>
              <a:off x="293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0116" name="AutoShape 100"/>
          <p:cNvSpPr>
            <a:spLocks noChangeArrowheads="1"/>
          </p:cNvSpPr>
          <p:nvPr/>
        </p:nvSpPr>
        <p:spPr bwMode="auto">
          <a:xfrm>
            <a:off x="1639888" y="1531938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7" name="AutoShape 101"/>
          <p:cNvSpPr>
            <a:spLocks noChangeArrowheads="1"/>
          </p:cNvSpPr>
          <p:nvPr/>
        </p:nvSpPr>
        <p:spPr bwMode="auto">
          <a:xfrm>
            <a:off x="3762375" y="1547813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0118" name="Group 102"/>
          <p:cNvGrpSpPr>
            <a:grpSpLocks/>
          </p:cNvGrpSpPr>
          <p:nvPr/>
        </p:nvGrpSpPr>
        <p:grpSpPr bwMode="auto">
          <a:xfrm>
            <a:off x="1165225" y="762000"/>
            <a:ext cx="3530600" cy="5715000"/>
            <a:chOff x="734" y="480"/>
            <a:chExt cx="2224" cy="3600"/>
          </a:xfrm>
        </p:grpSpPr>
        <p:sp>
          <p:nvSpPr>
            <p:cNvPr id="90168" name="Line 103"/>
            <p:cNvSpPr>
              <a:spLocks noChangeShapeType="1"/>
            </p:cNvSpPr>
            <p:nvPr/>
          </p:nvSpPr>
          <p:spPr bwMode="auto">
            <a:xfrm>
              <a:off x="73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69" name="Line 104"/>
            <p:cNvSpPr>
              <a:spLocks noChangeShapeType="1"/>
            </p:cNvSpPr>
            <p:nvPr/>
          </p:nvSpPr>
          <p:spPr bwMode="auto">
            <a:xfrm>
              <a:off x="7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70" name="Line 105"/>
            <p:cNvSpPr>
              <a:spLocks noChangeShapeType="1"/>
            </p:cNvSpPr>
            <p:nvPr/>
          </p:nvSpPr>
          <p:spPr bwMode="auto">
            <a:xfrm>
              <a:off x="82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71" name="Line 106"/>
            <p:cNvSpPr>
              <a:spLocks noChangeShapeType="1"/>
            </p:cNvSpPr>
            <p:nvPr/>
          </p:nvSpPr>
          <p:spPr bwMode="auto">
            <a:xfrm>
              <a:off x="87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72" name="Line 107"/>
            <p:cNvSpPr>
              <a:spLocks noChangeShapeType="1"/>
            </p:cNvSpPr>
            <p:nvPr/>
          </p:nvSpPr>
          <p:spPr bwMode="auto">
            <a:xfrm>
              <a:off x="9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73" name="Line 108"/>
            <p:cNvSpPr>
              <a:spLocks noChangeShapeType="1"/>
            </p:cNvSpPr>
            <p:nvPr/>
          </p:nvSpPr>
          <p:spPr bwMode="auto">
            <a:xfrm>
              <a:off x="96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74" name="Line 109"/>
            <p:cNvSpPr>
              <a:spLocks noChangeShapeType="1"/>
            </p:cNvSpPr>
            <p:nvPr/>
          </p:nvSpPr>
          <p:spPr bwMode="auto">
            <a:xfrm>
              <a:off x="101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75" name="Line 110"/>
            <p:cNvSpPr>
              <a:spLocks noChangeShapeType="1"/>
            </p:cNvSpPr>
            <p:nvPr/>
          </p:nvSpPr>
          <p:spPr bwMode="auto">
            <a:xfrm>
              <a:off x="105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76" name="Line 111"/>
            <p:cNvSpPr>
              <a:spLocks noChangeShapeType="1"/>
            </p:cNvSpPr>
            <p:nvPr/>
          </p:nvSpPr>
          <p:spPr bwMode="auto">
            <a:xfrm>
              <a:off x="110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77" name="Line 112"/>
            <p:cNvSpPr>
              <a:spLocks noChangeShapeType="1"/>
            </p:cNvSpPr>
            <p:nvPr/>
          </p:nvSpPr>
          <p:spPr bwMode="auto">
            <a:xfrm>
              <a:off x="115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78" name="Line 113"/>
            <p:cNvSpPr>
              <a:spLocks noChangeShapeType="1"/>
            </p:cNvSpPr>
            <p:nvPr/>
          </p:nvSpPr>
          <p:spPr bwMode="auto">
            <a:xfrm>
              <a:off x="11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79" name="Line 114"/>
            <p:cNvSpPr>
              <a:spLocks noChangeShapeType="1"/>
            </p:cNvSpPr>
            <p:nvPr/>
          </p:nvSpPr>
          <p:spPr bwMode="auto">
            <a:xfrm>
              <a:off x="124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80" name="Line 115"/>
            <p:cNvSpPr>
              <a:spLocks noChangeShapeType="1"/>
            </p:cNvSpPr>
            <p:nvPr/>
          </p:nvSpPr>
          <p:spPr bwMode="auto">
            <a:xfrm>
              <a:off x="129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81" name="Line 116"/>
            <p:cNvSpPr>
              <a:spLocks noChangeShapeType="1"/>
            </p:cNvSpPr>
            <p:nvPr/>
          </p:nvSpPr>
          <p:spPr bwMode="auto">
            <a:xfrm>
              <a:off x="13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82" name="Line 117"/>
            <p:cNvSpPr>
              <a:spLocks noChangeShapeType="1"/>
            </p:cNvSpPr>
            <p:nvPr/>
          </p:nvSpPr>
          <p:spPr bwMode="auto">
            <a:xfrm>
              <a:off x="138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83" name="Line 118"/>
            <p:cNvSpPr>
              <a:spLocks noChangeShapeType="1"/>
            </p:cNvSpPr>
            <p:nvPr/>
          </p:nvSpPr>
          <p:spPr bwMode="auto">
            <a:xfrm>
              <a:off x="142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84" name="Line 119"/>
            <p:cNvSpPr>
              <a:spLocks noChangeShapeType="1"/>
            </p:cNvSpPr>
            <p:nvPr/>
          </p:nvSpPr>
          <p:spPr bwMode="auto">
            <a:xfrm>
              <a:off x="147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85" name="Line 120"/>
            <p:cNvSpPr>
              <a:spLocks noChangeShapeType="1"/>
            </p:cNvSpPr>
            <p:nvPr/>
          </p:nvSpPr>
          <p:spPr bwMode="auto">
            <a:xfrm>
              <a:off x="152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86" name="Line 121"/>
            <p:cNvSpPr>
              <a:spLocks noChangeShapeType="1"/>
            </p:cNvSpPr>
            <p:nvPr/>
          </p:nvSpPr>
          <p:spPr bwMode="auto">
            <a:xfrm>
              <a:off x="156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87" name="Line 122"/>
            <p:cNvSpPr>
              <a:spLocks noChangeShapeType="1"/>
            </p:cNvSpPr>
            <p:nvPr/>
          </p:nvSpPr>
          <p:spPr bwMode="auto">
            <a:xfrm>
              <a:off x="161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88" name="Line 123"/>
            <p:cNvSpPr>
              <a:spLocks noChangeShapeType="1"/>
            </p:cNvSpPr>
            <p:nvPr/>
          </p:nvSpPr>
          <p:spPr bwMode="auto">
            <a:xfrm>
              <a:off x="166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89" name="Line 124"/>
            <p:cNvSpPr>
              <a:spLocks noChangeShapeType="1"/>
            </p:cNvSpPr>
            <p:nvPr/>
          </p:nvSpPr>
          <p:spPr bwMode="auto">
            <a:xfrm>
              <a:off x="170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90" name="Line 125"/>
            <p:cNvSpPr>
              <a:spLocks noChangeShapeType="1"/>
            </p:cNvSpPr>
            <p:nvPr/>
          </p:nvSpPr>
          <p:spPr bwMode="auto">
            <a:xfrm>
              <a:off x="175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91" name="Line 126"/>
            <p:cNvSpPr>
              <a:spLocks noChangeShapeType="1"/>
            </p:cNvSpPr>
            <p:nvPr/>
          </p:nvSpPr>
          <p:spPr bwMode="auto">
            <a:xfrm>
              <a:off x="180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92" name="Line 127"/>
            <p:cNvSpPr>
              <a:spLocks noChangeShapeType="1"/>
            </p:cNvSpPr>
            <p:nvPr/>
          </p:nvSpPr>
          <p:spPr bwMode="auto">
            <a:xfrm>
              <a:off x="184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93" name="Line 128"/>
            <p:cNvSpPr>
              <a:spLocks noChangeShapeType="1"/>
            </p:cNvSpPr>
            <p:nvPr/>
          </p:nvSpPr>
          <p:spPr bwMode="auto">
            <a:xfrm>
              <a:off x="189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94" name="Line 129"/>
            <p:cNvSpPr>
              <a:spLocks noChangeShapeType="1"/>
            </p:cNvSpPr>
            <p:nvPr/>
          </p:nvSpPr>
          <p:spPr bwMode="auto">
            <a:xfrm>
              <a:off x="193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95" name="Line 130"/>
            <p:cNvSpPr>
              <a:spLocks noChangeShapeType="1"/>
            </p:cNvSpPr>
            <p:nvPr/>
          </p:nvSpPr>
          <p:spPr bwMode="auto">
            <a:xfrm>
              <a:off x="198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96" name="Line 131"/>
            <p:cNvSpPr>
              <a:spLocks noChangeShapeType="1"/>
            </p:cNvSpPr>
            <p:nvPr/>
          </p:nvSpPr>
          <p:spPr bwMode="auto">
            <a:xfrm>
              <a:off x="203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97" name="Line 132"/>
            <p:cNvSpPr>
              <a:spLocks noChangeShapeType="1"/>
            </p:cNvSpPr>
            <p:nvPr/>
          </p:nvSpPr>
          <p:spPr bwMode="auto">
            <a:xfrm>
              <a:off x="207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98" name="Line 133"/>
            <p:cNvSpPr>
              <a:spLocks noChangeShapeType="1"/>
            </p:cNvSpPr>
            <p:nvPr/>
          </p:nvSpPr>
          <p:spPr bwMode="auto">
            <a:xfrm>
              <a:off x="212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99" name="Line 134"/>
            <p:cNvSpPr>
              <a:spLocks noChangeShapeType="1"/>
            </p:cNvSpPr>
            <p:nvPr/>
          </p:nvSpPr>
          <p:spPr bwMode="auto">
            <a:xfrm>
              <a:off x="217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00" name="Line 135"/>
            <p:cNvSpPr>
              <a:spLocks noChangeShapeType="1"/>
            </p:cNvSpPr>
            <p:nvPr/>
          </p:nvSpPr>
          <p:spPr bwMode="auto">
            <a:xfrm>
              <a:off x="22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01" name="Line 136"/>
            <p:cNvSpPr>
              <a:spLocks noChangeShapeType="1"/>
            </p:cNvSpPr>
            <p:nvPr/>
          </p:nvSpPr>
          <p:spPr bwMode="auto">
            <a:xfrm>
              <a:off x="226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02" name="Line 137"/>
            <p:cNvSpPr>
              <a:spLocks noChangeShapeType="1"/>
            </p:cNvSpPr>
            <p:nvPr/>
          </p:nvSpPr>
          <p:spPr bwMode="auto">
            <a:xfrm>
              <a:off x="231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03" name="Line 138"/>
            <p:cNvSpPr>
              <a:spLocks noChangeShapeType="1"/>
            </p:cNvSpPr>
            <p:nvPr/>
          </p:nvSpPr>
          <p:spPr bwMode="auto">
            <a:xfrm>
              <a:off x="235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04" name="Line 139"/>
            <p:cNvSpPr>
              <a:spLocks noChangeShapeType="1"/>
            </p:cNvSpPr>
            <p:nvPr/>
          </p:nvSpPr>
          <p:spPr bwMode="auto">
            <a:xfrm>
              <a:off x="240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05" name="Line 140"/>
            <p:cNvSpPr>
              <a:spLocks noChangeShapeType="1"/>
            </p:cNvSpPr>
            <p:nvPr/>
          </p:nvSpPr>
          <p:spPr bwMode="auto">
            <a:xfrm>
              <a:off x="244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06" name="Line 141"/>
            <p:cNvSpPr>
              <a:spLocks noChangeShapeType="1"/>
            </p:cNvSpPr>
            <p:nvPr/>
          </p:nvSpPr>
          <p:spPr bwMode="auto">
            <a:xfrm>
              <a:off x="249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07" name="Line 142"/>
            <p:cNvSpPr>
              <a:spLocks noChangeShapeType="1"/>
            </p:cNvSpPr>
            <p:nvPr/>
          </p:nvSpPr>
          <p:spPr bwMode="auto">
            <a:xfrm>
              <a:off x="254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08" name="Line 143"/>
            <p:cNvSpPr>
              <a:spLocks noChangeShapeType="1"/>
            </p:cNvSpPr>
            <p:nvPr/>
          </p:nvSpPr>
          <p:spPr bwMode="auto">
            <a:xfrm>
              <a:off x="258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09" name="Line 144"/>
            <p:cNvSpPr>
              <a:spLocks noChangeShapeType="1"/>
            </p:cNvSpPr>
            <p:nvPr/>
          </p:nvSpPr>
          <p:spPr bwMode="auto">
            <a:xfrm>
              <a:off x="2633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10" name="Line 145"/>
            <p:cNvSpPr>
              <a:spLocks noChangeShapeType="1"/>
            </p:cNvSpPr>
            <p:nvPr/>
          </p:nvSpPr>
          <p:spPr bwMode="auto">
            <a:xfrm>
              <a:off x="26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11" name="Line 146"/>
            <p:cNvSpPr>
              <a:spLocks noChangeShapeType="1"/>
            </p:cNvSpPr>
            <p:nvPr/>
          </p:nvSpPr>
          <p:spPr bwMode="auto">
            <a:xfrm>
              <a:off x="272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12" name="Line 147"/>
            <p:cNvSpPr>
              <a:spLocks noChangeShapeType="1"/>
            </p:cNvSpPr>
            <p:nvPr/>
          </p:nvSpPr>
          <p:spPr bwMode="auto">
            <a:xfrm>
              <a:off x="277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13" name="Line 148"/>
            <p:cNvSpPr>
              <a:spLocks noChangeShapeType="1"/>
            </p:cNvSpPr>
            <p:nvPr/>
          </p:nvSpPr>
          <p:spPr bwMode="auto">
            <a:xfrm>
              <a:off x="282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14" name="Line 149"/>
            <p:cNvSpPr>
              <a:spLocks noChangeShapeType="1"/>
            </p:cNvSpPr>
            <p:nvPr/>
          </p:nvSpPr>
          <p:spPr bwMode="auto">
            <a:xfrm>
              <a:off x="286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15" name="Line 150"/>
            <p:cNvSpPr>
              <a:spLocks noChangeShapeType="1"/>
            </p:cNvSpPr>
            <p:nvPr/>
          </p:nvSpPr>
          <p:spPr bwMode="auto">
            <a:xfrm>
              <a:off x="291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216" name="Line 151"/>
            <p:cNvSpPr>
              <a:spLocks noChangeShapeType="1"/>
            </p:cNvSpPr>
            <p:nvPr/>
          </p:nvSpPr>
          <p:spPr bwMode="auto">
            <a:xfrm>
              <a:off x="295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0119" name="AutoShape 152"/>
          <p:cNvSpPr>
            <a:spLocks noChangeArrowheads="1"/>
          </p:cNvSpPr>
          <p:nvPr/>
        </p:nvSpPr>
        <p:spPr bwMode="auto">
          <a:xfrm>
            <a:off x="5867400" y="1531938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0120" name="Group 153"/>
          <p:cNvGrpSpPr>
            <a:grpSpLocks/>
          </p:cNvGrpSpPr>
          <p:nvPr/>
        </p:nvGrpSpPr>
        <p:grpSpPr bwMode="auto">
          <a:xfrm>
            <a:off x="4732338" y="457200"/>
            <a:ext cx="3384550" cy="5715000"/>
            <a:chOff x="2981" y="288"/>
            <a:chExt cx="2132" cy="3600"/>
          </a:xfrm>
        </p:grpSpPr>
        <p:sp>
          <p:nvSpPr>
            <p:cNvPr id="90121" name="Line 154"/>
            <p:cNvSpPr>
              <a:spLocks noChangeShapeType="1"/>
            </p:cNvSpPr>
            <p:nvPr/>
          </p:nvSpPr>
          <p:spPr bwMode="auto">
            <a:xfrm>
              <a:off x="298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2" name="Line 155"/>
            <p:cNvSpPr>
              <a:spLocks noChangeShapeType="1"/>
            </p:cNvSpPr>
            <p:nvPr/>
          </p:nvSpPr>
          <p:spPr bwMode="auto">
            <a:xfrm>
              <a:off x="302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3" name="Line 156"/>
            <p:cNvSpPr>
              <a:spLocks noChangeShapeType="1"/>
            </p:cNvSpPr>
            <p:nvPr/>
          </p:nvSpPr>
          <p:spPr bwMode="auto">
            <a:xfrm>
              <a:off x="307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4" name="Line 157"/>
            <p:cNvSpPr>
              <a:spLocks noChangeShapeType="1"/>
            </p:cNvSpPr>
            <p:nvPr/>
          </p:nvSpPr>
          <p:spPr bwMode="auto">
            <a:xfrm>
              <a:off x="312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5" name="Line 158"/>
            <p:cNvSpPr>
              <a:spLocks noChangeShapeType="1"/>
            </p:cNvSpPr>
            <p:nvPr/>
          </p:nvSpPr>
          <p:spPr bwMode="auto">
            <a:xfrm>
              <a:off x="316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6" name="Line 159"/>
            <p:cNvSpPr>
              <a:spLocks noChangeShapeType="1"/>
            </p:cNvSpPr>
            <p:nvPr/>
          </p:nvSpPr>
          <p:spPr bwMode="auto">
            <a:xfrm>
              <a:off x="321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7" name="Line 160"/>
            <p:cNvSpPr>
              <a:spLocks noChangeShapeType="1"/>
            </p:cNvSpPr>
            <p:nvPr/>
          </p:nvSpPr>
          <p:spPr bwMode="auto">
            <a:xfrm>
              <a:off x="326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8" name="Line 161"/>
            <p:cNvSpPr>
              <a:spLocks noChangeShapeType="1"/>
            </p:cNvSpPr>
            <p:nvPr/>
          </p:nvSpPr>
          <p:spPr bwMode="auto">
            <a:xfrm>
              <a:off x="330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9" name="Line 162"/>
            <p:cNvSpPr>
              <a:spLocks noChangeShapeType="1"/>
            </p:cNvSpPr>
            <p:nvPr/>
          </p:nvSpPr>
          <p:spPr bwMode="auto">
            <a:xfrm>
              <a:off x="335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0" name="Line 163"/>
            <p:cNvSpPr>
              <a:spLocks noChangeShapeType="1"/>
            </p:cNvSpPr>
            <p:nvPr/>
          </p:nvSpPr>
          <p:spPr bwMode="auto">
            <a:xfrm>
              <a:off x="340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1" name="Line 164"/>
            <p:cNvSpPr>
              <a:spLocks noChangeShapeType="1"/>
            </p:cNvSpPr>
            <p:nvPr/>
          </p:nvSpPr>
          <p:spPr bwMode="auto">
            <a:xfrm>
              <a:off x="344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2" name="Line 165"/>
            <p:cNvSpPr>
              <a:spLocks noChangeShapeType="1"/>
            </p:cNvSpPr>
            <p:nvPr/>
          </p:nvSpPr>
          <p:spPr bwMode="auto">
            <a:xfrm>
              <a:off x="349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3" name="Line 166"/>
            <p:cNvSpPr>
              <a:spLocks noChangeShapeType="1"/>
            </p:cNvSpPr>
            <p:nvPr/>
          </p:nvSpPr>
          <p:spPr bwMode="auto">
            <a:xfrm>
              <a:off x="353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4" name="Line 167"/>
            <p:cNvSpPr>
              <a:spLocks noChangeShapeType="1"/>
            </p:cNvSpPr>
            <p:nvPr/>
          </p:nvSpPr>
          <p:spPr bwMode="auto">
            <a:xfrm>
              <a:off x="358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5" name="Line 168"/>
            <p:cNvSpPr>
              <a:spLocks noChangeShapeType="1"/>
            </p:cNvSpPr>
            <p:nvPr/>
          </p:nvSpPr>
          <p:spPr bwMode="auto">
            <a:xfrm>
              <a:off x="362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6" name="Line 169"/>
            <p:cNvSpPr>
              <a:spLocks noChangeShapeType="1"/>
            </p:cNvSpPr>
            <p:nvPr/>
          </p:nvSpPr>
          <p:spPr bwMode="auto">
            <a:xfrm>
              <a:off x="36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7" name="Line 170"/>
            <p:cNvSpPr>
              <a:spLocks noChangeShapeType="1"/>
            </p:cNvSpPr>
            <p:nvPr/>
          </p:nvSpPr>
          <p:spPr bwMode="auto">
            <a:xfrm>
              <a:off x="372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8" name="Line 171"/>
            <p:cNvSpPr>
              <a:spLocks noChangeShapeType="1"/>
            </p:cNvSpPr>
            <p:nvPr/>
          </p:nvSpPr>
          <p:spPr bwMode="auto">
            <a:xfrm>
              <a:off x="377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39" name="Line 172"/>
            <p:cNvSpPr>
              <a:spLocks noChangeShapeType="1"/>
            </p:cNvSpPr>
            <p:nvPr/>
          </p:nvSpPr>
          <p:spPr bwMode="auto">
            <a:xfrm>
              <a:off x="381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40" name="Line 173"/>
            <p:cNvSpPr>
              <a:spLocks noChangeShapeType="1"/>
            </p:cNvSpPr>
            <p:nvPr/>
          </p:nvSpPr>
          <p:spPr bwMode="auto">
            <a:xfrm>
              <a:off x="386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41" name="Line 174"/>
            <p:cNvSpPr>
              <a:spLocks noChangeShapeType="1"/>
            </p:cNvSpPr>
            <p:nvPr/>
          </p:nvSpPr>
          <p:spPr bwMode="auto">
            <a:xfrm>
              <a:off x="390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42" name="Line 175"/>
            <p:cNvSpPr>
              <a:spLocks noChangeShapeType="1"/>
            </p:cNvSpPr>
            <p:nvPr/>
          </p:nvSpPr>
          <p:spPr bwMode="auto">
            <a:xfrm>
              <a:off x="395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43" name="Line 176"/>
            <p:cNvSpPr>
              <a:spLocks noChangeShapeType="1"/>
            </p:cNvSpPr>
            <p:nvPr/>
          </p:nvSpPr>
          <p:spPr bwMode="auto">
            <a:xfrm>
              <a:off x="400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44" name="Line 177"/>
            <p:cNvSpPr>
              <a:spLocks noChangeShapeType="1"/>
            </p:cNvSpPr>
            <p:nvPr/>
          </p:nvSpPr>
          <p:spPr bwMode="auto">
            <a:xfrm>
              <a:off x="404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45" name="Line 178"/>
            <p:cNvSpPr>
              <a:spLocks noChangeShapeType="1"/>
            </p:cNvSpPr>
            <p:nvPr/>
          </p:nvSpPr>
          <p:spPr bwMode="auto">
            <a:xfrm>
              <a:off x="409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46" name="Line 179"/>
            <p:cNvSpPr>
              <a:spLocks noChangeShapeType="1"/>
            </p:cNvSpPr>
            <p:nvPr/>
          </p:nvSpPr>
          <p:spPr bwMode="auto">
            <a:xfrm>
              <a:off x="414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47" name="Line 180"/>
            <p:cNvSpPr>
              <a:spLocks noChangeShapeType="1"/>
            </p:cNvSpPr>
            <p:nvPr/>
          </p:nvSpPr>
          <p:spPr bwMode="auto">
            <a:xfrm>
              <a:off x="418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48" name="Line 181"/>
            <p:cNvSpPr>
              <a:spLocks noChangeShapeType="1"/>
            </p:cNvSpPr>
            <p:nvPr/>
          </p:nvSpPr>
          <p:spPr bwMode="auto">
            <a:xfrm>
              <a:off x="423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49" name="Line 182"/>
            <p:cNvSpPr>
              <a:spLocks noChangeShapeType="1"/>
            </p:cNvSpPr>
            <p:nvPr/>
          </p:nvSpPr>
          <p:spPr bwMode="auto">
            <a:xfrm>
              <a:off x="427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50" name="Line 183"/>
            <p:cNvSpPr>
              <a:spLocks noChangeShapeType="1"/>
            </p:cNvSpPr>
            <p:nvPr/>
          </p:nvSpPr>
          <p:spPr bwMode="auto">
            <a:xfrm>
              <a:off x="432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51" name="Line 184"/>
            <p:cNvSpPr>
              <a:spLocks noChangeShapeType="1"/>
            </p:cNvSpPr>
            <p:nvPr/>
          </p:nvSpPr>
          <p:spPr bwMode="auto">
            <a:xfrm>
              <a:off x="437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52" name="Line 185"/>
            <p:cNvSpPr>
              <a:spLocks noChangeShapeType="1"/>
            </p:cNvSpPr>
            <p:nvPr/>
          </p:nvSpPr>
          <p:spPr bwMode="auto">
            <a:xfrm>
              <a:off x="442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53" name="Line 186"/>
            <p:cNvSpPr>
              <a:spLocks noChangeShapeType="1"/>
            </p:cNvSpPr>
            <p:nvPr/>
          </p:nvSpPr>
          <p:spPr bwMode="auto">
            <a:xfrm>
              <a:off x="446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54" name="Line 187"/>
            <p:cNvSpPr>
              <a:spLocks noChangeShapeType="1"/>
            </p:cNvSpPr>
            <p:nvPr/>
          </p:nvSpPr>
          <p:spPr bwMode="auto">
            <a:xfrm>
              <a:off x="451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55" name="Line 188"/>
            <p:cNvSpPr>
              <a:spLocks noChangeShapeType="1"/>
            </p:cNvSpPr>
            <p:nvPr/>
          </p:nvSpPr>
          <p:spPr bwMode="auto">
            <a:xfrm>
              <a:off x="455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56" name="Line 189"/>
            <p:cNvSpPr>
              <a:spLocks noChangeShapeType="1"/>
            </p:cNvSpPr>
            <p:nvPr/>
          </p:nvSpPr>
          <p:spPr bwMode="auto">
            <a:xfrm>
              <a:off x="46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57" name="Line 190"/>
            <p:cNvSpPr>
              <a:spLocks noChangeShapeType="1"/>
            </p:cNvSpPr>
            <p:nvPr/>
          </p:nvSpPr>
          <p:spPr bwMode="auto">
            <a:xfrm>
              <a:off x="464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58" name="Line 191"/>
            <p:cNvSpPr>
              <a:spLocks noChangeShapeType="1"/>
            </p:cNvSpPr>
            <p:nvPr/>
          </p:nvSpPr>
          <p:spPr bwMode="auto">
            <a:xfrm>
              <a:off x="46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59" name="Line 192"/>
            <p:cNvSpPr>
              <a:spLocks noChangeShapeType="1"/>
            </p:cNvSpPr>
            <p:nvPr/>
          </p:nvSpPr>
          <p:spPr bwMode="auto">
            <a:xfrm>
              <a:off x="474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60" name="Line 193"/>
            <p:cNvSpPr>
              <a:spLocks noChangeShapeType="1"/>
            </p:cNvSpPr>
            <p:nvPr/>
          </p:nvSpPr>
          <p:spPr bwMode="auto">
            <a:xfrm>
              <a:off x="478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61" name="Line 194"/>
            <p:cNvSpPr>
              <a:spLocks noChangeShapeType="1"/>
            </p:cNvSpPr>
            <p:nvPr/>
          </p:nvSpPr>
          <p:spPr bwMode="auto">
            <a:xfrm>
              <a:off x="483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62" name="Line 195"/>
            <p:cNvSpPr>
              <a:spLocks noChangeShapeType="1"/>
            </p:cNvSpPr>
            <p:nvPr/>
          </p:nvSpPr>
          <p:spPr bwMode="auto">
            <a:xfrm>
              <a:off x="488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63" name="Line 196"/>
            <p:cNvSpPr>
              <a:spLocks noChangeShapeType="1"/>
            </p:cNvSpPr>
            <p:nvPr/>
          </p:nvSpPr>
          <p:spPr bwMode="auto">
            <a:xfrm>
              <a:off x="492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64" name="Line 197"/>
            <p:cNvSpPr>
              <a:spLocks noChangeShapeType="1"/>
            </p:cNvSpPr>
            <p:nvPr/>
          </p:nvSpPr>
          <p:spPr bwMode="auto">
            <a:xfrm>
              <a:off x="49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65" name="Line 198"/>
            <p:cNvSpPr>
              <a:spLocks noChangeShapeType="1"/>
            </p:cNvSpPr>
            <p:nvPr/>
          </p:nvSpPr>
          <p:spPr bwMode="auto">
            <a:xfrm>
              <a:off x="502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66" name="Line 199"/>
            <p:cNvSpPr>
              <a:spLocks noChangeShapeType="1"/>
            </p:cNvSpPr>
            <p:nvPr/>
          </p:nvSpPr>
          <p:spPr bwMode="auto">
            <a:xfrm>
              <a:off x="506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67" name="Line 200"/>
            <p:cNvSpPr>
              <a:spLocks noChangeShapeType="1"/>
            </p:cNvSpPr>
            <p:nvPr/>
          </p:nvSpPr>
          <p:spPr bwMode="auto">
            <a:xfrm>
              <a:off x="511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8" name="Group 2"/>
          <p:cNvGrpSpPr>
            <a:grpSpLocks/>
          </p:cNvGrpSpPr>
          <p:nvPr/>
        </p:nvGrpSpPr>
        <p:grpSpPr bwMode="auto">
          <a:xfrm>
            <a:off x="4768850" y="762000"/>
            <a:ext cx="3384550" cy="5715000"/>
            <a:chOff x="3004" y="480"/>
            <a:chExt cx="2132" cy="3600"/>
          </a:xfrm>
        </p:grpSpPr>
        <p:sp>
          <p:nvSpPr>
            <p:cNvPr id="91290" name="Line 3"/>
            <p:cNvSpPr>
              <a:spLocks noChangeShapeType="1"/>
            </p:cNvSpPr>
            <p:nvPr/>
          </p:nvSpPr>
          <p:spPr bwMode="auto">
            <a:xfrm>
              <a:off x="300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91" name="Line 4"/>
            <p:cNvSpPr>
              <a:spLocks noChangeShapeType="1"/>
            </p:cNvSpPr>
            <p:nvPr/>
          </p:nvSpPr>
          <p:spPr bwMode="auto">
            <a:xfrm>
              <a:off x="305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92" name="Line 5"/>
            <p:cNvSpPr>
              <a:spLocks noChangeShapeType="1"/>
            </p:cNvSpPr>
            <p:nvPr/>
          </p:nvSpPr>
          <p:spPr bwMode="auto">
            <a:xfrm>
              <a:off x="309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93" name="Line 6"/>
            <p:cNvSpPr>
              <a:spLocks noChangeShapeType="1"/>
            </p:cNvSpPr>
            <p:nvPr/>
          </p:nvSpPr>
          <p:spPr bwMode="auto">
            <a:xfrm>
              <a:off x="314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94" name="Line 7"/>
            <p:cNvSpPr>
              <a:spLocks noChangeShapeType="1"/>
            </p:cNvSpPr>
            <p:nvPr/>
          </p:nvSpPr>
          <p:spPr bwMode="auto">
            <a:xfrm>
              <a:off x="318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95" name="Line 8"/>
            <p:cNvSpPr>
              <a:spLocks noChangeShapeType="1"/>
            </p:cNvSpPr>
            <p:nvPr/>
          </p:nvSpPr>
          <p:spPr bwMode="auto">
            <a:xfrm>
              <a:off x="32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96" name="Line 9"/>
            <p:cNvSpPr>
              <a:spLocks noChangeShapeType="1"/>
            </p:cNvSpPr>
            <p:nvPr/>
          </p:nvSpPr>
          <p:spPr bwMode="auto">
            <a:xfrm>
              <a:off x="3283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97" name="Line 10"/>
            <p:cNvSpPr>
              <a:spLocks noChangeShapeType="1"/>
            </p:cNvSpPr>
            <p:nvPr/>
          </p:nvSpPr>
          <p:spPr bwMode="auto">
            <a:xfrm>
              <a:off x="333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98" name="Line 11"/>
            <p:cNvSpPr>
              <a:spLocks noChangeShapeType="1"/>
            </p:cNvSpPr>
            <p:nvPr/>
          </p:nvSpPr>
          <p:spPr bwMode="auto">
            <a:xfrm>
              <a:off x="337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99" name="Line 12"/>
            <p:cNvSpPr>
              <a:spLocks noChangeShapeType="1"/>
            </p:cNvSpPr>
            <p:nvPr/>
          </p:nvSpPr>
          <p:spPr bwMode="auto">
            <a:xfrm>
              <a:off x="342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00" name="Line 13"/>
            <p:cNvSpPr>
              <a:spLocks noChangeShapeType="1"/>
            </p:cNvSpPr>
            <p:nvPr/>
          </p:nvSpPr>
          <p:spPr bwMode="auto">
            <a:xfrm>
              <a:off x="346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01" name="Line 14"/>
            <p:cNvSpPr>
              <a:spLocks noChangeShapeType="1"/>
            </p:cNvSpPr>
            <p:nvPr/>
          </p:nvSpPr>
          <p:spPr bwMode="auto">
            <a:xfrm>
              <a:off x="351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02" name="Line 15"/>
            <p:cNvSpPr>
              <a:spLocks noChangeShapeType="1"/>
            </p:cNvSpPr>
            <p:nvPr/>
          </p:nvSpPr>
          <p:spPr bwMode="auto">
            <a:xfrm>
              <a:off x="356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03" name="Line 16"/>
            <p:cNvSpPr>
              <a:spLocks noChangeShapeType="1"/>
            </p:cNvSpPr>
            <p:nvPr/>
          </p:nvSpPr>
          <p:spPr bwMode="auto">
            <a:xfrm>
              <a:off x="360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04" name="Line 17"/>
            <p:cNvSpPr>
              <a:spLocks noChangeShapeType="1"/>
            </p:cNvSpPr>
            <p:nvPr/>
          </p:nvSpPr>
          <p:spPr bwMode="auto">
            <a:xfrm>
              <a:off x="365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05" name="Line 18"/>
            <p:cNvSpPr>
              <a:spLocks noChangeShapeType="1"/>
            </p:cNvSpPr>
            <p:nvPr/>
          </p:nvSpPr>
          <p:spPr bwMode="auto">
            <a:xfrm>
              <a:off x="36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06" name="Line 19"/>
            <p:cNvSpPr>
              <a:spLocks noChangeShapeType="1"/>
            </p:cNvSpPr>
            <p:nvPr/>
          </p:nvSpPr>
          <p:spPr bwMode="auto">
            <a:xfrm>
              <a:off x="374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07" name="Line 20"/>
            <p:cNvSpPr>
              <a:spLocks noChangeShapeType="1"/>
            </p:cNvSpPr>
            <p:nvPr/>
          </p:nvSpPr>
          <p:spPr bwMode="auto">
            <a:xfrm>
              <a:off x="379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08" name="Line 21"/>
            <p:cNvSpPr>
              <a:spLocks noChangeShapeType="1"/>
            </p:cNvSpPr>
            <p:nvPr/>
          </p:nvSpPr>
          <p:spPr bwMode="auto">
            <a:xfrm>
              <a:off x="383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09" name="Line 22"/>
            <p:cNvSpPr>
              <a:spLocks noChangeShapeType="1"/>
            </p:cNvSpPr>
            <p:nvPr/>
          </p:nvSpPr>
          <p:spPr bwMode="auto">
            <a:xfrm>
              <a:off x="388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10" name="Line 23"/>
            <p:cNvSpPr>
              <a:spLocks noChangeShapeType="1"/>
            </p:cNvSpPr>
            <p:nvPr/>
          </p:nvSpPr>
          <p:spPr bwMode="auto">
            <a:xfrm>
              <a:off x="393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11" name="Line 24"/>
            <p:cNvSpPr>
              <a:spLocks noChangeShapeType="1"/>
            </p:cNvSpPr>
            <p:nvPr/>
          </p:nvSpPr>
          <p:spPr bwMode="auto">
            <a:xfrm>
              <a:off x="397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12" name="Line 25"/>
            <p:cNvSpPr>
              <a:spLocks noChangeShapeType="1"/>
            </p:cNvSpPr>
            <p:nvPr/>
          </p:nvSpPr>
          <p:spPr bwMode="auto">
            <a:xfrm>
              <a:off x="402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13" name="Line 26"/>
            <p:cNvSpPr>
              <a:spLocks noChangeShapeType="1"/>
            </p:cNvSpPr>
            <p:nvPr/>
          </p:nvSpPr>
          <p:spPr bwMode="auto">
            <a:xfrm>
              <a:off x="407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14" name="Line 27"/>
            <p:cNvSpPr>
              <a:spLocks noChangeShapeType="1"/>
            </p:cNvSpPr>
            <p:nvPr/>
          </p:nvSpPr>
          <p:spPr bwMode="auto">
            <a:xfrm>
              <a:off x="411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15" name="Line 28"/>
            <p:cNvSpPr>
              <a:spLocks noChangeShapeType="1"/>
            </p:cNvSpPr>
            <p:nvPr/>
          </p:nvSpPr>
          <p:spPr bwMode="auto">
            <a:xfrm>
              <a:off x="416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16" name="Line 29"/>
            <p:cNvSpPr>
              <a:spLocks noChangeShapeType="1"/>
            </p:cNvSpPr>
            <p:nvPr/>
          </p:nvSpPr>
          <p:spPr bwMode="auto">
            <a:xfrm>
              <a:off x="420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17" name="Line 30"/>
            <p:cNvSpPr>
              <a:spLocks noChangeShapeType="1"/>
            </p:cNvSpPr>
            <p:nvPr/>
          </p:nvSpPr>
          <p:spPr bwMode="auto">
            <a:xfrm>
              <a:off x="425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18" name="Line 31"/>
            <p:cNvSpPr>
              <a:spLocks noChangeShapeType="1"/>
            </p:cNvSpPr>
            <p:nvPr/>
          </p:nvSpPr>
          <p:spPr bwMode="auto">
            <a:xfrm>
              <a:off x="430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19" name="Line 32"/>
            <p:cNvSpPr>
              <a:spLocks noChangeShapeType="1"/>
            </p:cNvSpPr>
            <p:nvPr/>
          </p:nvSpPr>
          <p:spPr bwMode="auto">
            <a:xfrm>
              <a:off x="434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20" name="Line 33"/>
            <p:cNvSpPr>
              <a:spLocks noChangeShapeType="1"/>
            </p:cNvSpPr>
            <p:nvPr/>
          </p:nvSpPr>
          <p:spPr bwMode="auto">
            <a:xfrm>
              <a:off x="439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21" name="Line 34"/>
            <p:cNvSpPr>
              <a:spLocks noChangeShapeType="1"/>
            </p:cNvSpPr>
            <p:nvPr/>
          </p:nvSpPr>
          <p:spPr bwMode="auto">
            <a:xfrm>
              <a:off x="444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22" name="Line 35"/>
            <p:cNvSpPr>
              <a:spLocks noChangeShapeType="1"/>
            </p:cNvSpPr>
            <p:nvPr/>
          </p:nvSpPr>
          <p:spPr bwMode="auto">
            <a:xfrm>
              <a:off x="448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23" name="Line 36"/>
            <p:cNvSpPr>
              <a:spLocks noChangeShapeType="1"/>
            </p:cNvSpPr>
            <p:nvPr/>
          </p:nvSpPr>
          <p:spPr bwMode="auto">
            <a:xfrm>
              <a:off x="453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24" name="Line 37"/>
            <p:cNvSpPr>
              <a:spLocks noChangeShapeType="1"/>
            </p:cNvSpPr>
            <p:nvPr/>
          </p:nvSpPr>
          <p:spPr bwMode="auto">
            <a:xfrm>
              <a:off x="45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25" name="Line 38"/>
            <p:cNvSpPr>
              <a:spLocks noChangeShapeType="1"/>
            </p:cNvSpPr>
            <p:nvPr/>
          </p:nvSpPr>
          <p:spPr bwMode="auto">
            <a:xfrm>
              <a:off x="462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26" name="Line 39"/>
            <p:cNvSpPr>
              <a:spLocks noChangeShapeType="1"/>
            </p:cNvSpPr>
            <p:nvPr/>
          </p:nvSpPr>
          <p:spPr bwMode="auto">
            <a:xfrm>
              <a:off x="467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27" name="Line 40"/>
            <p:cNvSpPr>
              <a:spLocks noChangeShapeType="1"/>
            </p:cNvSpPr>
            <p:nvPr/>
          </p:nvSpPr>
          <p:spPr bwMode="auto">
            <a:xfrm>
              <a:off x="47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28" name="Line 41"/>
            <p:cNvSpPr>
              <a:spLocks noChangeShapeType="1"/>
            </p:cNvSpPr>
            <p:nvPr/>
          </p:nvSpPr>
          <p:spPr bwMode="auto">
            <a:xfrm>
              <a:off x="476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29" name="Line 42"/>
            <p:cNvSpPr>
              <a:spLocks noChangeShapeType="1"/>
            </p:cNvSpPr>
            <p:nvPr/>
          </p:nvSpPr>
          <p:spPr bwMode="auto">
            <a:xfrm>
              <a:off x="481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30" name="Line 43"/>
            <p:cNvSpPr>
              <a:spLocks noChangeShapeType="1"/>
            </p:cNvSpPr>
            <p:nvPr/>
          </p:nvSpPr>
          <p:spPr bwMode="auto">
            <a:xfrm>
              <a:off x="485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31" name="Line 44"/>
            <p:cNvSpPr>
              <a:spLocks noChangeShapeType="1"/>
            </p:cNvSpPr>
            <p:nvPr/>
          </p:nvSpPr>
          <p:spPr bwMode="auto">
            <a:xfrm>
              <a:off x="490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32" name="Line 45"/>
            <p:cNvSpPr>
              <a:spLocks noChangeShapeType="1"/>
            </p:cNvSpPr>
            <p:nvPr/>
          </p:nvSpPr>
          <p:spPr bwMode="auto">
            <a:xfrm>
              <a:off x="495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33" name="Line 46"/>
            <p:cNvSpPr>
              <a:spLocks noChangeShapeType="1"/>
            </p:cNvSpPr>
            <p:nvPr/>
          </p:nvSpPr>
          <p:spPr bwMode="auto">
            <a:xfrm>
              <a:off x="49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34" name="Line 47"/>
            <p:cNvSpPr>
              <a:spLocks noChangeShapeType="1"/>
            </p:cNvSpPr>
            <p:nvPr/>
          </p:nvSpPr>
          <p:spPr bwMode="auto">
            <a:xfrm>
              <a:off x="504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35" name="Line 48"/>
            <p:cNvSpPr>
              <a:spLocks noChangeShapeType="1"/>
            </p:cNvSpPr>
            <p:nvPr/>
          </p:nvSpPr>
          <p:spPr bwMode="auto">
            <a:xfrm>
              <a:off x="509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336" name="Line 49"/>
            <p:cNvSpPr>
              <a:spLocks noChangeShapeType="1"/>
            </p:cNvSpPr>
            <p:nvPr/>
          </p:nvSpPr>
          <p:spPr bwMode="auto">
            <a:xfrm>
              <a:off x="51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1139" name="Group 50"/>
          <p:cNvGrpSpPr>
            <a:grpSpLocks/>
          </p:cNvGrpSpPr>
          <p:nvPr/>
        </p:nvGrpSpPr>
        <p:grpSpPr bwMode="auto">
          <a:xfrm>
            <a:off x="1130300" y="457200"/>
            <a:ext cx="3530600" cy="5715000"/>
            <a:chOff x="712" y="288"/>
            <a:chExt cx="2224" cy="3600"/>
          </a:xfrm>
        </p:grpSpPr>
        <p:sp>
          <p:nvSpPr>
            <p:cNvPr id="91241" name="Line 51"/>
            <p:cNvSpPr>
              <a:spLocks noChangeShapeType="1"/>
            </p:cNvSpPr>
            <p:nvPr/>
          </p:nvSpPr>
          <p:spPr bwMode="auto">
            <a:xfrm>
              <a:off x="71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42" name="Line 52"/>
            <p:cNvSpPr>
              <a:spLocks noChangeShapeType="1"/>
            </p:cNvSpPr>
            <p:nvPr/>
          </p:nvSpPr>
          <p:spPr bwMode="auto">
            <a:xfrm>
              <a:off x="75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43" name="Line 53"/>
            <p:cNvSpPr>
              <a:spLocks noChangeShapeType="1"/>
            </p:cNvSpPr>
            <p:nvPr/>
          </p:nvSpPr>
          <p:spPr bwMode="auto">
            <a:xfrm>
              <a:off x="8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44" name="Line 54"/>
            <p:cNvSpPr>
              <a:spLocks noChangeShapeType="1"/>
            </p:cNvSpPr>
            <p:nvPr/>
          </p:nvSpPr>
          <p:spPr bwMode="auto">
            <a:xfrm>
              <a:off x="84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45" name="Line 55"/>
            <p:cNvSpPr>
              <a:spLocks noChangeShapeType="1"/>
            </p:cNvSpPr>
            <p:nvPr/>
          </p:nvSpPr>
          <p:spPr bwMode="auto">
            <a:xfrm>
              <a:off x="8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46" name="Line 56"/>
            <p:cNvSpPr>
              <a:spLocks noChangeShapeType="1"/>
            </p:cNvSpPr>
            <p:nvPr/>
          </p:nvSpPr>
          <p:spPr bwMode="auto">
            <a:xfrm>
              <a:off x="94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47" name="Line 57"/>
            <p:cNvSpPr>
              <a:spLocks noChangeShapeType="1"/>
            </p:cNvSpPr>
            <p:nvPr/>
          </p:nvSpPr>
          <p:spPr bwMode="auto">
            <a:xfrm>
              <a:off x="99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48" name="Line 58"/>
            <p:cNvSpPr>
              <a:spLocks noChangeShapeType="1"/>
            </p:cNvSpPr>
            <p:nvPr/>
          </p:nvSpPr>
          <p:spPr bwMode="auto">
            <a:xfrm>
              <a:off x="103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49" name="Line 59"/>
            <p:cNvSpPr>
              <a:spLocks noChangeShapeType="1"/>
            </p:cNvSpPr>
            <p:nvPr/>
          </p:nvSpPr>
          <p:spPr bwMode="auto">
            <a:xfrm>
              <a:off x="108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50" name="Line 60"/>
            <p:cNvSpPr>
              <a:spLocks noChangeShapeType="1"/>
            </p:cNvSpPr>
            <p:nvPr/>
          </p:nvSpPr>
          <p:spPr bwMode="auto">
            <a:xfrm>
              <a:off x="112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51" name="Line 61"/>
            <p:cNvSpPr>
              <a:spLocks noChangeShapeType="1"/>
            </p:cNvSpPr>
            <p:nvPr/>
          </p:nvSpPr>
          <p:spPr bwMode="auto">
            <a:xfrm>
              <a:off x="11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52" name="Line 62"/>
            <p:cNvSpPr>
              <a:spLocks noChangeShapeType="1"/>
            </p:cNvSpPr>
            <p:nvPr/>
          </p:nvSpPr>
          <p:spPr bwMode="auto">
            <a:xfrm>
              <a:off x="122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53" name="Line 63"/>
            <p:cNvSpPr>
              <a:spLocks noChangeShapeType="1"/>
            </p:cNvSpPr>
            <p:nvPr/>
          </p:nvSpPr>
          <p:spPr bwMode="auto">
            <a:xfrm>
              <a:off x="126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54" name="Line 64"/>
            <p:cNvSpPr>
              <a:spLocks noChangeShapeType="1"/>
            </p:cNvSpPr>
            <p:nvPr/>
          </p:nvSpPr>
          <p:spPr bwMode="auto">
            <a:xfrm>
              <a:off x="131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55" name="Line 65"/>
            <p:cNvSpPr>
              <a:spLocks noChangeShapeType="1"/>
            </p:cNvSpPr>
            <p:nvPr/>
          </p:nvSpPr>
          <p:spPr bwMode="auto">
            <a:xfrm>
              <a:off x="136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56" name="Line 66"/>
            <p:cNvSpPr>
              <a:spLocks noChangeShapeType="1"/>
            </p:cNvSpPr>
            <p:nvPr/>
          </p:nvSpPr>
          <p:spPr bwMode="auto">
            <a:xfrm>
              <a:off x="140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57" name="Line 67"/>
            <p:cNvSpPr>
              <a:spLocks noChangeShapeType="1"/>
            </p:cNvSpPr>
            <p:nvPr/>
          </p:nvSpPr>
          <p:spPr bwMode="auto">
            <a:xfrm>
              <a:off x="145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58" name="Line 68"/>
            <p:cNvSpPr>
              <a:spLocks noChangeShapeType="1"/>
            </p:cNvSpPr>
            <p:nvPr/>
          </p:nvSpPr>
          <p:spPr bwMode="auto">
            <a:xfrm>
              <a:off x="149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59" name="Line 69"/>
            <p:cNvSpPr>
              <a:spLocks noChangeShapeType="1"/>
            </p:cNvSpPr>
            <p:nvPr/>
          </p:nvSpPr>
          <p:spPr bwMode="auto">
            <a:xfrm>
              <a:off x="154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60" name="Line 70"/>
            <p:cNvSpPr>
              <a:spLocks noChangeShapeType="1"/>
            </p:cNvSpPr>
            <p:nvPr/>
          </p:nvSpPr>
          <p:spPr bwMode="auto">
            <a:xfrm>
              <a:off x="159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61" name="Line 71"/>
            <p:cNvSpPr>
              <a:spLocks noChangeShapeType="1"/>
            </p:cNvSpPr>
            <p:nvPr/>
          </p:nvSpPr>
          <p:spPr bwMode="auto">
            <a:xfrm>
              <a:off x="164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62" name="Line 72"/>
            <p:cNvSpPr>
              <a:spLocks noChangeShapeType="1"/>
            </p:cNvSpPr>
            <p:nvPr/>
          </p:nvSpPr>
          <p:spPr bwMode="auto">
            <a:xfrm>
              <a:off x="168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63" name="Line 73"/>
            <p:cNvSpPr>
              <a:spLocks noChangeShapeType="1"/>
            </p:cNvSpPr>
            <p:nvPr/>
          </p:nvSpPr>
          <p:spPr bwMode="auto">
            <a:xfrm>
              <a:off x="173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64" name="Line 74"/>
            <p:cNvSpPr>
              <a:spLocks noChangeShapeType="1"/>
            </p:cNvSpPr>
            <p:nvPr/>
          </p:nvSpPr>
          <p:spPr bwMode="auto">
            <a:xfrm>
              <a:off x="177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65" name="Line 75"/>
            <p:cNvSpPr>
              <a:spLocks noChangeShapeType="1"/>
            </p:cNvSpPr>
            <p:nvPr/>
          </p:nvSpPr>
          <p:spPr bwMode="auto">
            <a:xfrm>
              <a:off x="182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66" name="Line 76"/>
            <p:cNvSpPr>
              <a:spLocks noChangeShapeType="1"/>
            </p:cNvSpPr>
            <p:nvPr/>
          </p:nvSpPr>
          <p:spPr bwMode="auto">
            <a:xfrm>
              <a:off x="186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67" name="Line 77"/>
            <p:cNvSpPr>
              <a:spLocks noChangeShapeType="1"/>
            </p:cNvSpPr>
            <p:nvPr/>
          </p:nvSpPr>
          <p:spPr bwMode="auto">
            <a:xfrm>
              <a:off x="191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68" name="Line 78"/>
            <p:cNvSpPr>
              <a:spLocks noChangeShapeType="1"/>
            </p:cNvSpPr>
            <p:nvPr/>
          </p:nvSpPr>
          <p:spPr bwMode="auto">
            <a:xfrm>
              <a:off x="196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69" name="Line 79"/>
            <p:cNvSpPr>
              <a:spLocks noChangeShapeType="1"/>
            </p:cNvSpPr>
            <p:nvPr/>
          </p:nvSpPr>
          <p:spPr bwMode="auto">
            <a:xfrm>
              <a:off x="200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70" name="Line 80"/>
            <p:cNvSpPr>
              <a:spLocks noChangeShapeType="1"/>
            </p:cNvSpPr>
            <p:nvPr/>
          </p:nvSpPr>
          <p:spPr bwMode="auto">
            <a:xfrm>
              <a:off x="205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71" name="Line 81"/>
            <p:cNvSpPr>
              <a:spLocks noChangeShapeType="1"/>
            </p:cNvSpPr>
            <p:nvPr/>
          </p:nvSpPr>
          <p:spPr bwMode="auto">
            <a:xfrm>
              <a:off x="210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72" name="Line 82"/>
            <p:cNvSpPr>
              <a:spLocks noChangeShapeType="1"/>
            </p:cNvSpPr>
            <p:nvPr/>
          </p:nvSpPr>
          <p:spPr bwMode="auto">
            <a:xfrm>
              <a:off x="214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73" name="Line 83"/>
            <p:cNvSpPr>
              <a:spLocks noChangeShapeType="1"/>
            </p:cNvSpPr>
            <p:nvPr/>
          </p:nvSpPr>
          <p:spPr bwMode="auto">
            <a:xfrm>
              <a:off x="21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74" name="Line 84"/>
            <p:cNvSpPr>
              <a:spLocks noChangeShapeType="1"/>
            </p:cNvSpPr>
            <p:nvPr/>
          </p:nvSpPr>
          <p:spPr bwMode="auto">
            <a:xfrm>
              <a:off x="224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75" name="Line 85"/>
            <p:cNvSpPr>
              <a:spLocks noChangeShapeType="1"/>
            </p:cNvSpPr>
            <p:nvPr/>
          </p:nvSpPr>
          <p:spPr bwMode="auto">
            <a:xfrm>
              <a:off x="228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76" name="Line 86"/>
            <p:cNvSpPr>
              <a:spLocks noChangeShapeType="1"/>
            </p:cNvSpPr>
            <p:nvPr/>
          </p:nvSpPr>
          <p:spPr bwMode="auto">
            <a:xfrm>
              <a:off x="233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77" name="Line 87"/>
            <p:cNvSpPr>
              <a:spLocks noChangeShapeType="1"/>
            </p:cNvSpPr>
            <p:nvPr/>
          </p:nvSpPr>
          <p:spPr bwMode="auto">
            <a:xfrm>
              <a:off x="238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78" name="Line 88"/>
            <p:cNvSpPr>
              <a:spLocks noChangeShapeType="1"/>
            </p:cNvSpPr>
            <p:nvPr/>
          </p:nvSpPr>
          <p:spPr bwMode="auto">
            <a:xfrm>
              <a:off x="242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79" name="Line 89"/>
            <p:cNvSpPr>
              <a:spLocks noChangeShapeType="1"/>
            </p:cNvSpPr>
            <p:nvPr/>
          </p:nvSpPr>
          <p:spPr bwMode="auto">
            <a:xfrm>
              <a:off x="247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80" name="Line 90"/>
            <p:cNvSpPr>
              <a:spLocks noChangeShapeType="1"/>
            </p:cNvSpPr>
            <p:nvPr/>
          </p:nvSpPr>
          <p:spPr bwMode="auto">
            <a:xfrm>
              <a:off x="251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81" name="Line 91"/>
            <p:cNvSpPr>
              <a:spLocks noChangeShapeType="1"/>
            </p:cNvSpPr>
            <p:nvPr/>
          </p:nvSpPr>
          <p:spPr bwMode="auto">
            <a:xfrm>
              <a:off x="256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82" name="Line 92"/>
            <p:cNvSpPr>
              <a:spLocks noChangeShapeType="1"/>
            </p:cNvSpPr>
            <p:nvPr/>
          </p:nvSpPr>
          <p:spPr bwMode="auto">
            <a:xfrm>
              <a:off x="261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83" name="Line 93"/>
            <p:cNvSpPr>
              <a:spLocks noChangeShapeType="1"/>
            </p:cNvSpPr>
            <p:nvPr/>
          </p:nvSpPr>
          <p:spPr bwMode="auto">
            <a:xfrm>
              <a:off x="265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84" name="Line 94"/>
            <p:cNvSpPr>
              <a:spLocks noChangeShapeType="1"/>
            </p:cNvSpPr>
            <p:nvPr/>
          </p:nvSpPr>
          <p:spPr bwMode="auto">
            <a:xfrm>
              <a:off x="27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85" name="Line 95"/>
            <p:cNvSpPr>
              <a:spLocks noChangeShapeType="1"/>
            </p:cNvSpPr>
            <p:nvPr/>
          </p:nvSpPr>
          <p:spPr bwMode="auto">
            <a:xfrm>
              <a:off x="275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86" name="Line 96"/>
            <p:cNvSpPr>
              <a:spLocks noChangeShapeType="1"/>
            </p:cNvSpPr>
            <p:nvPr/>
          </p:nvSpPr>
          <p:spPr bwMode="auto">
            <a:xfrm>
              <a:off x="279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87" name="Line 97"/>
            <p:cNvSpPr>
              <a:spLocks noChangeShapeType="1"/>
            </p:cNvSpPr>
            <p:nvPr/>
          </p:nvSpPr>
          <p:spPr bwMode="auto">
            <a:xfrm>
              <a:off x="284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88" name="Line 98"/>
            <p:cNvSpPr>
              <a:spLocks noChangeShapeType="1"/>
            </p:cNvSpPr>
            <p:nvPr/>
          </p:nvSpPr>
          <p:spPr bwMode="auto">
            <a:xfrm>
              <a:off x="288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89" name="Line 99"/>
            <p:cNvSpPr>
              <a:spLocks noChangeShapeType="1"/>
            </p:cNvSpPr>
            <p:nvPr/>
          </p:nvSpPr>
          <p:spPr bwMode="auto">
            <a:xfrm>
              <a:off x="293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1140" name="AutoShape 100"/>
          <p:cNvSpPr>
            <a:spLocks noChangeArrowheads="1"/>
          </p:cNvSpPr>
          <p:nvPr/>
        </p:nvSpPr>
        <p:spPr bwMode="auto">
          <a:xfrm>
            <a:off x="1639888" y="1531938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41" name="AutoShape 101"/>
          <p:cNvSpPr>
            <a:spLocks noChangeArrowheads="1"/>
          </p:cNvSpPr>
          <p:nvPr/>
        </p:nvSpPr>
        <p:spPr bwMode="auto">
          <a:xfrm>
            <a:off x="3762375" y="1547813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1142" name="Group 102"/>
          <p:cNvGrpSpPr>
            <a:grpSpLocks/>
          </p:cNvGrpSpPr>
          <p:nvPr/>
        </p:nvGrpSpPr>
        <p:grpSpPr bwMode="auto">
          <a:xfrm>
            <a:off x="1165225" y="762000"/>
            <a:ext cx="3530600" cy="5715000"/>
            <a:chOff x="734" y="480"/>
            <a:chExt cx="2224" cy="3600"/>
          </a:xfrm>
        </p:grpSpPr>
        <p:sp>
          <p:nvSpPr>
            <p:cNvPr id="91192" name="Line 103"/>
            <p:cNvSpPr>
              <a:spLocks noChangeShapeType="1"/>
            </p:cNvSpPr>
            <p:nvPr/>
          </p:nvSpPr>
          <p:spPr bwMode="auto">
            <a:xfrm>
              <a:off x="73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93" name="Line 104"/>
            <p:cNvSpPr>
              <a:spLocks noChangeShapeType="1"/>
            </p:cNvSpPr>
            <p:nvPr/>
          </p:nvSpPr>
          <p:spPr bwMode="auto">
            <a:xfrm>
              <a:off x="7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94" name="Line 105"/>
            <p:cNvSpPr>
              <a:spLocks noChangeShapeType="1"/>
            </p:cNvSpPr>
            <p:nvPr/>
          </p:nvSpPr>
          <p:spPr bwMode="auto">
            <a:xfrm>
              <a:off x="82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95" name="Line 106"/>
            <p:cNvSpPr>
              <a:spLocks noChangeShapeType="1"/>
            </p:cNvSpPr>
            <p:nvPr/>
          </p:nvSpPr>
          <p:spPr bwMode="auto">
            <a:xfrm>
              <a:off x="87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96" name="Line 107"/>
            <p:cNvSpPr>
              <a:spLocks noChangeShapeType="1"/>
            </p:cNvSpPr>
            <p:nvPr/>
          </p:nvSpPr>
          <p:spPr bwMode="auto">
            <a:xfrm>
              <a:off x="9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97" name="Line 108"/>
            <p:cNvSpPr>
              <a:spLocks noChangeShapeType="1"/>
            </p:cNvSpPr>
            <p:nvPr/>
          </p:nvSpPr>
          <p:spPr bwMode="auto">
            <a:xfrm>
              <a:off x="96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98" name="Line 109"/>
            <p:cNvSpPr>
              <a:spLocks noChangeShapeType="1"/>
            </p:cNvSpPr>
            <p:nvPr/>
          </p:nvSpPr>
          <p:spPr bwMode="auto">
            <a:xfrm>
              <a:off x="101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99" name="Line 110"/>
            <p:cNvSpPr>
              <a:spLocks noChangeShapeType="1"/>
            </p:cNvSpPr>
            <p:nvPr/>
          </p:nvSpPr>
          <p:spPr bwMode="auto">
            <a:xfrm>
              <a:off x="105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00" name="Line 111"/>
            <p:cNvSpPr>
              <a:spLocks noChangeShapeType="1"/>
            </p:cNvSpPr>
            <p:nvPr/>
          </p:nvSpPr>
          <p:spPr bwMode="auto">
            <a:xfrm>
              <a:off x="110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01" name="Line 112"/>
            <p:cNvSpPr>
              <a:spLocks noChangeShapeType="1"/>
            </p:cNvSpPr>
            <p:nvPr/>
          </p:nvSpPr>
          <p:spPr bwMode="auto">
            <a:xfrm>
              <a:off x="115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02" name="Line 113"/>
            <p:cNvSpPr>
              <a:spLocks noChangeShapeType="1"/>
            </p:cNvSpPr>
            <p:nvPr/>
          </p:nvSpPr>
          <p:spPr bwMode="auto">
            <a:xfrm>
              <a:off x="11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03" name="Line 114"/>
            <p:cNvSpPr>
              <a:spLocks noChangeShapeType="1"/>
            </p:cNvSpPr>
            <p:nvPr/>
          </p:nvSpPr>
          <p:spPr bwMode="auto">
            <a:xfrm>
              <a:off x="124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04" name="Line 115"/>
            <p:cNvSpPr>
              <a:spLocks noChangeShapeType="1"/>
            </p:cNvSpPr>
            <p:nvPr/>
          </p:nvSpPr>
          <p:spPr bwMode="auto">
            <a:xfrm>
              <a:off x="129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05" name="Line 116"/>
            <p:cNvSpPr>
              <a:spLocks noChangeShapeType="1"/>
            </p:cNvSpPr>
            <p:nvPr/>
          </p:nvSpPr>
          <p:spPr bwMode="auto">
            <a:xfrm>
              <a:off x="13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06" name="Line 117"/>
            <p:cNvSpPr>
              <a:spLocks noChangeShapeType="1"/>
            </p:cNvSpPr>
            <p:nvPr/>
          </p:nvSpPr>
          <p:spPr bwMode="auto">
            <a:xfrm>
              <a:off x="138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07" name="Line 118"/>
            <p:cNvSpPr>
              <a:spLocks noChangeShapeType="1"/>
            </p:cNvSpPr>
            <p:nvPr/>
          </p:nvSpPr>
          <p:spPr bwMode="auto">
            <a:xfrm>
              <a:off x="142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08" name="Line 119"/>
            <p:cNvSpPr>
              <a:spLocks noChangeShapeType="1"/>
            </p:cNvSpPr>
            <p:nvPr/>
          </p:nvSpPr>
          <p:spPr bwMode="auto">
            <a:xfrm>
              <a:off x="147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09" name="Line 120"/>
            <p:cNvSpPr>
              <a:spLocks noChangeShapeType="1"/>
            </p:cNvSpPr>
            <p:nvPr/>
          </p:nvSpPr>
          <p:spPr bwMode="auto">
            <a:xfrm>
              <a:off x="152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10" name="Line 121"/>
            <p:cNvSpPr>
              <a:spLocks noChangeShapeType="1"/>
            </p:cNvSpPr>
            <p:nvPr/>
          </p:nvSpPr>
          <p:spPr bwMode="auto">
            <a:xfrm>
              <a:off x="156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11" name="Line 122"/>
            <p:cNvSpPr>
              <a:spLocks noChangeShapeType="1"/>
            </p:cNvSpPr>
            <p:nvPr/>
          </p:nvSpPr>
          <p:spPr bwMode="auto">
            <a:xfrm>
              <a:off x="161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12" name="Line 123"/>
            <p:cNvSpPr>
              <a:spLocks noChangeShapeType="1"/>
            </p:cNvSpPr>
            <p:nvPr/>
          </p:nvSpPr>
          <p:spPr bwMode="auto">
            <a:xfrm>
              <a:off x="166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13" name="Line 124"/>
            <p:cNvSpPr>
              <a:spLocks noChangeShapeType="1"/>
            </p:cNvSpPr>
            <p:nvPr/>
          </p:nvSpPr>
          <p:spPr bwMode="auto">
            <a:xfrm>
              <a:off x="170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14" name="Line 125"/>
            <p:cNvSpPr>
              <a:spLocks noChangeShapeType="1"/>
            </p:cNvSpPr>
            <p:nvPr/>
          </p:nvSpPr>
          <p:spPr bwMode="auto">
            <a:xfrm>
              <a:off x="175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15" name="Line 126"/>
            <p:cNvSpPr>
              <a:spLocks noChangeShapeType="1"/>
            </p:cNvSpPr>
            <p:nvPr/>
          </p:nvSpPr>
          <p:spPr bwMode="auto">
            <a:xfrm>
              <a:off x="180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16" name="Line 127"/>
            <p:cNvSpPr>
              <a:spLocks noChangeShapeType="1"/>
            </p:cNvSpPr>
            <p:nvPr/>
          </p:nvSpPr>
          <p:spPr bwMode="auto">
            <a:xfrm>
              <a:off x="184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17" name="Line 128"/>
            <p:cNvSpPr>
              <a:spLocks noChangeShapeType="1"/>
            </p:cNvSpPr>
            <p:nvPr/>
          </p:nvSpPr>
          <p:spPr bwMode="auto">
            <a:xfrm>
              <a:off x="189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18" name="Line 129"/>
            <p:cNvSpPr>
              <a:spLocks noChangeShapeType="1"/>
            </p:cNvSpPr>
            <p:nvPr/>
          </p:nvSpPr>
          <p:spPr bwMode="auto">
            <a:xfrm>
              <a:off x="193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19" name="Line 130"/>
            <p:cNvSpPr>
              <a:spLocks noChangeShapeType="1"/>
            </p:cNvSpPr>
            <p:nvPr/>
          </p:nvSpPr>
          <p:spPr bwMode="auto">
            <a:xfrm>
              <a:off x="198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20" name="Line 131"/>
            <p:cNvSpPr>
              <a:spLocks noChangeShapeType="1"/>
            </p:cNvSpPr>
            <p:nvPr/>
          </p:nvSpPr>
          <p:spPr bwMode="auto">
            <a:xfrm>
              <a:off x="203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21" name="Line 132"/>
            <p:cNvSpPr>
              <a:spLocks noChangeShapeType="1"/>
            </p:cNvSpPr>
            <p:nvPr/>
          </p:nvSpPr>
          <p:spPr bwMode="auto">
            <a:xfrm>
              <a:off x="207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22" name="Line 133"/>
            <p:cNvSpPr>
              <a:spLocks noChangeShapeType="1"/>
            </p:cNvSpPr>
            <p:nvPr/>
          </p:nvSpPr>
          <p:spPr bwMode="auto">
            <a:xfrm>
              <a:off x="212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23" name="Line 134"/>
            <p:cNvSpPr>
              <a:spLocks noChangeShapeType="1"/>
            </p:cNvSpPr>
            <p:nvPr/>
          </p:nvSpPr>
          <p:spPr bwMode="auto">
            <a:xfrm>
              <a:off x="217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24" name="Line 135"/>
            <p:cNvSpPr>
              <a:spLocks noChangeShapeType="1"/>
            </p:cNvSpPr>
            <p:nvPr/>
          </p:nvSpPr>
          <p:spPr bwMode="auto">
            <a:xfrm>
              <a:off x="22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25" name="Line 136"/>
            <p:cNvSpPr>
              <a:spLocks noChangeShapeType="1"/>
            </p:cNvSpPr>
            <p:nvPr/>
          </p:nvSpPr>
          <p:spPr bwMode="auto">
            <a:xfrm>
              <a:off x="226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26" name="Line 137"/>
            <p:cNvSpPr>
              <a:spLocks noChangeShapeType="1"/>
            </p:cNvSpPr>
            <p:nvPr/>
          </p:nvSpPr>
          <p:spPr bwMode="auto">
            <a:xfrm>
              <a:off x="231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27" name="Line 138"/>
            <p:cNvSpPr>
              <a:spLocks noChangeShapeType="1"/>
            </p:cNvSpPr>
            <p:nvPr/>
          </p:nvSpPr>
          <p:spPr bwMode="auto">
            <a:xfrm>
              <a:off x="235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28" name="Line 139"/>
            <p:cNvSpPr>
              <a:spLocks noChangeShapeType="1"/>
            </p:cNvSpPr>
            <p:nvPr/>
          </p:nvSpPr>
          <p:spPr bwMode="auto">
            <a:xfrm>
              <a:off x="240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29" name="Line 140"/>
            <p:cNvSpPr>
              <a:spLocks noChangeShapeType="1"/>
            </p:cNvSpPr>
            <p:nvPr/>
          </p:nvSpPr>
          <p:spPr bwMode="auto">
            <a:xfrm>
              <a:off x="244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30" name="Line 141"/>
            <p:cNvSpPr>
              <a:spLocks noChangeShapeType="1"/>
            </p:cNvSpPr>
            <p:nvPr/>
          </p:nvSpPr>
          <p:spPr bwMode="auto">
            <a:xfrm>
              <a:off x="249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31" name="Line 142"/>
            <p:cNvSpPr>
              <a:spLocks noChangeShapeType="1"/>
            </p:cNvSpPr>
            <p:nvPr/>
          </p:nvSpPr>
          <p:spPr bwMode="auto">
            <a:xfrm>
              <a:off x="254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32" name="Line 143"/>
            <p:cNvSpPr>
              <a:spLocks noChangeShapeType="1"/>
            </p:cNvSpPr>
            <p:nvPr/>
          </p:nvSpPr>
          <p:spPr bwMode="auto">
            <a:xfrm>
              <a:off x="258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33" name="Line 144"/>
            <p:cNvSpPr>
              <a:spLocks noChangeShapeType="1"/>
            </p:cNvSpPr>
            <p:nvPr/>
          </p:nvSpPr>
          <p:spPr bwMode="auto">
            <a:xfrm>
              <a:off x="2633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34" name="Line 145"/>
            <p:cNvSpPr>
              <a:spLocks noChangeShapeType="1"/>
            </p:cNvSpPr>
            <p:nvPr/>
          </p:nvSpPr>
          <p:spPr bwMode="auto">
            <a:xfrm>
              <a:off x="26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35" name="Line 146"/>
            <p:cNvSpPr>
              <a:spLocks noChangeShapeType="1"/>
            </p:cNvSpPr>
            <p:nvPr/>
          </p:nvSpPr>
          <p:spPr bwMode="auto">
            <a:xfrm>
              <a:off x="272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36" name="Line 147"/>
            <p:cNvSpPr>
              <a:spLocks noChangeShapeType="1"/>
            </p:cNvSpPr>
            <p:nvPr/>
          </p:nvSpPr>
          <p:spPr bwMode="auto">
            <a:xfrm>
              <a:off x="277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37" name="Line 148"/>
            <p:cNvSpPr>
              <a:spLocks noChangeShapeType="1"/>
            </p:cNvSpPr>
            <p:nvPr/>
          </p:nvSpPr>
          <p:spPr bwMode="auto">
            <a:xfrm>
              <a:off x="282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38" name="Line 149"/>
            <p:cNvSpPr>
              <a:spLocks noChangeShapeType="1"/>
            </p:cNvSpPr>
            <p:nvPr/>
          </p:nvSpPr>
          <p:spPr bwMode="auto">
            <a:xfrm>
              <a:off x="286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39" name="Line 150"/>
            <p:cNvSpPr>
              <a:spLocks noChangeShapeType="1"/>
            </p:cNvSpPr>
            <p:nvPr/>
          </p:nvSpPr>
          <p:spPr bwMode="auto">
            <a:xfrm>
              <a:off x="291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240" name="Line 151"/>
            <p:cNvSpPr>
              <a:spLocks noChangeShapeType="1"/>
            </p:cNvSpPr>
            <p:nvPr/>
          </p:nvSpPr>
          <p:spPr bwMode="auto">
            <a:xfrm>
              <a:off x="295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1143" name="AutoShape 152"/>
          <p:cNvSpPr>
            <a:spLocks noChangeArrowheads="1"/>
          </p:cNvSpPr>
          <p:nvPr/>
        </p:nvSpPr>
        <p:spPr bwMode="auto">
          <a:xfrm>
            <a:off x="5867400" y="1531938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1144" name="Group 153"/>
          <p:cNvGrpSpPr>
            <a:grpSpLocks/>
          </p:cNvGrpSpPr>
          <p:nvPr/>
        </p:nvGrpSpPr>
        <p:grpSpPr bwMode="auto">
          <a:xfrm>
            <a:off x="4732338" y="457200"/>
            <a:ext cx="3384550" cy="5715000"/>
            <a:chOff x="2981" y="288"/>
            <a:chExt cx="2132" cy="3600"/>
          </a:xfrm>
        </p:grpSpPr>
        <p:sp>
          <p:nvSpPr>
            <p:cNvPr id="91145" name="Line 154"/>
            <p:cNvSpPr>
              <a:spLocks noChangeShapeType="1"/>
            </p:cNvSpPr>
            <p:nvPr/>
          </p:nvSpPr>
          <p:spPr bwMode="auto">
            <a:xfrm>
              <a:off x="298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6" name="Line 155"/>
            <p:cNvSpPr>
              <a:spLocks noChangeShapeType="1"/>
            </p:cNvSpPr>
            <p:nvPr/>
          </p:nvSpPr>
          <p:spPr bwMode="auto">
            <a:xfrm>
              <a:off x="302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7" name="Line 156"/>
            <p:cNvSpPr>
              <a:spLocks noChangeShapeType="1"/>
            </p:cNvSpPr>
            <p:nvPr/>
          </p:nvSpPr>
          <p:spPr bwMode="auto">
            <a:xfrm>
              <a:off x="307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8" name="Line 157"/>
            <p:cNvSpPr>
              <a:spLocks noChangeShapeType="1"/>
            </p:cNvSpPr>
            <p:nvPr/>
          </p:nvSpPr>
          <p:spPr bwMode="auto">
            <a:xfrm>
              <a:off x="312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9" name="Line 158"/>
            <p:cNvSpPr>
              <a:spLocks noChangeShapeType="1"/>
            </p:cNvSpPr>
            <p:nvPr/>
          </p:nvSpPr>
          <p:spPr bwMode="auto">
            <a:xfrm>
              <a:off x="316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50" name="Line 159"/>
            <p:cNvSpPr>
              <a:spLocks noChangeShapeType="1"/>
            </p:cNvSpPr>
            <p:nvPr/>
          </p:nvSpPr>
          <p:spPr bwMode="auto">
            <a:xfrm>
              <a:off x="321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51" name="Line 160"/>
            <p:cNvSpPr>
              <a:spLocks noChangeShapeType="1"/>
            </p:cNvSpPr>
            <p:nvPr/>
          </p:nvSpPr>
          <p:spPr bwMode="auto">
            <a:xfrm>
              <a:off x="326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52" name="Line 161"/>
            <p:cNvSpPr>
              <a:spLocks noChangeShapeType="1"/>
            </p:cNvSpPr>
            <p:nvPr/>
          </p:nvSpPr>
          <p:spPr bwMode="auto">
            <a:xfrm>
              <a:off x="330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53" name="Line 162"/>
            <p:cNvSpPr>
              <a:spLocks noChangeShapeType="1"/>
            </p:cNvSpPr>
            <p:nvPr/>
          </p:nvSpPr>
          <p:spPr bwMode="auto">
            <a:xfrm>
              <a:off x="335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54" name="Line 163"/>
            <p:cNvSpPr>
              <a:spLocks noChangeShapeType="1"/>
            </p:cNvSpPr>
            <p:nvPr/>
          </p:nvSpPr>
          <p:spPr bwMode="auto">
            <a:xfrm>
              <a:off x="340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55" name="Line 164"/>
            <p:cNvSpPr>
              <a:spLocks noChangeShapeType="1"/>
            </p:cNvSpPr>
            <p:nvPr/>
          </p:nvSpPr>
          <p:spPr bwMode="auto">
            <a:xfrm>
              <a:off x="344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56" name="Line 165"/>
            <p:cNvSpPr>
              <a:spLocks noChangeShapeType="1"/>
            </p:cNvSpPr>
            <p:nvPr/>
          </p:nvSpPr>
          <p:spPr bwMode="auto">
            <a:xfrm>
              <a:off x="349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57" name="Line 166"/>
            <p:cNvSpPr>
              <a:spLocks noChangeShapeType="1"/>
            </p:cNvSpPr>
            <p:nvPr/>
          </p:nvSpPr>
          <p:spPr bwMode="auto">
            <a:xfrm>
              <a:off x="353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58" name="Line 167"/>
            <p:cNvSpPr>
              <a:spLocks noChangeShapeType="1"/>
            </p:cNvSpPr>
            <p:nvPr/>
          </p:nvSpPr>
          <p:spPr bwMode="auto">
            <a:xfrm>
              <a:off x="358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59" name="Line 168"/>
            <p:cNvSpPr>
              <a:spLocks noChangeShapeType="1"/>
            </p:cNvSpPr>
            <p:nvPr/>
          </p:nvSpPr>
          <p:spPr bwMode="auto">
            <a:xfrm>
              <a:off x="362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60" name="Line 169"/>
            <p:cNvSpPr>
              <a:spLocks noChangeShapeType="1"/>
            </p:cNvSpPr>
            <p:nvPr/>
          </p:nvSpPr>
          <p:spPr bwMode="auto">
            <a:xfrm>
              <a:off x="36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61" name="Line 170"/>
            <p:cNvSpPr>
              <a:spLocks noChangeShapeType="1"/>
            </p:cNvSpPr>
            <p:nvPr/>
          </p:nvSpPr>
          <p:spPr bwMode="auto">
            <a:xfrm>
              <a:off x="372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62" name="Line 171"/>
            <p:cNvSpPr>
              <a:spLocks noChangeShapeType="1"/>
            </p:cNvSpPr>
            <p:nvPr/>
          </p:nvSpPr>
          <p:spPr bwMode="auto">
            <a:xfrm>
              <a:off x="377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63" name="Line 172"/>
            <p:cNvSpPr>
              <a:spLocks noChangeShapeType="1"/>
            </p:cNvSpPr>
            <p:nvPr/>
          </p:nvSpPr>
          <p:spPr bwMode="auto">
            <a:xfrm>
              <a:off x="381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64" name="Line 173"/>
            <p:cNvSpPr>
              <a:spLocks noChangeShapeType="1"/>
            </p:cNvSpPr>
            <p:nvPr/>
          </p:nvSpPr>
          <p:spPr bwMode="auto">
            <a:xfrm>
              <a:off x="386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65" name="Line 174"/>
            <p:cNvSpPr>
              <a:spLocks noChangeShapeType="1"/>
            </p:cNvSpPr>
            <p:nvPr/>
          </p:nvSpPr>
          <p:spPr bwMode="auto">
            <a:xfrm>
              <a:off x="390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66" name="Line 175"/>
            <p:cNvSpPr>
              <a:spLocks noChangeShapeType="1"/>
            </p:cNvSpPr>
            <p:nvPr/>
          </p:nvSpPr>
          <p:spPr bwMode="auto">
            <a:xfrm>
              <a:off x="395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67" name="Line 176"/>
            <p:cNvSpPr>
              <a:spLocks noChangeShapeType="1"/>
            </p:cNvSpPr>
            <p:nvPr/>
          </p:nvSpPr>
          <p:spPr bwMode="auto">
            <a:xfrm>
              <a:off x="400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68" name="Line 177"/>
            <p:cNvSpPr>
              <a:spLocks noChangeShapeType="1"/>
            </p:cNvSpPr>
            <p:nvPr/>
          </p:nvSpPr>
          <p:spPr bwMode="auto">
            <a:xfrm>
              <a:off x="404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69" name="Line 178"/>
            <p:cNvSpPr>
              <a:spLocks noChangeShapeType="1"/>
            </p:cNvSpPr>
            <p:nvPr/>
          </p:nvSpPr>
          <p:spPr bwMode="auto">
            <a:xfrm>
              <a:off x="409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70" name="Line 179"/>
            <p:cNvSpPr>
              <a:spLocks noChangeShapeType="1"/>
            </p:cNvSpPr>
            <p:nvPr/>
          </p:nvSpPr>
          <p:spPr bwMode="auto">
            <a:xfrm>
              <a:off x="414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71" name="Line 180"/>
            <p:cNvSpPr>
              <a:spLocks noChangeShapeType="1"/>
            </p:cNvSpPr>
            <p:nvPr/>
          </p:nvSpPr>
          <p:spPr bwMode="auto">
            <a:xfrm>
              <a:off x="418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72" name="Line 181"/>
            <p:cNvSpPr>
              <a:spLocks noChangeShapeType="1"/>
            </p:cNvSpPr>
            <p:nvPr/>
          </p:nvSpPr>
          <p:spPr bwMode="auto">
            <a:xfrm>
              <a:off x="423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73" name="Line 182"/>
            <p:cNvSpPr>
              <a:spLocks noChangeShapeType="1"/>
            </p:cNvSpPr>
            <p:nvPr/>
          </p:nvSpPr>
          <p:spPr bwMode="auto">
            <a:xfrm>
              <a:off x="427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74" name="Line 183"/>
            <p:cNvSpPr>
              <a:spLocks noChangeShapeType="1"/>
            </p:cNvSpPr>
            <p:nvPr/>
          </p:nvSpPr>
          <p:spPr bwMode="auto">
            <a:xfrm>
              <a:off x="432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75" name="Line 184"/>
            <p:cNvSpPr>
              <a:spLocks noChangeShapeType="1"/>
            </p:cNvSpPr>
            <p:nvPr/>
          </p:nvSpPr>
          <p:spPr bwMode="auto">
            <a:xfrm>
              <a:off x="437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76" name="Line 185"/>
            <p:cNvSpPr>
              <a:spLocks noChangeShapeType="1"/>
            </p:cNvSpPr>
            <p:nvPr/>
          </p:nvSpPr>
          <p:spPr bwMode="auto">
            <a:xfrm>
              <a:off x="442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77" name="Line 186"/>
            <p:cNvSpPr>
              <a:spLocks noChangeShapeType="1"/>
            </p:cNvSpPr>
            <p:nvPr/>
          </p:nvSpPr>
          <p:spPr bwMode="auto">
            <a:xfrm>
              <a:off x="446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78" name="Line 187"/>
            <p:cNvSpPr>
              <a:spLocks noChangeShapeType="1"/>
            </p:cNvSpPr>
            <p:nvPr/>
          </p:nvSpPr>
          <p:spPr bwMode="auto">
            <a:xfrm>
              <a:off x="451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79" name="Line 188"/>
            <p:cNvSpPr>
              <a:spLocks noChangeShapeType="1"/>
            </p:cNvSpPr>
            <p:nvPr/>
          </p:nvSpPr>
          <p:spPr bwMode="auto">
            <a:xfrm>
              <a:off x="455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80" name="Line 189"/>
            <p:cNvSpPr>
              <a:spLocks noChangeShapeType="1"/>
            </p:cNvSpPr>
            <p:nvPr/>
          </p:nvSpPr>
          <p:spPr bwMode="auto">
            <a:xfrm>
              <a:off x="46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81" name="Line 190"/>
            <p:cNvSpPr>
              <a:spLocks noChangeShapeType="1"/>
            </p:cNvSpPr>
            <p:nvPr/>
          </p:nvSpPr>
          <p:spPr bwMode="auto">
            <a:xfrm>
              <a:off x="464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82" name="Line 191"/>
            <p:cNvSpPr>
              <a:spLocks noChangeShapeType="1"/>
            </p:cNvSpPr>
            <p:nvPr/>
          </p:nvSpPr>
          <p:spPr bwMode="auto">
            <a:xfrm>
              <a:off x="46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83" name="Line 192"/>
            <p:cNvSpPr>
              <a:spLocks noChangeShapeType="1"/>
            </p:cNvSpPr>
            <p:nvPr/>
          </p:nvSpPr>
          <p:spPr bwMode="auto">
            <a:xfrm>
              <a:off x="474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84" name="Line 193"/>
            <p:cNvSpPr>
              <a:spLocks noChangeShapeType="1"/>
            </p:cNvSpPr>
            <p:nvPr/>
          </p:nvSpPr>
          <p:spPr bwMode="auto">
            <a:xfrm>
              <a:off x="478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85" name="Line 194"/>
            <p:cNvSpPr>
              <a:spLocks noChangeShapeType="1"/>
            </p:cNvSpPr>
            <p:nvPr/>
          </p:nvSpPr>
          <p:spPr bwMode="auto">
            <a:xfrm>
              <a:off x="483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86" name="Line 195"/>
            <p:cNvSpPr>
              <a:spLocks noChangeShapeType="1"/>
            </p:cNvSpPr>
            <p:nvPr/>
          </p:nvSpPr>
          <p:spPr bwMode="auto">
            <a:xfrm>
              <a:off x="488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87" name="Line 196"/>
            <p:cNvSpPr>
              <a:spLocks noChangeShapeType="1"/>
            </p:cNvSpPr>
            <p:nvPr/>
          </p:nvSpPr>
          <p:spPr bwMode="auto">
            <a:xfrm>
              <a:off x="492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88" name="Line 197"/>
            <p:cNvSpPr>
              <a:spLocks noChangeShapeType="1"/>
            </p:cNvSpPr>
            <p:nvPr/>
          </p:nvSpPr>
          <p:spPr bwMode="auto">
            <a:xfrm>
              <a:off x="49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89" name="Line 198"/>
            <p:cNvSpPr>
              <a:spLocks noChangeShapeType="1"/>
            </p:cNvSpPr>
            <p:nvPr/>
          </p:nvSpPr>
          <p:spPr bwMode="auto">
            <a:xfrm>
              <a:off x="502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90" name="Line 199"/>
            <p:cNvSpPr>
              <a:spLocks noChangeShapeType="1"/>
            </p:cNvSpPr>
            <p:nvPr/>
          </p:nvSpPr>
          <p:spPr bwMode="auto">
            <a:xfrm>
              <a:off x="506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91" name="Line 200"/>
            <p:cNvSpPr>
              <a:spLocks noChangeShapeType="1"/>
            </p:cNvSpPr>
            <p:nvPr/>
          </p:nvSpPr>
          <p:spPr bwMode="auto">
            <a:xfrm>
              <a:off x="511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2" name="Group 2"/>
          <p:cNvGrpSpPr>
            <a:grpSpLocks/>
          </p:cNvGrpSpPr>
          <p:nvPr/>
        </p:nvGrpSpPr>
        <p:grpSpPr bwMode="auto">
          <a:xfrm>
            <a:off x="4768850" y="762000"/>
            <a:ext cx="3384550" cy="5715000"/>
            <a:chOff x="3004" y="480"/>
            <a:chExt cx="2132" cy="3600"/>
          </a:xfrm>
        </p:grpSpPr>
        <p:sp>
          <p:nvSpPr>
            <p:cNvPr id="92314" name="Line 3"/>
            <p:cNvSpPr>
              <a:spLocks noChangeShapeType="1"/>
            </p:cNvSpPr>
            <p:nvPr/>
          </p:nvSpPr>
          <p:spPr bwMode="auto">
            <a:xfrm>
              <a:off x="300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15" name="Line 4"/>
            <p:cNvSpPr>
              <a:spLocks noChangeShapeType="1"/>
            </p:cNvSpPr>
            <p:nvPr/>
          </p:nvSpPr>
          <p:spPr bwMode="auto">
            <a:xfrm>
              <a:off x="305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16" name="Line 5"/>
            <p:cNvSpPr>
              <a:spLocks noChangeShapeType="1"/>
            </p:cNvSpPr>
            <p:nvPr/>
          </p:nvSpPr>
          <p:spPr bwMode="auto">
            <a:xfrm>
              <a:off x="309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17" name="Line 6"/>
            <p:cNvSpPr>
              <a:spLocks noChangeShapeType="1"/>
            </p:cNvSpPr>
            <p:nvPr/>
          </p:nvSpPr>
          <p:spPr bwMode="auto">
            <a:xfrm>
              <a:off x="314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18" name="Line 7"/>
            <p:cNvSpPr>
              <a:spLocks noChangeShapeType="1"/>
            </p:cNvSpPr>
            <p:nvPr/>
          </p:nvSpPr>
          <p:spPr bwMode="auto">
            <a:xfrm>
              <a:off x="318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19" name="Line 8"/>
            <p:cNvSpPr>
              <a:spLocks noChangeShapeType="1"/>
            </p:cNvSpPr>
            <p:nvPr/>
          </p:nvSpPr>
          <p:spPr bwMode="auto">
            <a:xfrm>
              <a:off x="32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0" name="Line 9"/>
            <p:cNvSpPr>
              <a:spLocks noChangeShapeType="1"/>
            </p:cNvSpPr>
            <p:nvPr/>
          </p:nvSpPr>
          <p:spPr bwMode="auto">
            <a:xfrm>
              <a:off x="3283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1" name="Line 10"/>
            <p:cNvSpPr>
              <a:spLocks noChangeShapeType="1"/>
            </p:cNvSpPr>
            <p:nvPr/>
          </p:nvSpPr>
          <p:spPr bwMode="auto">
            <a:xfrm>
              <a:off x="333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2" name="Line 11"/>
            <p:cNvSpPr>
              <a:spLocks noChangeShapeType="1"/>
            </p:cNvSpPr>
            <p:nvPr/>
          </p:nvSpPr>
          <p:spPr bwMode="auto">
            <a:xfrm>
              <a:off x="337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3" name="Line 12"/>
            <p:cNvSpPr>
              <a:spLocks noChangeShapeType="1"/>
            </p:cNvSpPr>
            <p:nvPr/>
          </p:nvSpPr>
          <p:spPr bwMode="auto">
            <a:xfrm>
              <a:off x="342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4" name="Line 13"/>
            <p:cNvSpPr>
              <a:spLocks noChangeShapeType="1"/>
            </p:cNvSpPr>
            <p:nvPr/>
          </p:nvSpPr>
          <p:spPr bwMode="auto">
            <a:xfrm>
              <a:off x="346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5" name="Line 14"/>
            <p:cNvSpPr>
              <a:spLocks noChangeShapeType="1"/>
            </p:cNvSpPr>
            <p:nvPr/>
          </p:nvSpPr>
          <p:spPr bwMode="auto">
            <a:xfrm>
              <a:off x="351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6" name="Line 15"/>
            <p:cNvSpPr>
              <a:spLocks noChangeShapeType="1"/>
            </p:cNvSpPr>
            <p:nvPr/>
          </p:nvSpPr>
          <p:spPr bwMode="auto">
            <a:xfrm>
              <a:off x="356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7" name="Line 16"/>
            <p:cNvSpPr>
              <a:spLocks noChangeShapeType="1"/>
            </p:cNvSpPr>
            <p:nvPr/>
          </p:nvSpPr>
          <p:spPr bwMode="auto">
            <a:xfrm>
              <a:off x="360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8" name="Line 17"/>
            <p:cNvSpPr>
              <a:spLocks noChangeShapeType="1"/>
            </p:cNvSpPr>
            <p:nvPr/>
          </p:nvSpPr>
          <p:spPr bwMode="auto">
            <a:xfrm>
              <a:off x="365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9" name="Line 18"/>
            <p:cNvSpPr>
              <a:spLocks noChangeShapeType="1"/>
            </p:cNvSpPr>
            <p:nvPr/>
          </p:nvSpPr>
          <p:spPr bwMode="auto">
            <a:xfrm>
              <a:off x="36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0" name="Line 19"/>
            <p:cNvSpPr>
              <a:spLocks noChangeShapeType="1"/>
            </p:cNvSpPr>
            <p:nvPr/>
          </p:nvSpPr>
          <p:spPr bwMode="auto">
            <a:xfrm>
              <a:off x="374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1" name="Line 20"/>
            <p:cNvSpPr>
              <a:spLocks noChangeShapeType="1"/>
            </p:cNvSpPr>
            <p:nvPr/>
          </p:nvSpPr>
          <p:spPr bwMode="auto">
            <a:xfrm>
              <a:off x="379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2" name="Line 21"/>
            <p:cNvSpPr>
              <a:spLocks noChangeShapeType="1"/>
            </p:cNvSpPr>
            <p:nvPr/>
          </p:nvSpPr>
          <p:spPr bwMode="auto">
            <a:xfrm>
              <a:off x="383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3" name="Line 22"/>
            <p:cNvSpPr>
              <a:spLocks noChangeShapeType="1"/>
            </p:cNvSpPr>
            <p:nvPr/>
          </p:nvSpPr>
          <p:spPr bwMode="auto">
            <a:xfrm>
              <a:off x="388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4" name="Line 23"/>
            <p:cNvSpPr>
              <a:spLocks noChangeShapeType="1"/>
            </p:cNvSpPr>
            <p:nvPr/>
          </p:nvSpPr>
          <p:spPr bwMode="auto">
            <a:xfrm>
              <a:off x="393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5" name="Line 24"/>
            <p:cNvSpPr>
              <a:spLocks noChangeShapeType="1"/>
            </p:cNvSpPr>
            <p:nvPr/>
          </p:nvSpPr>
          <p:spPr bwMode="auto">
            <a:xfrm>
              <a:off x="397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6" name="Line 25"/>
            <p:cNvSpPr>
              <a:spLocks noChangeShapeType="1"/>
            </p:cNvSpPr>
            <p:nvPr/>
          </p:nvSpPr>
          <p:spPr bwMode="auto">
            <a:xfrm>
              <a:off x="402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7" name="Line 26"/>
            <p:cNvSpPr>
              <a:spLocks noChangeShapeType="1"/>
            </p:cNvSpPr>
            <p:nvPr/>
          </p:nvSpPr>
          <p:spPr bwMode="auto">
            <a:xfrm>
              <a:off x="407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8" name="Line 27"/>
            <p:cNvSpPr>
              <a:spLocks noChangeShapeType="1"/>
            </p:cNvSpPr>
            <p:nvPr/>
          </p:nvSpPr>
          <p:spPr bwMode="auto">
            <a:xfrm>
              <a:off x="411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9" name="Line 28"/>
            <p:cNvSpPr>
              <a:spLocks noChangeShapeType="1"/>
            </p:cNvSpPr>
            <p:nvPr/>
          </p:nvSpPr>
          <p:spPr bwMode="auto">
            <a:xfrm>
              <a:off x="416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40" name="Line 29"/>
            <p:cNvSpPr>
              <a:spLocks noChangeShapeType="1"/>
            </p:cNvSpPr>
            <p:nvPr/>
          </p:nvSpPr>
          <p:spPr bwMode="auto">
            <a:xfrm>
              <a:off x="420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41" name="Line 30"/>
            <p:cNvSpPr>
              <a:spLocks noChangeShapeType="1"/>
            </p:cNvSpPr>
            <p:nvPr/>
          </p:nvSpPr>
          <p:spPr bwMode="auto">
            <a:xfrm>
              <a:off x="425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42" name="Line 31"/>
            <p:cNvSpPr>
              <a:spLocks noChangeShapeType="1"/>
            </p:cNvSpPr>
            <p:nvPr/>
          </p:nvSpPr>
          <p:spPr bwMode="auto">
            <a:xfrm>
              <a:off x="430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43" name="Line 32"/>
            <p:cNvSpPr>
              <a:spLocks noChangeShapeType="1"/>
            </p:cNvSpPr>
            <p:nvPr/>
          </p:nvSpPr>
          <p:spPr bwMode="auto">
            <a:xfrm>
              <a:off x="434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44" name="Line 33"/>
            <p:cNvSpPr>
              <a:spLocks noChangeShapeType="1"/>
            </p:cNvSpPr>
            <p:nvPr/>
          </p:nvSpPr>
          <p:spPr bwMode="auto">
            <a:xfrm>
              <a:off x="439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45" name="Line 34"/>
            <p:cNvSpPr>
              <a:spLocks noChangeShapeType="1"/>
            </p:cNvSpPr>
            <p:nvPr/>
          </p:nvSpPr>
          <p:spPr bwMode="auto">
            <a:xfrm>
              <a:off x="444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46" name="Line 35"/>
            <p:cNvSpPr>
              <a:spLocks noChangeShapeType="1"/>
            </p:cNvSpPr>
            <p:nvPr/>
          </p:nvSpPr>
          <p:spPr bwMode="auto">
            <a:xfrm>
              <a:off x="448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47" name="Line 36"/>
            <p:cNvSpPr>
              <a:spLocks noChangeShapeType="1"/>
            </p:cNvSpPr>
            <p:nvPr/>
          </p:nvSpPr>
          <p:spPr bwMode="auto">
            <a:xfrm>
              <a:off x="453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48" name="Line 37"/>
            <p:cNvSpPr>
              <a:spLocks noChangeShapeType="1"/>
            </p:cNvSpPr>
            <p:nvPr/>
          </p:nvSpPr>
          <p:spPr bwMode="auto">
            <a:xfrm>
              <a:off x="45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49" name="Line 38"/>
            <p:cNvSpPr>
              <a:spLocks noChangeShapeType="1"/>
            </p:cNvSpPr>
            <p:nvPr/>
          </p:nvSpPr>
          <p:spPr bwMode="auto">
            <a:xfrm>
              <a:off x="462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50" name="Line 39"/>
            <p:cNvSpPr>
              <a:spLocks noChangeShapeType="1"/>
            </p:cNvSpPr>
            <p:nvPr/>
          </p:nvSpPr>
          <p:spPr bwMode="auto">
            <a:xfrm>
              <a:off x="467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51" name="Line 40"/>
            <p:cNvSpPr>
              <a:spLocks noChangeShapeType="1"/>
            </p:cNvSpPr>
            <p:nvPr/>
          </p:nvSpPr>
          <p:spPr bwMode="auto">
            <a:xfrm>
              <a:off x="47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52" name="Line 41"/>
            <p:cNvSpPr>
              <a:spLocks noChangeShapeType="1"/>
            </p:cNvSpPr>
            <p:nvPr/>
          </p:nvSpPr>
          <p:spPr bwMode="auto">
            <a:xfrm>
              <a:off x="476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53" name="Line 42"/>
            <p:cNvSpPr>
              <a:spLocks noChangeShapeType="1"/>
            </p:cNvSpPr>
            <p:nvPr/>
          </p:nvSpPr>
          <p:spPr bwMode="auto">
            <a:xfrm>
              <a:off x="481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54" name="Line 43"/>
            <p:cNvSpPr>
              <a:spLocks noChangeShapeType="1"/>
            </p:cNvSpPr>
            <p:nvPr/>
          </p:nvSpPr>
          <p:spPr bwMode="auto">
            <a:xfrm>
              <a:off x="485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55" name="Line 44"/>
            <p:cNvSpPr>
              <a:spLocks noChangeShapeType="1"/>
            </p:cNvSpPr>
            <p:nvPr/>
          </p:nvSpPr>
          <p:spPr bwMode="auto">
            <a:xfrm>
              <a:off x="490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56" name="Line 45"/>
            <p:cNvSpPr>
              <a:spLocks noChangeShapeType="1"/>
            </p:cNvSpPr>
            <p:nvPr/>
          </p:nvSpPr>
          <p:spPr bwMode="auto">
            <a:xfrm>
              <a:off x="495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57" name="Line 46"/>
            <p:cNvSpPr>
              <a:spLocks noChangeShapeType="1"/>
            </p:cNvSpPr>
            <p:nvPr/>
          </p:nvSpPr>
          <p:spPr bwMode="auto">
            <a:xfrm>
              <a:off x="49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58" name="Line 47"/>
            <p:cNvSpPr>
              <a:spLocks noChangeShapeType="1"/>
            </p:cNvSpPr>
            <p:nvPr/>
          </p:nvSpPr>
          <p:spPr bwMode="auto">
            <a:xfrm>
              <a:off x="504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59" name="Line 48"/>
            <p:cNvSpPr>
              <a:spLocks noChangeShapeType="1"/>
            </p:cNvSpPr>
            <p:nvPr/>
          </p:nvSpPr>
          <p:spPr bwMode="auto">
            <a:xfrm>
              <a:off x="509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60" name="Line 49"/>
            <p:cNvSpPr>
              <a:spLocks noChangeShapeType="1"/>
            </p:cNvSpPr>
            <p:nvPr/>
          </p:nvSpPr>
          <p:spPr bwMode="auto">
            <a:xfrm>
              <a:off x="51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2163" name="Group 50"/>
          <p:cNvGrpSpPr>
            <a:grpSpLocks/>
          </p:cNvGrpSpPr>
          <p:nvPr/>
        </p:nvGrpSpPr>
        <p:grpSpPr bwMode="auto">
          <a:xfrm>
            <a:off x="1130300" y="457200"/>
            <a:ext cx="3530600" cy="5715000"/>
            <a:chOff x="712" y="288"/>
            <a:chExt cx="2224" cy="3600"/>
          </a:xfrm>
        </p:grpSpPr>
        <p:sp>
          <p:nvSpPr>
            <p:cNvPr id="92265" name="Line 51"/>
            <p:cNvSpPr>
              <a:spLocks noChangeShapeType="1"/>
            </p:cNvSpPr>
            <p:nvPr/>
          </p:nvSpPr>
          <p:spPr bwMode="auto">
            <a:xfrm>
              <a:off x="71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66" name="Line 52"/>
            <p:cNvSpPr>
              <a:spLocks noChangeShapeType="1"/>
            </p:cNvSpPr>
            <p:nvPr/>
          </p:nvSpPr>
          <p:spPr bwMode="auto">
            <a:xfrm>
              <a:off x="75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67" name="Line 53"/>
            <p:cNvSpPr>
              <a:spLocks noChangeShapeType="1"/>
            </p:cNvSpPr>
            <p:nvPr/>
          </p:nvSpPr>
          <p:spPr bwMode="auto">
            <a:xfrm>
              <a:off x="8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68" name="Line 54"/>
            <p:cNvSpPr>
              <a:spLocks noChangeShapeType="1"/>
            </p:cNvSpPr>
            <p:nvPr/>
          </p:nvSpPr>
          <p:spPr bwMode="auto">
            <a:xfrm>
              <a:off x="84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69" name="Line 55"/>
            <p:cNvSpPr>
              <a:spLocks noChangeShapeType="1"/>
            </p:cNvSpPr>
            <p:nvPr/>
          </p:nvSpPr>
          <p:spPr bwMode="auto">
            <a:xfrm>
              <a:off x="8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0" name="Line 56"/>
            <p:cNvSpPr>
              <a:spLocks noChangeShapeType="1"/>
            </p:cNvSpPr>
            <p:nvPr/>
          </p:nvSpPr>
          <p:spPr bwMode="auto">
            <a:xfrm>
              <a:off x="94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1" name="Line 57"/>
            <p:cNvSpPr>
              <a:spLocks noChangeShapeType="1"/>
            </p:cNvSpPr>
            <p:nvPr/>
          </p:nvSpPr>
          <p:spPr bwMode="auto">
            <a:xfrm>
              <a:off x="99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2" name="Line 58"/>
            <p:cNvSpPr>
              <a:spLocks noChangeShapeType="1"/>
            </p:cNvSpPr>
            <p:nvPr/>
          </p:nvSpPr>
          <p:spPr bwMode="auto">
            <a:xfrm>
              <a:off x="103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3" name="Line 59"/>
            <p:cNvSpPr>
              <a:spLocks noChangeShapeType="1"/>
            </p:cNvSpPr>
            <p:nvPr/>
          </p:nvSpPr>
          <p:spPr bwMode="auto">
            <a:xfrm>
              <a:off x="108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4" name="Line 60"/>
            <p:cNvSpPr>
              <a:spLocks noChangeShapeType="1"/>
            </p:cNvSpPr>
            <p:nvPr/>
          </p:nvSpPr>
          <p:spPr bwMode="auto">
            <a:xfrm>
              <a:off x="112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5" name="Line 61"/>
            <p:cNvSpPr>
              <a:spLocks noChangeShapeType="1"/>
            </p:cNvSpPr>
            <p:nvPr/>
          </p:nvSpPr>
          <p:spPr bwMode="auto">
            <a:xfrm>
              <a:off x="11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6" name="Line 62"/>
            <p:cNvSpPr>
              <a:spLocks noChangeShapeType="1"/>
            </p:cNvSpPr>
            <p:nvPr/>
          </p:nvSpPr>
          <p:spPr bwMode="auto">
            <a:xfrm>
              <a:off x="122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7" name="Line 63"/>
            <p:cNvSpPr>
              <a:spLocks noChangeShapeType="1"/>
            </p:cNvSpPr>
            <p:nvPr/>
          </p:nvSpPr>
          <p:spPr bwMode="auto">
            <a:xfrm>
              <a:off x="126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8" name="Line 64"/>
            <p:cNvSpPr>
              <a:spLocks noChangeShapeType="1"/>
            </p:cNvSpPr>
            <p:nvPr/>
          </p:nvSpPr>
          <p:spPr bwMode="auto">
            <a:xfrm>
              <a:off x="131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79" name="Line 65"/>
            <p:cNvSpPr>
              <a:spLocks noChangeShapeType="1"/>
            </p:cNvSpPr>
            <p:nvPr/>
          </p:nvSpPr>
          <p:spPr bwMode="auto">
            <a:xfrm>
              <a:off x="136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80" name="Line 66"/>
            <p:cNvSpPr>
              <a:spLocks noChangeShapeType="1"/>
            </p:cNvSpPr>
            <p:nvPr/>
          </p:nvSpPr>
          <p:spPr bwMode="auto">
            <a:xfrm>
              <a:off x="140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81" name="Line 67"/>
            <p:cNvSpPr>
              <a:spLocks noChangeShapeType="1"/>
            </p:cNvSpPr>
            <p:nvPr/>
          </p:nvSpPr>
          <p:spPr bwMode="auto">
            <a:xfrm>
              <a:off x="145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82" name="Line 68"/>
            <p:cNvSpPr>
              <a:spLocks noChangeShapeType="1"/>
            </p:cNvSpPr>
            <p:nvPr/>
          </p:nvSpPr>
          <p:spPr bwMode="auto">
            <a:xfrm>
              <a:off x="149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83" name="Line 69"/>
            <p:cNvSpPr>
              <a:spLocks noChangeShapeType="1"/>
            </p:cNvSpPr>
            <p:nvPr/>
          </p:nvSpPr>
          <p:spPr bwMode="auto">
            <a:xfrm>
              <a:off x="154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84" name="Line 70"/>
            <p:cNvSpPr>
              <a:spLocks noChangeShapeType="1"/>
            </p:cNvSpPr>
            <p:nvPr/>
          </p:nvSpPr>
          <p:spPr bwMode="auto">
            <a:xfrm>
              <a:off x="159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85" name="Line 71"/>
            <p:cNvSpPr>
              <a:spLocks noChangeShapeType="1"/>
            </p:cNvSpPr>
            <p:nvPr/>
          </p:nvSpPr>
          <p:spPr bwMode="auto">
            <a:xfrm>
              <a:off x="164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86" name="Line 72"/>
            <p:cNvSpPr>
              <a:spLocks noChangeShapeType="1"/>
            </p:cNvSpPr>
            <p:nvPr/>
          </p:nvSpPr>
          <p:spPr bwMode="auto">
            <a:xfrm>
              <a:off x="168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87" name="Line 73"/>
            <p:cNvSpPr>
              <a:spLocks noChangeShapeType="1"/>
            </p:cNvSpPr>
            <p:nvPr/>
          </p:nvSpPr>
          <p:spPr bwMode="auto">
            <a:xfrm>
              <a:off x="173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88" name="Line 74"/>
            <p:cNvSpPr>
              <a:spLocks noChangeShapeType="1"/>
            </p:cNvSpPr>
            <p:nvPr/>
          </p:nvSpPr>
          <p:spPr bwMode="auto">
            <a:xfrm>
              <a:off x="177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89" name="Line 75"/>
            <p:cNvSpPr>
              <a:spLocks noChangeShapeType="1"/>
            </p:cNvSpPr>
            <p:nvPr/>
          </p:nvSpPr>
          <p:spPr bwMode="auto">
            <a:xfrm>
              <a:off x="182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90" name="Line 76"/>
            <p:cNvSpPr>
              <a:spLocks noChangeShapeType="1"/>
            </p:cNvSpPr>
            <p:nvPr/>
          </p:nvSpPr>
          <p:spPr bwMode="auto">
            <a:xfrm>
              <a:off x="186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91" name="Line 77"/>
            <p:cNvSpPr>
              <a:spLocks noChangeShapeType="1"/>
            </p:cNvSpPr>
            <p:nvPr/>
          </p:nvSpPr>
          <p:spPr bwMode="auto">
            <a:xfrm>
              <a:off x="191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92" name="Line 78"/>
            <p:cNvSpPr>
              <a:spLocks noChangeShapeType="1"/>
            </p:cNvSpPr>
            <p:nvPr/>
          </p:nvSpPr>
          <p:spPr bwMode="auto">
            <a:xfrm>
              <a:off x="196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93" name="Line 79"/>
            <p:cNvSpPr>
              <a:spLocks noChangeShapeType="1"/>
            </p:cNvSpPr>
            <p:nvPr/>
          </p:nvSpPr>
          <p:spPr bwMode="auto">
            <a:xfrm>
              <a:off x="200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94" name="Line 80"/>
            <p:cNvSpPr>
              <a:spLocks noChangeShapeType="1"/>
            </p:cNvSpPr>
            <p:nvPr/>
          </p:nvSpPr>
          <p:spPr bwMode="auto">
            <a:xfrm>
              <a:off x="205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95" name="Line 81"/>
            <p:cNvSpPr>
              <a:spLocks noChangeShapeType="1"/>
            </p:cNvSpPr>
            <p:nvPr/>
          </p:nvSpPr>
          <p:spPr bwMode="auto">
            <a:xfrm>
              <a:off x="210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96" name="Line 82"/>
            <p:cNvSpPr>
              <a:spLocks noChangeShapeType="1"/>
            </p:cNvSpPr>
            <p:nvPr/>
          </p:nvSpPr>
          <p:spPr bwMode="auto">
            <a:xfrm>
              <a:off x="214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97" name="Line 83"/>
            <p:cNvSpPr>
              <a:spLocks noChangeShapeType="1"/>
            </p:cNvSpPr>
            <p:nvPr/>
          </p:nvSpPr>
          <p:spPr bwMode="auto">
            <a:xfrm>
              <a:off x="21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98" name="Line 84"/>
            <p:cNvSpPr>
              <a:spLocks noChangeShapeType="1"/>
            </p:cNvSpPr>
            <p:nvPr/>
          </p:nvSpPr>
          <p:spPr bwMode="auto">
            <a:xfrm>
              <a:off x="224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99" name="Line 85"/>
            <p:cNvSpPr>
              <a:spLocks noChangeShapeType="1"/>
            </p:cNvSpPr>
            <p:nvPr/>
          </p:nvSpPr>
          <p:spPr bwMode="auto">
            <a:xfrm>
              <a:off x="228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00" name="Line 86"/>
            <p:cNvSpPr>
              <a:spLocks noChangeShapeType="1"/>
            </p:cNvSpPr>
            <p:nvPr/>
          </p:nvSpPr>
          <p:spPr bwMode="auto">
            <a:xfrm>
              <a:off x="233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01" name="Line 87"/>
            <p:cNvSpPr>
              <a:spLocks noChangeShapeType="1"/>
            </p:cNvSpPr>
            <p:nvPr/>
          </p:nvSpPr>
          <p:spPr bwMode="auto">
            <a:xfrm>
              <a:off x="238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02" name="Line 88"/>
            <p:cNvSpPr>
              <a:spLocks noChangeShapeType="1"/>
            </p:cNvSpPr>
            <p:nvPr/>
          </p:nvSpPr>
          <p:spPr bwMode="auto">
            <a:xfrm>
              <a:off x="242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03" name="Line 89"/>
            <p:cNvSpPr>
              <a:spLocks noChangeShapeType="1"/>
            </p:cNvSpPr>
            <p:nvPr/>
          </p:nvSpPr>
          <p:spPr bwMode="auto">
            <a:xfrm>
              <a:off x="247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04" name="Line 90"/>
            <p:cNvSpPr>
              <a:spLocks noChangeShapeType="1"/>
            </p:cNvSpPr>
            <p:nvPr/>
          </p:nvSpPr>
          <p:spPr bwMode="auto">
            <a:xfrm>
              <a:off x="251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05" name="Line 91"/>
            <p:cNvSpPr>
              <a:spLocks noChangeShapeType="1"/>
            </p:cNvSpPr>
            <p:nvPr/>
          </p:nvSpPr>
          <p:spPr bwMode="auto">
            <a:xfrm>
              <a:off x="256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06" name="Line 92"/>
            <p:cNvSpPr>
              <a:spLocks noChangeShapeType="1"/>
            </p:cNvSpPr>
            <p:nvPr/>
          </p:nvSpPr>
          <p:spPr bwMode="auto">
            <a:xfrm>
              <a:off x="261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07" name="Line 93"/>
            <p:cNvSpPr>
              <a:spLocks noChangeShapeType="1"/>
            </p:cNvSpPr>
            <p:nvPr/>
          </p:nvSpPr>
          <p:spPr bwMode="auto">
            <a:xfrm>
              <a:off x="265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08" name="Line 94"/>
            <p:cNvSpPr>
              <a:spLocks noChangeShapeType="1"/>
            </p:cNvSpPr>
            <p:nvPr/>
          </p:nvSpPr>
          <p:spPr bwMode="auto">
            <a:xfrm>
              <a:off x="27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09" name="Line 95"/>
            <p:cNvSpPr>
              <a:spLocks noChangeShapeType="1"/>
            </p:cNvSpPr>
            <p:nvPr/>
          </p:nvSpPr>
          <p:spPr bwMode="auto">
            <a:xfrm>
              <a:off x="275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10" name="Line 96"/>
            <p:cNvSpPr>
              <a:spLocks noChangeShapeType="1"/>
            </p:cNvSpPr>
            <p:nvPr/>
          </p:nvSpPr>
          <p:spPr bwMode="auto">
            <a:xfrm>
              <a:off x="279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11" name="Line 97"/>
            <p:cNvSpPr>
              <a:spLocks noChangeShapeType="1"/>
            </p:cNvSpPr>
            <p:nvPr/>
          </p:nvSpPr>
          <p:spPr bwMode="auto">
            <a:xfrm>
              <a:off x="284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12" name="Line 98"/>
            <p:cNvSpPr>
              <a:spLocks noChangeShapeType="1"/>
            </p:cNvSpPr>
            <p:nvPr/>
          </p:nvSpPr>
          <p:spPr bwMode="auto">
            <a:xfrm>
              <a:off x="288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13" name="Line 99"/>
            <p:cNvSpPr>
              <a:spLocks noChangeShapeType="1"/>
            </p:cNvSpPr>
            <p:nvPr/>
          </p:nvSpPr>
          <p:spPr bwMode="auto">
            <a:xfrm>
              <a:off x="293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164" name="AutoShape 100"/>
          <p:cNvSpPr>
            <a:spLocks noChangeArrowheads="1"/>
          </p:cNvSpPr>
          <p:nvPr/>
        </p:nvSpPr>
        <p:spPr bwMode="auto">
          <a:xfrm>
            <a:off x="1639888" y="1531938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65" name="AutoShape 101"/>
          <p:cNvSpPr>
            <a:spLocks noChangeArrowheads="1"/>
          </p:cNvSpPr>
          <p:nvPr/>
        </p:nvSpPr>
        <p:spPr bwMode="auto">
          <a:xfrm>
            <a:off x="3762375" y="1547813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166" name="Group 102"/>
          <p:cNvGrpSpPr>
            <a:grpSpLocks/>
          </p:cNvGrpSpPr>
          <p:nvPr/>
        </p:nvGrpSpPr>
        <p:grpSpPr bwMode="auto">
          <a:xfrm>
            <a:off x="1165225" y="762000"/>
            <a:ext cx="3530600" cy="5715000"/>
            <a:chOff x="734" y="480"/>
            <a:chExt cx="2224" cy="3600"/>
          </a:xfrm>
        </p:grpSpPr>
        <p:sp>
          <p:nvSpPr>
            <p:cNvPr id="92216" name="Line 103"/>
            <p:cNvSpPr>
              <a:spLocks noChangeShapeType="1"/>
            </p:cNvSpPr>
            <p:nvPr/>
          </p:nvSpPr>
          <p:spPr bwMode="auto">
            <a:xfrm>
              <a:off x="73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17" name="Line 104"/>
            <p:cNvSpPr>
              <a:spLocks noChangeShapeType="1"/>
            </p:cNvSpPr>
            <p:nvPr/>
          </p:nvSpPr>
          <p:spPr bwMode="auto">
            <a:xfrm>
              <a:off x="7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18" name="Line 105"/>
            <p:cNvSpPr>
              <a:spLocks noChangeShapeType="1"/>
            </p:cNvSpPr>
            <p:nvPr/>
          </p:nvSpPr>
          <p:spPr bwMode="auto">
            <a:xfrm>
              <a:off x="82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19" name="Line 106"/>
            <p:cNvSpPr>
              <a:spLocks noChangeShapeType="1"/>
            </p:cNvSpPr>
            <p:nvPr/>
          </p:nvSpPr>
          <p:spPr bwMode="auto">
            <a:xfrm>
              <a:off x="87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20" name="Line 107"/>
            <p:cNvSpPr>
              <a:spLocks noChangeShapeType="1"/>
            </p:cNvSpPr>
            <p:nvPr/>
          </p:nvSpPr>
          <p:spPr bwMode="auto">
            <a:xfrm>
              <a:off x="9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21" name="Line 108"/>
            <p:cNvSpPr>
              <a:spLocks noChangeShapeType="1"/>
            </p:cNvSpPr>
            <p:nvPr/>
          </p:nvSpPr>
          <p:spPr bwMode="auto">
            <a:xfrm>
              <a:off x="96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22" name="Line 109"/>
            <p:cNvSpPr>
              <a:spLocks noChangeShapeType="1"/>
            </p:cNvSpPr>
            <p:nvPr/>
          </p:nvSpPr>
          <p:spPr bwMode="auto">
            <a:xfrm>
              <a:off x="101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23" name="Line 110"/>
            <p:cNvSpPr>
              <a:spLocks noChangeShapeType="1"/>
            </p:cNvSpPr>
            <p:nvPr/>
          </p:nvSpPr>
          <p:spPr bwMode="auto">
            <a:xfrm>
              <a:off x="105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24" name="Line 111"/>
            <p:cNvSpPr>
              <a:spLocks noChangeShapeType="1"/>
            </p:cNvSpPr>
            <p:nvPr/>
          </p:nvSpPr>
          <p:spPr bwMode="auto">
            <a:xfrm>
              <a:off x="110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25" name="Line 112"/>
            <p:cNvSpPr>
              <a:spLocks noChangeShapeType="1"/>
            </p:cNvSpPr>
            <p:nvPr/>
          </p:nvSpPr>
          <p:spPr bwMode="auto">
            <a:xfrm>
              <a:off x="115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26" name="Line 113"/>
            <p:cNvSpPr>
              <a:spLocks noChangeShapeType="1"/>
            </p:cNvSpPr>
            <p:nvPr/>
          </p:nvSpPr>
          <p:spPr bwMode="auto">
            <a:xfrm>
              <a:off x="11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27" name="Line 114"/>
            <p:cNvSpPr>
              <a:spLocks noChangeShapeType="1"/>
            </p:cNvSpPr>
            <p:nvPr/>
          </p:nvSpPr>
          <p:spPr bwMode="auto">
            <a:xfrm>
              <a:off x="124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28" name="Line 115"/>
            <p:cNvSpPr>
              <a:spLocks noChangeShapeType="1"/>
            </p:cNvSpPr>
            <p:nvPr/>
          </p:nvSpPr>
          <p:spPr bwMode="auto">
            <a:xfrm>
              <a:off x="129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29" name="Line 116"/>
            <p:cNvSpPr>
              <a:spLocks noChangeShapeType="1"/>
            </p:cNvSpPr>
            <p:nvPr/>
          </p:nvSpPr>
          <p:spPr bwMode="auto">
            <a:xfrm>
              <a:off x="13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30" name="Line 117"/>
            <p:cNvSpPr>
              <a:spLocks noChangeShapeType="1"/>
            </p:cNvSpPr>
            <p:nvPr/>
          </p:nvSpPr>
          <p:spPr bwMode="auto">
            <a:xfrm>
              <a:off x="138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31" name="Line 118"/>
            <p:cNvSpPr>
              <a:spLocks noChangeShapeType="1"/>
            </p:cNvSpPr>
            <p:nvPr/>
          </p:nvSpPr>
          <p:spPr bwMode="auto">
            <a:xfrm>
              <a:off x="142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32" name="Line 119"/>
            <p:cNvSpPr>
              <a:spLocks noChangeShapeType="1"/>
            </p:cNvSpPr>
            <p:nvPr/>
          </p:nvSpPr>
          <p:spPr bwMode="auto">
            <a:xfrm>
              <a:off x="147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33" name="Line 120"/>
            <p:cNvSpPr>
              <a:spLocks noChangeShapeType="1"/>
            </p:cNvSpPr>
            <p:nvPr/>
          </p:nvSpPr>
          <p:spPr bwMode="auto">
            <a:xfrm>
              <a:off x="152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34" name="Line 121"/>
            <p:cNvSpPr>
              <a:spLocks noChangeShapeType="1"/>
            </p:cNvSpPr>
            <p:nvPr/>
          </p:nvSpPr>
          <p:spPr bwMode="auto">
            <a:xfrm>
              <a:off x="156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35" name="Line 122"/>
            <p:cNvSpPr>
              <a:spLocks noChangeShapeType="1"/>
            </p:cNvSpPr>
            <p:nvPr/>
          </p:nvSpPr>
          <p:spPr bwMode="auto">
            <a:xfrm>
              <a:off x="161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36" name="Line 123"/>
            <p:cNvSpPr>
              <a:spLocks noChangeShapeType="1"/>
            </p:cNvSpPr>
            <p:nvPr/>
          </p:nvSpPr>
          <p:spPr bwMode="auto">
            <a:xfrm>
              <a:off x="166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37" name="Line 124"/>
            <p:cNvSpPr>
              <a:spLocks noChangeShapeType="1"/>
            </p:cNvSpPr>
            <p:nvPr/>
          </p:nvSpPr>
          <p:spPr bwMode="auto">
            <a:xfrm>
              <a:off x="170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38" name="Line 125"/>
            <p:cNvSpPr>
              <a:spLocks noChangeShapeType="1"/>
            </p:cNvSpPr>
            <p:nvPr/>
          </p:nvSpPr>
          <p:spPr bwMode="auto">
            <a:xfrm>
              <a:off x="175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39" name="Line 126"/>
            <p:cNvSpPr>
              <a:spLocks noChangeShapeType="1"/>
            </p:cNvSpPr>
            <p:nvPr/>
          </p:nvSpPr>
          <p:spPr bwMode="auto">
            <a:xfrm>
              <a:off x="180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40" name="Line 127"/>
            <p:cNvSpPr>
              <a:spLocks noChangeShapeType="1"/>
            </p:cNvSpPr>
            <p:nvPr/>
          </p:nvSpPr>
          <p:spPr bwMode="auto">
            <a:xfrm>
              <a:off x="184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41" name="Line 128"/>
            <p:cNvSpPr>
              <a:spLocks noChangeShapeType="1"/>
            </p:cNvSpPr>
            <p:nvPr/>
          </p:nvSpPr>
          <p:spPr bwMode="auto">
            <a:xfrm>
              <a:off x="189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42" name="Line 129"/>
            <p:cNvSpPr>
              <a:spLocks noChangeShapeType="1"/>
            </p:cNvSpPr>
            <p:nvPr/>
          </p:nvSpPr>
          <p:spPr bwMode="auto">
            <a:xfrm>
              <a:off x="193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43" name="Line 130"/>
            <p:cNvSpPr>
              <a:spLocks noChangeShapeType="1"/>
            </p:cNvSpPr>
            <p:nvPr/>
          </p:nvSpPr>
          <p:spPr bwMode="auto">
            <a:xfrm>
              <a:off x="198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44" name="Line 131"/>
            <p:cNvSpPr>
              <a:spLocks noChangeShapeType="1"/>
            </p:cNvSpPr>
            <p:nvPr/>
          </p:nvSpPr>
          <p:spPr bwMode="auto">
            <a:xfrm>
              <a:off x="203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45" name="Line 132"/>
            <p:cNvSpPr>
              <a:spLocks noChangeShapeType="1"/>
            </p:cNvSpPr>
            <p:nvPr/>
          </p:nvSpPr>
          <p:spPr bwMode="auto">
            <a:xfrm>
              <a:off x="207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46" name="Line 133"/>
            <p:cNvSpPr>
              <a:spLocks noChangeShapeType="1"/>
            </p:cNvSpPr>
            <p:nvPr/>
          </p:nvSpPr>
          <p:spPr bwMode="auto">
            <a:xfrm>
              <a:off x="212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47" name="Line 134"/>
            <p:cNvSpPr>
              <a:spLocks noChangeShapeType="1"/>
            </p:cNvSpPr>
            <p:nvPr/>
          </p:nvSpPr>
          <p:spPr bwMode="auto">
            <a:xfrm>
              <a:off x="217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48" name="Line 135"/>
            <p:cNvSpPr>
              <a:spLocks noChangeShapeType="1"/>
            </p:cNvSpPr>
            <p:nvPr/>
          </p:nvSpPr>
          <p:spPr bwMode="auto">
            <a:xfrm>
              <a:off x="22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49" name="Line 136"/>
            <p:cNvSpPr>
              <a:spLocks noChangeShapeType="1"/>
            </p:cNvSpPr>
            <p:nvPr/>
          </p:nvSpPr>
          <p:spPr bwMode="auto">
            <a:xfrm>
              <a:off x="226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50" name="Line 137"/>
            <p:cNvSpPr>
              <a:spLocks noChangeShapeType="1"/>
            </p:cNvSpPr>
            <p:nvPr/>
          </p:nvSpPr>
          <p:spPr bwMode="auto">
            <a:xfrm>
              <a:off x="231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51" name="Line 138"/>
            <p:cNvSpPr>
              <a:spLocks noChangeShapeType="1"/>
            </p:cNvSpPr>
            <p:nvPr/>
          </p:nvSpPr>
          <p:spPr bwMode="auto">
            <a:xfrm>
              <a:off x="235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52" name="Line 139"/>
            <p:cNvSpPr>
              <a:spLocks noChangeShapeType="1"/>
            </p:cNvSpPr>
            <p:nvPr/>
          </p:nvSpPr>
          <p:spPr bwMode="auto">
            <a:xfrm>
              <a:off x="240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53" name="Line 140"/>
            <p:cNvSpPr>
              <a:spLocks noChangeShapeType="1"/>
            </p:cNvSpPr>
            <p:nvPr/>
          </p:nvSpPr>
          <p:spPr bwMode="auto">
            <a:xfrm>
              <a:off x="244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54" name="Line 141"/>
            <p:cNvSpPr>
              <a:spLocks noChangeShapeType="1"/>
            </p:cNvSpPr>
            <p:nvPr/>
          </p:nvSpPr>
          <p:spPr bwMode="auto">
            <a:xfrm>
              <a:off x="249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55" name="Line 142"/>
            <p:cNvSpPr>
              <a:spLocks noChangeShapeType="1"/>
            </p:cNvSpPr>
            <p:nvPr/>
          </p:nvSpPr>
          <p:spPr bwMode="auto">
            <a:xfrm>
              <a:off x="254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56" name="Line 143"/>
            <p:cNvSpPr>
              <a:spLocks noChangeShapeType="1"/>
            </p:cNvSpPr>
            <p:nvPr/>
          </p:nvSpPr>
          <p:spPr bwMode="auto">
            <a:xfrm>
              <a:off x="258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57" name="Line 144"/>
            <p:cNvSpPr>
              <a:spLocks noChangeShapeType="1"/>
            </p:cNvSpPr>
            <p:nvPr/>
          </p:nvSpPr>
          <p:spPr bwMode="auto">
            <a:xfrm>
              <a:off x="2633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58" name="Line 145"/>
            <p:cNvSpPr>
              <a:spLocks noChangeShapeType="1"/>
            </p:cNvSpPr>
            <p:nvPr/>
          </p:nvSpPr>
          <p:spPr bwMode="auto">
            <a:xfrm>
              <a:off x="26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59" name="Line 146"/>
            <p:cNvSpPr>
              <a:spLocks noChangeShapeType="1"/>
            </p:cNvSpPr>
            <p:nvPr/>
          </p:nvSpPr>
          <p:spPr bwMode="auto">
            <a:xfrm>
              <a:off x="272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60" name="Line 147"/>
            <p:cNvSpPr>
              <a:spLocks noChangeShapeType="1"/>
            </p:cNvSpPr>
            <p:nvPr/>
          </p:nvSpPr>
          <p:spPr bwMode="auto">
            <a:xfrm>
              <a:off x="277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61" name="Line 148"/>
            <p:cNvSpPr>
              <a:spLocks noChangeShapeType="1"/>
            </p:cNvSpPr>
            <p:nvPr/>
          </p:nvSpPr>
          <p:spPr bwMode="auto">
            <a:xfrm>
              <a:off x="282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62" name="Line 149"/>
            <p:cNvSpPr>
              <a:spLocks noChangeShapeType="1"/>
            </p:cNvSpPr>
            <p:nvPr/>
          </p:nvSpPr>
          <p:spPr bwMode="auto">
            <a:xfrm>
              <a:off x="286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63" name="Line 150"/>
            <p:cNvSpPr>
              <a:spLocks noChangeShapeType="1"/>
            </p:cNvSpPr>
            <p:nvPr/>
          </p:nvSpPr>
          <p:spPr bwMode="auto">
            <a:xfrm>
              <a:off x="291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64" name="Line 151"/>
            <p:cNvSpPr>
              <a:spLocks noChangeShapeType="1"/>
            </p:cNvSpPr>
            <p:nvPr/>
          </p:nvSpPr>
          <p:spPr bwMode="auto">
            <a:xfrm>
              <a:off x="295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167" name="AutoShape 152"/>
          <p:cNvSpPr>
            <a:spLocks noChangeArrowheads="1"/>
          </p:cNvSpPr>
          <p:nvPr/>
        </p:nvSpPr>
        <p:spPr bwMode="auto">
          <a:xfrm>
            <a:off x="5867400" y="1531938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168" name="Group 153"/>
          <p:cNvGrpSpPr>
            <a:grpSpLocks/>
          </p:cNvGrpSpPr>
          <p:nvPr/>
        </p:nvGrpSpPr>
        <p:grpSpPr bwMode="auto">
          <a:xfrm>
            <a:off x="4732338" y="457200"/>
            <a:ext cx="3384550" cy="5715000"/>
            <a:chOff x="2981" y="288"/>
            <a:chExt cx="2132" cy="3600"/>
          </a:xfrm>
        </p:grpSpPr>
        <p:sp>
          <p:nvSpPr>
            <p:cNvPr id="92169" name="Line 154"/>
            <p:cNvSpPr>
              <a:spLocks noChangeShapeType="1"/>
            </p:cNvSpPr>
            <p:nvPr/>
          </p:nvSpPr>
          <p:spPr bwMode="auto">
            <a:xfrm>
              <a:off x="298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70" name="Line 155"/>
            <p:cNvSpPr>
              <a:spLocks noChangeShapeType="1"/>
            </p:cNvSpPr>
            <p:nvPr/>
          </p:nvSpPr>
          <p:spPr bwMode="auto">
            <a:xfrm>
              <a:off x="302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71" name="Line 156"/>
            <p:cNvSpPr>
              <a:spLocks noChangeShapeType="1"/>
            </p:cNvSpPr>
            <p:nvPr/>
          </p:nvSpPr>
          <p:spPr bwMode="auto">
            <a:xfrm>
              <a:off x="307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72" name="Line 157"/>
            <p:cNvSpPr>
              <a:spLocks noChangeShapeType="1"/>
            </p:cNvSpPr>
            <p:nvPr/>
          </p:nvSpPr>
          <p:spPr bwMode="auto">
            <a:xfrm>
              <a:off x="312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73" name="Line 158"/>
            <p:cNvSpPr>
              <a:spLocks noChangeShapeType="1"/>
            </p:cNvSpPr>
            <p:nvPr/>
          </p:nvSpPr>
          <p:spPr bwMode="auto">
            <a:xfrm>
              <a:off x="316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74" name="Line 159"/>
            <p:cNvSpPr>
              <a:spLocks noChangeShapeType="1"/>
            </p:cNvSpPr>
            <p:nvPr/>
          </p:nvSpPr>
          <p:spPr bwMode="auto">
            <a:xfrm>
              <a:off x="321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75" name="Line 160"/>
            <p:cNvSpPr>
              <a:spLocks noChangeShapeType="1"/>
            </p:cNvSpPr>
            <p:nvPr/>
          </p:nvSpPr>
          <p:spPr bwMode="auto">
            <a:xfrm>
              <a:off x="326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76" name="Line 161"/>
            <p:cNvSpPr>
              <a:spLocks noChangeShapeType="1"/>
            </p:cNvSpPr>
            <p:nvPr/>
          </p:nvSpPr>
          <p:spPr bwMode="auto">
            <a:xfrm>
              <a:off x="330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77" name="Line 162"/>
            <p:cNvSpPr>
              <a:spLocks noChangeShapeType="1"/>
            </p:cNvSpPr>
            <p:nvPr/>
          </p:nvSpPr>
          <p:spPr bwMode="auto">
            <a:xfrm>
              <a:off x="335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78" name="Line 163"/>
            <p:cNvSpPr>
              <a:spLocks noChangeShapeType="1"/>
            </p:cNvSpPr>
            <p:nvPr/>
          </p:nvSpPr>
          <p:spPr bwMode="auto">
            <a:xfrm>
              <a:off x="340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79" name="Line 164"/>
            <p:cNvSpPr>
              <a:spLocks noChangeShapeType="1"/>
            </p:cNvSpPr>
            <p:nvPr/>
          </p:nvSpPr>
          <p:spPr bwMode="auto">
            <a:xfrm>
              <a:off x="344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80" name="Line 165"/>
            <p:cNvSpPr>
              <a:spLocks noChangeShapeType="1"/>
            </p:cNvSpPr>
            <p:nvPr/>
          </p:nvSpPr>
          <p:spPr bwMode="auto">
            <a:xfrm>
              <a:off x="349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81" name="Line 166"/>
            <p:cNvSpPr>
              <a:spLocks noChangeShapeType="1"/>
            </p:cNvSpPr>
            <p:nvPr/>
          </p:nvSpPr>
          <p:spPr bwMode="auto">
            <a:xfrm>
              <a:off x="353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82" name="Line 167"/>
            <p:cNvSpPr>
              <a:spLocks noChangeShapeType="1"/>
            </p:cNvSpPr>
            <p:nvPr/>
          </p:nvSpPr>
          <p:spPr bwMode="auto">
            <a:xfrm>
              <a:off x="358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83" name="Line 168"/>
            <p:cNvSpPr>
              <a:spLocks noChangeShapeType="1"/>
            </p:cNvSpPr>
            <p:nvPr/>
          </p:nvSpPr>
          <p:spPr bwMode="auto">
            <a:xfrm>
              <a:off x="362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84" name="Line 169"/>
            <p:cNvSpPr>
              <a:spLocks noChangeShapeType="1"/>
            </p:cNvSpPr>
            <p:nvPr/>
          </p:nvSpPr>
          <p:spPr bwMode="auto">
            <a:xfrm>
              <a:off x="36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85" name="Line 170"/>
            <p:cNvSpPr>
              <a:spLocks noChangeShapeType="1"/>
            </p:cNvSpPr>
            <p:nvPr/>
          </p:nvSpPr>
          <p:spPr bwMode="auto">
            <a:xfrm>
              <a:off x="372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86" name="Line 171"/>
            <p:cNvSpPr>
              <a:spLocks noChangeShapeType="1"/>
            </p:cNvSpPr>
            <p:nvPr/>
          </p:nvSpPr>
          <p:spPr bwMode="auto">
            <a:xfrm>
              <a:off x="377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87" name="Line 172"/>
            <p:cNvSpPr>
              <a:spLocks noChangeShapeType="1"/>
            </p:cNvSpPr>
            <p:nvPr/>
          </p:nvSpPr>
          <p:spPr bwMode="auto">
            <a:xfrm>
              <a:off x="381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88" name="Line 173"/>
            <p:cNvSpPr>
              <a:spLocks noChangeShapeType="1"/>
            </p:cNvSpPr>
            <p:nvPr/>
          </p:nvSpPr>
          <p:spPr bwMode="auto">
            <a:xfrm>
              <a:off x="386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89" name="Line 174"/>
            <p:cNvSpPr>
              <a:spLocks noChangeShapeType="1"/>
            </p:cNvSpPr>
            <p:nvPr/>
          </p:nvSpPr>
          <p:spPr bwMode="auto">
            <a:xfrm>
              <a:off x="390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90" name="Line 175"/>
            <p:cNvSpPr>
              <a:spLocks noChangeShapeType="1"/>
            </p:cNvSpPr>
            <p:nvPr/>
          </p:nvSpPr>
          <p:spPr bwMode="auto">
            <a:xfrm>
              <a:off x="395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91" name="Line 176"/>
            <p:cNvSpPr>
              <a:spLocks noChangeShapeType="1"/>
            </p:cNvSpPr>
            <p:nvPr/>
          </p:nvSpPr>
          <p:spPr bwMode="auto">
            <a:xfrm>
              <a:off x="400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92" name="Line 177"/>
            <p:cNvSpPr>
              <a:spLocks noChangeShapeType="1"/>
            </p:cNvSpPr>
            <p:nvPr/>
          </p:nvSpPr>
          <p:spPr bwMode="auto">
            <a:xfrm>
              <a:off x="404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93" name="Line 178"/>
            <p:cNvSpPr>
              <a:spLocks noChangeShapeType="1"/>
            </p:cNvSpPr>
            <p:nvPr/>
          </p:nvSpPr>
          <p:spPr bwMode="auto">
            <a:xfrm>
              <a:off x="409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94" name="Line 179"/>
            <p:cNvSpPr>
              <a:spLocks noChangeShapeType="1"/>
            </p:cNvSpPr>
            <p:nvPr/>
          </p:nvSpPr>
          <p:spPr bwMode="auto">
            <a:xfrm>
              <a:off x="414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95" name="Line 180"/>
            <p:cNvSpPr>
              <a:spLocks noChangeShapeType="1"/>
            </p:cNvSpPr>
            <p:nvPr/>
          </p:nvSpPr>
          <p:spPr bwMode="auto">
            <a:xfrm>
              <a:off x="418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96" name="Line 181"/>
            <p:cNvSpPr>
              <a:spLocks noChangeShapeType="1"/>
            </p:cNvSpPr>
            <p:nvPr/>
          </p:nvSpPr>
          <p:spPr bwMode="auto">
            <a:xfrm>
              <a:off x="423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97" name="Line 182"/>
            <p:cNvSpPr>
              <a:spLocks noChangeShapeType="1"/>
            </p:cNvSpPr>
            <p:nvPr/>
          </p:nvSpPr>
          <p:spPr bwMode="auto">
            <a:xfrm>
              <a:off x="427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98" name="Line 183"/>
            <p:cNvSpPr>
              <a:spLocks noChangeShapeType="1"/>
            </p:cNvSpPr>
            <p:nvPr/>
          </p:nvSpPr>
          <p:spPr bwMode="auto">
            <a:xfrm>
              <a:off x="432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199" name="Line 184"/>
            <p:cNvSpPr>
              <a:spLocks noChangeShapeType="1"/>
            </p:cNvSpPr>
            <p:nvPr/>
          </p:nvSpPr>
          <p:spPr bwMode="auto">
            <a:xfrm>
              <a:off x="437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00" name="Line 185"/>
            <p:cNvSpPr>
              <a:spLocks noChangeShapeType="1"/>
            </p:cNvSpPr>
            <p:nvPr/>
          </p:nvSpPr>
          <p:spPr bwMode="auto">
            <a:xfrm>
              <a:off x="442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01" name="Line 186"/>
            <p:cNvSpPr>
              <a:spLocks noChangeShapeType="1"/>
            </p:cNvSpPr>
            <p:nvPr/>
          </p:nvSpPr>
          <p:spPr bwMode="auto">
            <a:xfrm>
              <a:off x="446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02" name="Line 187"/>
            <p:cNvSpPr>
              <a:spLocks noChangeShapeType="1"/>
            </p:cNvSpPr>
            <p:nvPr/>
          </p:nvSpPr>
          <p:spPr bwMode="auto">
            <a:xfrm>
              <a:off x="451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03" name="Line 188"/>
            <p:cNvSpPr>
              <a:spLocks noChangeShapeType="1"/>
            </p:cNvSpPr>
            <p:nvPr/>
          </p:nvSpPr>
          <p:spPr bwMode="auto">
            <a:xfrm>
              <a:off x="455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04" name="Line 189"/>
            <p:cNvSpPr>
              <a:spLocks noChangeShapeType="1"/>
            </p:cNvSpPr>
            <p:nvPr/>
          </p:nvSpPr>
          <p:spPr bwMode="auto">
            <a:xfrm>
              <a:off x="46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05" name="Line 190"/>
            <p:cNvSpPr>
              <a:spLocks noChangeShapeType="1"/>
            </p:cNvSpPr>
            <p:nvPr/>
          </p:nvSpPr>
          <p:spPr bwMode="auto">
            <a:xfrm>
              <a:off x="464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06" name="Line 191"/>
            <p:cNvSpPr>
              <a:spLocks noChangeShapeType="1"/>
            </p:cNvSpPr>
            <p:nvPr/>
          </p:nvSpPr>
          <p:spPr bwMode="auto">
            <a:xfrm>
              <a:off x="46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07" name="Line 192"/>
            <p:cNvSpPr>
              <a:spLocks noChangeShapeType="1"/>
            </p:cNvSpPr>
            <p:nvPr/>
          </p:nvSpPr>
          <p:spPr bwMode="auto">
            <a:xfrm>
              <a:off x="474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08" name="Line 193"/>
            <p:cNvSpPr>
              <a:spLocks noChangeShapeType="1"/>
            </p:cNvSpPr>
            <p:nvPr/>
          </p:nvSpPr>
          <p:spPr bwMode="auto">
            <a:xfrm>
              <a:off x="478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09" name="Line 194"/>
            <p:cNvSpPr>
              <a:spLocks noChangeShapeType="1"/>
            </p:cNvSpPr>
            <p:nvPr/>
          </p:nvSpPr>
          <p:spPr bwMode="auto">
            <a:xfrm>
              <a:off x="483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10" name="Line 195"/>
            <p:cNvSpPr>
              <a:spLocks noChangeShapeType="1"/>
            </p:cNvSpPr>
            <p:nvPr/>
          </p:nvSpPr>
          <p:spPr bwMode="auto">
            <a:xfrm>
              <a:off x="488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11" name="Line 196"/>
            <p:cNvSpPr>
              <a:spLocks noChangeShapeType="1"/>
            </p:cNvSpPr>
            <p:nvPr/>
          </p:nvSpPr>
          <p:spPr bwMode="auto">
            <a:xfrm>
              <a:off x="492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12" name="Line 197"/>
            <p:cNvSpPr>
              <a:spLocks noChangeShapeType="1"/>
            </p:cNvSpPr>
            <p:nvPr/>
          </p:nvSpPr>
          <p:spPr bwMode="auto">
            <a:xfrm>
              <a:off x="49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13" name="Line 198"/>
            <p:cNvSpPr>
              <a:spLocks noChangeShapeType="1"/>
            </p:cNvSpPr>
            <p:nvPr/>
          </p:nvSpPr>
          <p:spPr bwMode="auto">
            <a:xfrm>
              <a:off x="502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14" name="Line 199"/>
            <p:cNvSpPr>
              <a:spLocks noChangeShapeType="1"/>
            </p:cNvSpPr>
            <p:nvPr/>
          </p:nvSpPr>
          <p:spPr bwMode="auto">
            <a:xfrm>
              <a:off x="506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15" name="Line 200"/>
            <p:cNvSpPr>
              <a:spLocks noChangeShapeType="1"/>
            </p:cNvSpPr>
            <p:nvPr/>
          </p:nvSpPr>
          <p:spPr bwMode="auto">
            <a:xfrm>
              <a:off x="511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6" name="Group 2"/>
          <p:cNvGrpSpPr>
            <a:grpSpLocks/>
          </p:cNvGrpSpPr>
          <p:nvPr/>
        </p:nvGrpSpPr>
        <p:grpSpPr bwMode="auto">
          <a:xfrm>
            <a:off x="4768850" y="762000"/>
            <a:ext cx="3384550" cy="5715000"/>
            <a:chOff x="3004" y="480"/>
            <a:chExt cx="2132" cy="3600"/>
          </a:xfrm>
        </p:grpSpPr>
        <p:sp>
          <p:nvSpPr>
            <p:cNvPr id="93338" name="Line 3"/>
            <p:cNvSpPr>
              <a:spLocks noChangeShapeType="1"/>
            </p:cNvSpPr>
            <p:nvPr/>
          </p:nvSpPr>
          <p:spPr bwMode="auto">
            <a:xfrm>
              <a:off x="300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39" name="Line 4"/>
            <p:cNvSpPr>
              <a:spLocks noChangeShapeType="1"/>
            </p:cNvSpPr>
            <p:nvPr/>
          </p:nvSpPr>
          <p:spPr bwMode="auto">
            <a:xfrm>
              <a:off x="305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40" name="Line 5"/>
            <p:cNvSpPr>
              <a:spLocks noChangeShapeType="1"/>
            </p:cNvSpPr>
            <p:nvPr/>
          </p:nvSpPr>
          <p:spPr bwMode="auto">
            <a:xfrm>
              <a:off x="309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41" name="Line 6"/>
            <p:cNvSpPr>
              <a:spLocks noChangeShapeType="1"/>
            </p:cNvSpPr>
            <p:nvPr/>
          </p:nvSpPr>
          <p:spPr bwMode="auto">
            <a:xfrm>
              <a:off x="314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42" name="Line 7"/>
            <p:cNvSpPr>
              <a:spLocks noChangeShapeType="1"/>
            </p:cNvSpPr>
            <p:nvPr/>
          </p:nvSpPr>
          <p:spPr bwMode="auto">
            <a:xfrm>
              <a:off x="318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43" name="Line 8"/>
            <p:cNvSpPr>
              <a:spLocks noChangeShapeType="1"/>
            </p:cNvSpPr>
            <p:nvPr/>
          </p:nvSpPr>
          <p:spPr bwMode="auto">
            <a:xfrm>
              <a:off x="32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44" name="Line 9"/>
            <p:cNvSpPr>
              <a:spLocks noChangeShapeType="1"/>
            </p:cNvSpPr>
            <p:nvPr/>
          </p:nvSpPr>
          <p:spPr bwMode="auto">
            <a:xfrm>
              <a:off x="3283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45" name="Line 10"/>
            <p:cNvSpPr>
              <a:spLocks noChangeShapeType="1"/>
            </p:cNvSpPr>
            <p:nvPr/>
          </p:nvSpPr>
          <p:spPr bwMode="auto">
            <a:xfrm>
              <a:off x="333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46" name="Line 11"/>
            <p:cNvSpPr>
              <a:spLocks noChangeShapeType="1"/>
            </p:cNvSpPr>
            <p:nvPr/>
          </p:nvSpPr>
          <p:spPr bwMode="auto">
            <a:xfrm>
              <a:off x="337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47" name="Line 12"/>
            <p:cNvSpPr>
              <a:spLocks noChangeShapeType="1"/>
            </p:cNvSpPr>
            <p:nvPr/>
          </p:nvSpPr>
          <p:spPr bwMode="auto">
            <a:xfrm>
              <a:off x="342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48" name="Line 13"/>
            <p:cNvSpPr>
              <a:spLocks noChangeShapeType="1"/>
            </p:cNvSpPr>
            <p:nvPr/>
          </p:nvSpPr>
          <p:spPr bwMode="auto">
            <a:xfrm>
              <a:off x="346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49" name="Line 14"/>
            <p:cNvSpPr>
              <a:spLocks noChangeShapeType="1"/>
            </p:cNvSpPr>
            <p:nvPr/>
          </p:nvSpPr>
          <p:spPr bwMode="auto">
            <a:xfrm>
              <a:off x="351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50" name="Line 15"/>
            <p:cNvSpPr>
              <a:spLocks noChangeShapeType="1"/>
            </p:cNvSpPr>
            <p:nvPr/>
          </p:nvSpPr>
          <p:spPr bwMode="auto">
            <a:xfrm>
              <a:off x="356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51" name="Line 16"/>
            <p:cNvSpPr>
              <a:spLocks noChangeShapeType="1"/>
            </p:cNvSpPr>
            <p:nvPr/>
          </p:nvSpPr>
          <p:spPr bwMode="auto">
            <a:xfrm>
              <a:off x="360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52" name="Line 17"/>
            <p:cNvSpPr>
              <a:spLocks noChangeShapeType="1"/>
            </p:cNvSpPr>
            <p:nvPr/>
          </p:nvSpPr>
          <p:spPr bwMode="auto">
            <a:xfrm>
              <a:off x="365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53" name="Line 18"/>
            <p:cNvSpPr>
              <a:spLocks noChangeShapeType="1"/>
            </p:cNvSpPr>
            <p:nvPr/>
          </p:nvSpPr>
          <p:spPr bwMode="auto">
            <a:xfrm>
              <a:off x="36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54" name="Line 19"/>
            <p:cNvSpPr>
              <a:spLocks noChangeShapeType="1"/>
            </p:cNvSpPr>
            <p:nvPr/>
          </p:nvSpPr>
          <p:spPr bwMode="auto">
            <a:xfrm>
              <a:off x="374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55" name="Line 20"/>
            <p:cNvSpPr>
              <a:spLocks noChangeShapeType="1"/>
            </p:cNvSpPr>
            <p:nvPr/>
          </p:nvSpPr>
          <p:spPr bwMode="auto">
            <a:xfrm>
              <a:off x="379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56" name="Line 21"/>
            <p:cNvSpPr>
              <a:spLocks noChangeShapeType="1"/>
            </p:cNvSpPr>
            <p:nvPr/>
          </p:nvSpPr>
          <p:spPr bwMode="auto">
            <a:xfrm>
              <a:off x="383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57" name="Line 22"/>
            <p:cNvSpPr>
              <a:spLocks noChangeShapeType="1"/>
            </p:cNvSpPr>
            <p:nvPr/>
          </p:nvSpPr>
          <p:spPr bwMode="auto">
            <a:xfrm>
              <a:off x="388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58" name="Line 23"/>
            <p:cNvSpPr>
              <a:spLocks noChangeShapeType="1"/>
            </p:cNvSpPr>
            <p:nvPr/>
          </p:nvSpPr>
          <p:spPr bwMode="auto">
            <a:xfrm>
              <a:off x="393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59" name="Line 24"/>
            <p:cNvSpPr>
              <a:spLocks noChangeShapeType="1"/>
            </p:cNvSpPr>
            <p:nvPr/>
          </p:nvSpPr>
          <p:spPr bwMode="auto">
            <a:xfrm>
              <a:off x="397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60" name="Line 25"/>
            <p:cNvSpPr>
              <a:spLocks noChangeShapeType="1"/>
            </p:cNvSpPr>
            <p:nvPr/>
          </p:nvSpPr>
          <p:spPr bwMode="auto">
            <a:xfrm>
              <a:off x="402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61" name="Line 26"/>
            <p:cNvSpPr>
              <a:spLocks noChangeShapeType="1"/>
            </p:cNvSpPr>
            <p:nvPr/>
          </p:nvSpPr>
          <p:spPr bwMode="auto">
            <a:xfrm>
              <a:off x="407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62" name="Line 27"/>
            <p:cNvSpPr>
              <a:spLocks noChangeShapeType="1"/>
            </p:cNvSpPr>
            <p:nvPr/>
          </p:nvSpPr>
          <p:spPr bwMode="auto">
            <a:xfrm>
              <a:off x="411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63" name="Line 28"/>
            <p:cNvSpPr>
              <a:spLocks noChangeShapeType="1"/>
            </p:cNvSpPr>
            <p:nvPr/>
          </p:nvSpPr>
          <p:spPr bwMode="auto">
            <a:xfrm>
              <a:off x="416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64" name="Line 29"/>
            <p:cNvSpPr>
              <a:spLocks noChangeShapeType="1"/>
            </p:cNvSpPr>
            <p:nvPr/>
          </p:nvSpPr>
          <p:spPr bwMode="auto">
            <a:xfrm>
              <a:off x="420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65" name="Line 30"/>
            <p:cNvSpPr>
              <a:spLocks noChangeShapeType="1"/>
            </p:cNvSpPr>
            <p:nvPr/>
          </p:nvSpPr>
          <p:spPr bwMode="auto">
            <a:xfrm>
              <a:off x="425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66" name="Line 31"/>
            <p:cNvSpPr>
              <a:spLocks noChangeShapeType="1"/>
            </p:cNvSpPr>
            <p:nvPr/>
          </p:nvSpPr>
          <p:spPr bwMode="auto">
            <a:xfrm>
              <a:off x="430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67" name="Line 32"/>
            <p:cNvSpPr>
              <a:spLocks noChangeShapeType="1"/>
            </p:cNvSpPr>
            <p:nvPr/>
          </p:nvSpPr>
          <p:spPr bwMode="auto">
            <a:xfrm>
              <a:off x="434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68" name="Line 33"/>
            <p:cNvSpPr>
              <a:spLocks noChangeShapeType="1"/>
            </p:cNvSpPr>
            <p:nvPr/>
          </p:nvSpPr>
          <p:spPr bwMode="auto">
            <a:xfrm>
              <a:off x="439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69" name="Line 34"/>
            <p:cNvSpPr>
              <a:spLocks noChangeShapeType="1"/>
            </p:cNvSpPr>
            <p:nvPr/>
          </p:nvSpPr>
          <p:spPr bwMode="auto">
            <a:xfrm>
              <a:off x="444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70" name="Line 35"/>
            <p:cNvSpPr>
              <a:spLocks noChangeShapeType="1"/>
            </p:cNvSpPr>
            <p:nvPr/>
          </p:nvSpPr>
          <p:spPr bwMode="auto">
            <a:xfrm>
              <a:off x="448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71" name="Line 36"/>
            <p:cNvSpPr>
              <a:spLocks noChangeShapeType="1"/>
            </p:cNvSpPr>
            <p:nvPr/>
          </p:nvSpPr>
          <p:spPr bwMode="auto">
            <a:xfrm>
              <a:off x="453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72" name="Line 37"/>
            <p:cNvSpPr>
              <a:spLocks noChangeShapeType="1"/>
            </p:cNvSpPr>
            <p:nvPr/>
          </p:nvSpPr>
          <p:spPr bwMode="auto">
            <a:xfrm>
              <a:off x="45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73" name="Line 38"/>
            <p:cNvSpPr>
              <a:spLocks noChangeShapeType="1"/>
            </p:cNvSpPr>
            <p:nvPr/>
          </p:nvSpPr>
          <p:spPr bwMode="auto">
            <a:xfrm>
              <a:off x="462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74" name="Line 39"/>
            <p:cNvSpPr>
              <a:spLocks noChangeShapeType="1"/>
            </p:cNvSpPr>
            <p:nvPr/>
          </p:nvSpPr>
          <p:spPr bwMode="auto">
            <a:xfrm>
              <a:off x="467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75" name="Line 40"/>
            <p:cNvSpPr>
              <a:spLocks noChangeShapeType="1"/>
            </p:cNvSpPr>
            <p:nvPr/>
          </p:nvSpPr>
          <p:spPr bwMode="auto">
            <a:xfrm>
              <a:off x="47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76" name="Line 41"/>
            <p:cNvSpPr>
              <a:spLocks noChangeShapeType="1"/>
            </p:cNvSpPr>
            <p:nvPr/>
          </p:nvSpPr>
          <p:spPr bwMode="auto">
            <a:xfrm>
              <a:off x="476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77" name="Line 42"/>
            <p:cNvSpPr>
              <a:spLocks noChangeShapeType="1"/>
            </p:cNvSpPr>
            <p:nvPr/>
          </p:nvSpPr>
          <p:spPr bwMode="auto">
            <a:xfrm>
              <a:off x="481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78" name="Line 43"/>
            <p:cNvSpPr>
              <a:spLocks noChangeShapeType="1"/>
            </p:cNvSpPr>
            <p:nvPr/>
          </p:nvSpPr>
          <p:spPr bwMode="auto">
            <a:xfrm>
              <a:off x="485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79" name="Line 44"/>
            <p:cNvSpPr>
              <a:spLocks noChangeShapeType="1"/>
            </p:cNvSpPr>
            <p:nvPr/>
          </p:nvSpPr>
          <p:spPr bwMode="auto">
            <a:xfrm>
              <a:off x="490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80" name="Line 45"/>
            <p:cNvSpPr>
              <a:spLocks noChangeShapeType="1"/>
            </p:cNvSpPr>
            <p:nvPr/>
          </p:nvSpPr>
          <p:spPr bwMode="auto">
            <a:xfrm>
              <a:off x="495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81" name="Line 46"/>
            <p:cNvSpPr>
              <a:spLocks noChangeShapeType="1"/>
            </p:cNvSpPr>
            <p:nvPr/>
          </p:nvSpPr>
          <p:spPr bwMode="auto">
            <a:xfrm>
              <a:off x="49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82" name="Line 47"/>
            <p:cNvSpPr>
              <a:spLocks noChangeShapeType="1"/>
            </p:cNvSpPr>
            <p:nvPr/>
          </p:nvSpPr>
          <p:spPr bwMode="auto">
            <a:xfrm>
              <a:off x="504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83" name="Line 48"/>
            <p:cNvSpPr>
              <a:spLocks noChangeShapeType="1"/>
            </p:cNvSpPr>
            <p:nvPr/>
          </p:nvSpPr>
          <p:spPr bwMode="auto">
            <a:xfrm>
              <a:off x="509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84" name="Line 49"/>
            <p:cNvSpPr>
              <a:spLocks noChangeShapeType="1"/>
            </p:cNvSpPr>
            <p:nvPr/>
          </p:nvSpPr>
          <p:spPr bwMode="auto">
            <a:xfrm>
              <a:off x="51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3187" name="Group 50"/>
          <p:cNvGrpSpPr>
            <a:grpSpLocks/>
          </p:cNvGrpSpPr>
          <p:nvPr/>
        </p:nvGrpSpPr>
        <p:grpSpPr bwMode="auto">
          <a:xfrm>
            <a:off x="1130300" y="457200"/>
            <a:ext cx="3530600" cy="5715000"/>
            <a:chOff x="712" y="288"/>
            <a:chExt cx="2224" cy="3600"/>
          </a:xfrm>
        </p:grpSpPr>
        <p:sp>
          <p:nvSpPr>
            <p:cNvPr id="93289" name="Line 51"/>
            <p:cNvSpPr>
              <a:spLocks noChangeShapeType="1"/>
            </p:cNvSpPr>
            <p:nvPr/>
          </p:nvSpPr>
          <p:spPr bwMode="auto">
            <a:xfrm>
              <a:off x="71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90" name="Line 52"/>
            <p:cNvSpPr>
              <a:spLocks noChangeShapeType="1"/>
            </p:cNvSpPr>
            <p:nvPr/>
          </p:nvSpPr>
          <p:spPr bwMode="auto">
            <a:xfrm>
              <a:off x="75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91" name="Line 53"/>
            <p:cNvSpPr>
              <a:spLocks noChangeShapeType="1"/>
            </p:cNvSpPr>
            <p:nvPr/>
          </p:nvSpPr>
          <p:spPr bwMode="auto">
            <a:xfrm>
              <a:off x="8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92" name="Line 54"/>
            <p:cNvSpPr>
              <a:spLocks noChangeShapeType="1"/>
            </p:cNvSpPr>
            <p:nvPr/>
          </p:nvSpPr>
          <p:spPr bwMode="auto">
            <a:xfrm>
              <a:off x="84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93" name="Line 55"/>
            <p:cNvSpPr>
              <a:spLocks noChangeShapeType="1"/>
            </p:cNvSpPr>
            <p:nvPr/>
          </p:nvSpPr>
          <p:spPr bwMode="auto">
            <a:xfrm>
              <a:off x="8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94" name="Line 56"/>
            <p:cNvSpPr>
              <a:spLocks noChangeShapeType="1"/>
            </p:cNvSpPr>
            <p:nvPr/>
          </p:nvSpPr>
          <p:spPr bwMode="auto">
            <a:xfrm>
              <a:off x="94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95" name="Line 57"/>
            <p:cNvSpPr>
              <a:spLocks noChangeShapeType="1"/>
            </p:cNvSpPr>
            <p:nvPr/>
          </p:nvSpPr>
          <p:spPr bwMode="auto">
            <a:xfrm>
              <a:off x="99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96" name="Line 58"/>
            <p:cNvSpPr>
              <a:spLocks noChangeShapeType="1"/>
            </p:cNvSpPr>
            <p:nvPr/>
          </p:nvSpPr>
          <p:spPr bwMode="auto">
            <a:xfrm>
              <a:off x="103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97" name="Line 59"/>
            <p:cNvSpPr>
              <a:spLocks noChangeShapeType="1"/>
            </p:cNvSpPr>
            <p:nvPr/>
          </p:nvSpPr>
          <p:spPr bwMode="auto">
            <a:xfrm>
              <a:off x="108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98" name="Line 60"/>
            <p:cNvSpPr>
              <a:spLocks noChangeShapeType="1"/>
            </p:cNvSpPr>
            <p:nvPr/>
          </p:nvSpPr>
          <p:spPr bwMode="auto">
            <a:xfrm>
              <a:off x="112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99" name="Line 61"/>
            <p:cNvSpPr>
              <a:spLocks noChangeShapeType="1"/>
            </p:cNvSpPr>
            <p:nvPr/>
          </p:nvSpPr>
          <p:spPr bwMode="auto">
            <a:xfrm>
              <a:off x="11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00" name="Line 62"/>
            <p:cNvSpPr>
              <a:spLocks noChangeShapeType="1"/>
            </p:cNvSpPr>
            <p:nvPr/>
          </p:nvSpPr>
          <p:spPr bwMode="auto">
            <a:xfrm>
              <a:off x="122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01" name="Line 63"/>
            <p:cNvSpPr>
              <a:spLocks noChangeShapeType="1"/>
            </p:cNvSpPr>
            <p:nvPr/>
          </p:nvSpPr>
          <p:spPr bwMode="auto">
            <a:xfrm>
              <a:off x="126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02" name="Line 64"/>
            <p:cNvSpPr>
              <a:spLocks noChangeShapeType="1"/>
            </p:cNvSpPr>
            <p:nvPr/>
          </p:nvSpPr>
          <p:spPr bwMode="auto">
            <a:xfrm>
              <a:off x="131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03" name="Line 65"/>
            <p:cNvSpPr>
              <a:spLocks noChangeShapeType="1"/>
            </p:cNvSpPr>
            <p:nvPr/>
          </p:nvSpPr>
          <p:spPr bwMode="auto">
            <a:xfrm>
              <a:off x="136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04" name="Line 66"/>
            <p:cNvSpPr>
              <a:spLocks noChangeShapeType="1"/>
            </p:cNvSpPr>
            <p:nvPr/>
          </p:nvSpPr>
          <p:spPr bwMode="auto">
            <a:xfrm>
              <a:off x="140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05" name="Line 67"/>
            <p:cNvSpPr>
              <a:spLocks noChangeShapeType="1"/>
            </p:cNvSpPr>
            <p:nvPr/>
          </p:nvSpPr>
          <p:spPr bwMode="auto">
            <a:xfrm>
              <a:off x="145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06" name="Line 68"/>
            <p:cNvSpPr>
              <a:spLocks noChangeShapeType="1"/>
            </p:cNvSpPr>
            <p:nvPr/>
          </p:nvSpPr>
          <p:spPr bwMode="auto">
            <a:xfrm>
              <a:off x="149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07" name="Line 69"/>
            <p:cNvSpPr>
              <a:spLocks noChangeShapeType="1"/>
            </p:cNvSpPr>
            <p:nvPr/>
          </p:nvSpPr>
          <p:spPr bwMode="auto">
            <a:xfrm>
              <a:off x="154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08" name="Line 70"/>
            <p:cNvSpPr>
              <a:spLocks noChangeShapeType="1"/>
            </p:cNvSpPr>
            <p:nvPr/>
          </p:nvSpPr>
          <p:spPr bwMode="auto">
            <a:xfrm>
              <a:off x="159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09" name="Line 71"/>
            <p:cNvSpPr>
              <a:spLocks noChangeShapeType="1"/>
            </p:cNvSpPr>
            <p:nvPr/>
          </p:nvSpPr>
          <p:spPr bwMode="auto">
            <a:xfrm>
              <a:off x="164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10" name="Line 72"/>
            <p:cNvSpPr>
              <a:spLocks noChangeShapeType="1"/>
            </p:cNvSpPr>
            <p:nvPr/>
          </p:nvSpPr>
          <p:spPr bwMode="auto">
            <a:xfrm>
              <a:off x="168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11" name="Line 73"/>
            <p:cNvSpPr>
              <a:spLocks noChangeShapeType="1"/>
            </p:cNvSpPr>
            <p:nvPr/>
          </p:nvSpPr>
          <p:spPr bwMode="auto">
            <a:xfrm>
              <a:off x="173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12" name="Line 74"/>
            <p:cNvSpPr>
              <a:spLocks noChangeShapeType="1"/>
            </p:cNvSpPr>
            <p:nvPr/>
          </p:nvSpPr>
          <p:spPr bwMode="auto">
            <a:xfrm>
              <a:off x="177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13" name="Line 75"/>
            <p:cNvSpPr>
              <a:spLocks noChangeShapeType="1"/>
            </p:cNvSpPr>
            <p:nvPr/>
          </p:nvSpPr>
          <p:spPr bwMode="auto">
            <a:xfrm>
              <a:off x="182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14" name="Line 76"/>
            <p:cNvSpPr>
              <a:spLocks noChangeShapeType="1"/>
            </p:cNvSpPr>
            <p:nvPr/>
          </p:nvSpPr>
          <p:spPr bwMode="auto">
            <a:xfrm>
              <a:off x="186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15" name="Line 77"/>
            <p:cNvSpPr>
              <a:spLocks noChangeShapeType="1"/>
            </p:cNvSpPr>
            <p:nvPr/>
          </p:nvSpPr>
          <p:spPr bwMode="auto">
            <a:xfrm>
              <a:off x="191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16" name="Line 78"/>
            <p:cNvSpPr>
              <a:spLocks noChangeShapeType="1"/>
            </p:cNvSpPr>
            <p:nvPr/>
          </p:nvSpPr>
          <p:spPr bwMode="auto">
            <a:xfrm>
              <a:off x="196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17" name="Line 79"/>
            <p:cNvSpPr>
              <a:spLocks noChangeShapeType="1"/>
            </p:cNvSpPr>
            <p:nvPr/>
          </p:nvSpPr>
          <p:spPr bwMode="auto">
            <a:xfrm>
              <a:off x="200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18" name="Line 80"/>
            <p:cNvSpPr>
              <a:spLocks noChangeShapeType="1"/>
            </p:cNvSpPr>
            <p:nvPr/>
          </p:nvSpPr>
          <p:spPr bwMode="auto">
            <a:xfrm>
              <a:off x="205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19" name="Line 81"/>
            <p:cNvSpPr>
              <a:spLocks noChangeShapeType="1"/>
            </p:cNvSpPr>
            <p:nvPr/>
          </p:nvSpPr>
          <p:spPr bwMode="auto">
            <a:xfrm>
              <a:off x="210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20" name="Line 82"/>
            <p:cNvSpPr>
              <a:spLocks noChangeShapeType="1"/>
            </p:cNvSpPr>
            <p:nvPr/>
          </p:nvSpPr>
          <p:spPr bwMode="auto">
            <a:xfrm>
              <a:off x="214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21" name="Line 83"/>
            <p:cNvSpPr>
              <a:spLocks noChangeShapeType="1"/>
            </p:cNvSpPr>
            <p:nvPr/>
          </p:nvSpPr>
          <p:spPr bwMode="auto">
            <a:xfrm>
              <a:off x="21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22" name="Line 84"/>
            <p:cNvSpPr>
              <a:spLocks noChangeShapeType="1"/>
            </p:cNvSpPr>
            <p:nvPr/>
          </p:nvSpPr>
          <p:spPr bwMode="auto">
            <a:xfrm>
              <a:off x="224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23" name="Line 85"/>
            <p:cNvSpPr>
              <a:spLocks noChangeShapeType="1"/>
            </p:cNvSpPr>
            <p:nvPr/>
          </p:nvSpPr>
          <p:spPr bwMode="auto">
            <a:xfrm>
              <a:off x="228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24" name="Line 86"/>
            <p:cNvSpPr>
              <a:spLocks noChangeShapeType="1"/>
            </p:cNvSpPr>
            <p:nvPr/>
          </p:nvSpPr>
          <p:spPr bwMode="auto">
            <a:xfrm>
              <a:off x="233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25" name="Line 87"/>
            <p:cNvSpPr>
              <a:spLocks noChangeShapeType="1"/>
            </p:cNvSpPr>
            <p:nvPr/>
          </p:nvSpPr>
          <p:spPr bwMode="auto">
            <a:xfrm>
              <a:off x="238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26" name="Line 88"/>
            <p:cNvSpPr>
              <a:spLocks noChangeShapeType="1"/>
            </p:cNvSpPr>
            <p:nvPr/>
          </p:nvSpPr>
          <p:spPr bwMode="auto">
            <a:xfrm>
              <a:off x="242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27" name="Line 89"/>
            <p:cNvSpPr>
              <a:spLocks noChangeShapeType="1"/>
            </p:cNvSpPr>
            <p:nvPr/>
          </p:nvSpPr>
          <p:spPr bwMode="auto">
            <a:xfrm>
              <a:off x="247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28" name="Line 90"/>
            <p:cNvSpPr>
              <a:spLocks noChangeShapeType="1"/>
            </p:cNvSpPr>
            <p:nvPr/>
          </p:nvSpPr>
          <p:spPr bwMode="auto">
            <a:xfrm>
              <a:off x="251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29" name="Line 91"/>
            <p:cNvSpPr>
              <a:spLocks noChangeShapeType="1"/>
            </p:cNvSpPr>
            <p:nvPr/>
          </p:nvSpPr>
          <p:spPr bwMode="auto">
            <a:xfrm>
              <a:off x="256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30" name="Line 92"/>
            <p:cNvSpPr>
              <a:spLocks noChangeShapeType="1"/>
            </p:cNvSpPr>
            <p:nvPr/>
          </p:nvSpPr>
          <p:spPr bwMode="auto">
            <a:xfrm>
              <a:off x="261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31" name="Line 93"/>
            <p:cNvSpPr>
              <a:spLocks noChangeShapeType="1"/>
            </p:cNvSpPr>
            <p:nvPr/>
          </p:nvSpPr>
          <p:spPr bwMode="auto">
            <a:xfrm>
              <a:off x="265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32" name="Line 94"/>
            <p:cNvSpPr>
              <a:spLocks noChangeShapeType="1"/>
            </p:cNvSpPr>
            <p:nvPr/>
          </p:nvSpPr>
          <p:spPr bwMode="auto">
            <a:xfrm>
              <a:off x="27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33" name="Line 95"/>
            <p:cNvSpPr>
              <a:spLocks noChangeShapeType="1"/>
            </p:cNvSpPr>
            <p:nvPr/>
          </p:nvSpPr>
          <p:spPr bwMode="auto">
            <a:xfrm>
              <a:off x="275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34" name="Line 96"/>
            <p:cNvSpPr>
              <a:spLocks noChangeShapeType="1"/>
            </p:cNvSpPr>
            <p:nvPr/>
          </p:nvSpPr>
          <p:spPr bwMode="auto">
            <a:xfrm>
              <a:off x="279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35" name="Line 97"/>
            <p:cNvSpPr>
              <a:spLocks noChangeShapeType="1"/>
            </p:cNvSpPr>
            <p:nvPr/>
          </p:nvSpPr>
          <p:spPr bwMode="auto">
            <a:xfrm>
              <a:off x="284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36" name="Line 98"/>
            <p:cNvSpPr>
              <a:spLocks noChangeShapeType="1"/>
            </p:cNvSpPr>
            <p:nvPr/>
          </p:nvSpPr>
          <p:spPr bwMode="auto">
            <a:xfrm>
              <a:off x="288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37" name="Line 99"/>
            <p:cNvSpPr>
              <a:spLocks noChangeShapeType="1"/>
            </p:cNvSpPr>
            <p:nvPr/>
          </p:nvSpPr>
          <p:spPr bwMode="auto">
            <a:xfrm>
              <a:off x="293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3188" name="AutoShape 100"/>
          <p:cNvSpPr>
            <a:spLocks noChangeArrowheads="1"/>
          </p:cNvSpPr>
          <p:nvPr/>
        </p:nvSpPr>
        <p:spPr bwMode="auto">
          <a:xfrm>
            <a:off x="1639888" y="1531938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89" name="AutoShape 101"/>
          <p:cNvSpPr>
            <a:spLocks noChangeArrowheads="1"/>
          </p:cNvSpPr>
          <p:nvPr/>
        </p:nvSpPr>
        <p:spPr bwMode="auto">
          <a:xfrm>
            <a:off x="3762375" y="1547813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3190" name="Group 102"/>
          <p:cNvGrpSpPr>
            <a:grpSpLocks/>
          </p:cNvGrpSpPr>
          <p:nvPr/>
        </p:nvGrpSpPr>
        <p:grpSpPr bwMode="auto">
          <a:xfrm>
            <a:off x="1165225" y="762000"/>
            <a:ext cx="3530600" cy="5715000"/>
            <a:chOff x="734" y="480"/>
            <a:chExt cx="2224" cy="3600"/>
          </a:xfrm>
        </p:grpSpPr>
        <p:sp>
          <p:nvSpPr>
            <p:cNvPr id="93240" name="Line 103"/>
            <p:cNvSpPr>
              <a:spLocks noChangeShapeType="1"/>
            </p:cNvSpPr>
            <p:nvPr/>
          </p:nvSpPr>
          <p:spPr bwMode="auto">
            <a:xfrm>
              <a:off x="73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41" name="Line 104"/>
            <p:cNvSpPr>
              <a:spLocks noChangeShapeType="1"/>
            </p:cNvSpPr>
            <p:nvPr/>
          </p:nvSpPr>
          <p:spPr bwMode="auto">
            <a:xfrm>
              <a:off x="7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42" name="Line 105"/>
            <p:cNvSpPr>
              <a:spLocks noChangeShapeType="1"/>
            </p:cNvSpPr>
            <p:nvPr/>
          </p:nvSpPr>
          <p:spPr bwMode="auto">
            <a:xfrm>
              <a:off x="82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43" name="Line 106"/>
            <p:cNvSpPr>
              <a:spLocks noChangeShapeType="1"/>
            </p:cNvSpPr>
            <p:nvPr/>
          </p:nvSpPr>
          <p:spPr bwMode="auto">
            <a:xfrm>
              <a:off x="87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44" name="Line 107"/>
            <p:cNvSpPr>
              <a:spLocks noChangeShapeType="1"/>
            </p:cNvSpPr>
            <p:nvPr/>
          </p:nvSpPr>
          <p:spPr bwMode="auto">
            <a:xfrm>
              <a:off x="9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45" name="Line 108"/>
            <p:cNvSpPr>
              <a:spLocks noChangeShapeType="1"/>
            </p:cNvSpPr>
            <p:nvPr/>
          </p:nvSpPr>
          <p:spPr bwMode="auto">
            <a:xfrm>
              <a:off x="96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46" name="Line 109"/>
            <p:cNvSpPr>
              <a:spLocks noChangeShapeType="1"/>
            </p:cNvSpPr>
            <p:nvPr/>
          </p:nvSpPr>
          <p:spPr bwMode="auto">
            <a:xfrm>
              <a:off x="101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47" name="Line 110"/>
            <p:cNvSpPr>
              <a:spLocks noChangeShapeType="1"/>
            </p:cNvSpPr>
            <p:nvPr/>
          </p:nvSpPr>
          <p:spPr bwMode="auto">
            <a:xfrm>
              <a:off x="105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48" name="Line 111"/>
            <p:cNvSpPr>
              <a:spLocks noChangeShapeType="1"/>
            </p:cNvSpPr>
            <p:nvPr/>
          </p:nvSpPr>
          <p:spPr bwMode="auto">
            <a:xfrm>
              <a:off x="110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49" name="Line 112"/>
            <p:cNvSpPr>
              <a:spLocks noChangeShapeType="1"/>
            </p:cNvSpPr>
            <p:nvPr/>
          </p:nvSpPr>
          <p:spPr bwMode="auto">
            <a:xfrm>
              <a:off x="115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50" name="Line 113"/>
            <p:cNvSpPr>
              <a:spLocks noChangeShapeType="1"/>
            </p:cNvSpPr>
            <p:nvPr/>
          </p:nvSpPr>
          <p:spPr bwMode="auto">
            <a:xfrm>
              <a:off x="11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51" name="Line 114"/>
            <p:cNvSpPr>
              <a:spLocks noChangeShapeType="1"/>
            </p:cNvSpPr>
            <p:nvPr/>
          </p:nvSpPr>
          <p:spPr bwMode="auto">
            <a:xfrm>
              <a:off x="124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52" name="Line 115"/>
            <p:cNvSpPr>
              <a:spLocks noChangeShapeType="1"/>
            </p:cNvSpPr>
            <p:nvPr/>
          </p:nvSpPr>
          <p:spPr bwMode="auto">
            <a:xfrm>
              <a:off x="129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53" name="Line 116"/>
            <p:cNvSpPr>
              <a:spLocks noChangeShapeType="1"/>
            </p:cNvSpPr>
            <p:nvPr/>
          </p:nvSpPr>
          <p:spPr bwMode="auto">
            <a:xfrm>
              <a:off x="13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54" name="Line 117"/>
            <p:cNvSpPr>
              <a:spLocks noChangeShapeType="1"/>
            </p:cNvSpPr>
            <p:nvPr/>
          </p:nvSpPr>
          <p:spPr bwMode="auto">
            <a:xfrm>
              <a:off x="138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55" name="Line 118"/>
            <p:cNvSpPr>
              <a:spLocks noChangeShapeType="1"/>
            </p:cNvSpPr>
            <p:nvPr/>
          </p:nvSpPr>
          <p:spPr bwMode="auto">
            <a:xfrm>
              <a:off x="142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56" name="Line 119"/>
            <p:cNvSpPr>
              <a:spLocks noChangeShapeType="1"/>
            </p:cNvSpPr>
            <p:nvPr/>
          </p:nvSpPr>
          <p:spPr bwMode="auto">
            <a:xfrm>
              <a:off x="147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57" name="Line 120"/>
            <p:cNvSpPr>
              <a:spLocks noChangeShapeType="1"/>
            </p:cNvSpPr>
            <p:nvPr/>
          </p:nvSpPr>
          <p:spPr bwMode="auto">
            <a:xfrm>
              <a:off x="152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58" name="Line 121"/>
            <p:cNvSpPr>
              <a:spLocks noChangeShapeType="1"/>
            </p:cNvSpPr>
            <p:nvPr/>
          </p:nvSpPr>
          <p:spPr bwMode="auto">
            <a:xfrm>
              <a:off x="156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59" name="Line 122"/>
            <p:cNvSpPr>
              <a:spLocks noChangeShapeType="1"/>
            </p:cNvSpPr>
            <p:nvPr/>
          </p:nvSpPr>
          <p:spPr bwMode="auto">
            <a:xfrm>
              <a:off x="161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0" name="Line 123"/>
            <p:cNvSpPr>
              <a:spLocks noChangeShapeType="1"/>
            </p:cNvSpPr>
            <p:nvPr/>
          </p:nvSpPr>
          <p:spPr bwMode="auto">
            <a:xfrm>
              <a:off x="166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1" name="Line 124"/>
            <p:cNvSpPr>
              <a:spLocks noChangeShapeType="1"/>
            </p:cNvSpPr>
            <p:nvPr/>
          </p:nvSpPr>
          <p:spPr bwMode="auto">
            <a:xfrm>
              <a:off x="170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2" name="Line 125"/>
            <p:cNvSpPr>
              <a:spLocks noChangeShapeType="1"/>
            </p:cNvSpPr>
            <p:nvPr/>
          </p:nvSpPr>
          <p:spPr bwMode="auto">
            <a:xfrm>
              <a:off x="175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3" name="Line 126"/>
            <p:cNvSpPr>
              <a:spLocks noChangeShapeType="1"/>
            </p:cNvSpPr>
            <p:nvPr/>
          </p:nvSpPr>
          <p:spPr bwMode="auto">
            <a:xfrm>
              <a:off x="180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4" name="Line 127"/>
            <p:cNvSpPr>
              <a:spLocks noChangeShapeType="1"/>
            </p:cNvSpPr>
            <p:nvPr/>
          </p:nvSpPr>
          <p:spPr bwMode="auto">
            <a:xfrm>
              <a:off x="184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5" name="Line 128"/>
            <p:cNvSpPr>
              <a:spLocks noChangeShapeType="1"/>
            </p:cNvSpPr>
            <p:nvPr/>
          </p:nvSpPr>
          <p:spPr bwMode="auto">
            <a:xfrm>
              <a:off x="189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6" name="Line 129"/>
            <p:cNvSpPr>
              <a:spLocks noChangeShapeType="1"/>
            </p:cNvSpPr>
            <p:nvPr/>
          </p:nvSpPr>
          <p:spPr bwMode="auto">
            <a:xfrm>
              <a:off x="193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7" name="Line 130"/>
            <p:cNvSpPr>
              <a:spLocks noChangeShapeType="1"/>
            </p:cNvSpPr>
            <p:nvPr/>
          </p:nvSpPr>
          <p:spPr bwMode="auto">
            <a:xfrm>
              <a:off x="198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8" name="Line 131"/>
            <p:cNvSpPr>
              <a:spLocks noChangeShapeType="1"/>
            </p:cNvSpPr>
            <p:nvPr/>
          </p:nvSpPr>
          <p:spPr bwMode="auto">
            <a:xfrm>
              <a:off x="203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69" name="Line 132"/>
            <p:cNvSpPr>
              <a:spLocks noChangeShapeType="1"/>
            </p:cNvSpPr>
            <p:nvPr/>
          </p:nvSpPr>
          <p:spPr bwMode="auto">
            <a:xfrm>
              <a:off x="207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70" name="Line 133"/>
            <p:cNvSpPr>
              <a:spLocks noChangeShapeType="1"/>
            </p:cNvSpPr>
            <p:nvPr/>
          </p:nvSpPr>
          <p:spPr bwMode="auto">
            <a:xfrm>
              <a:off x="212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71" name="Line 134"/>
            <p:cNvSpPr>
              <a:spLocks noChangeShapeType="1"/>
            </p:cNvSpPr>
            <p:nvPr/>
          </p:nvSpPr>
          <p:spPr bwMode="auto">
            <a:xfrm>
              <a:off x="217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72" name="Line 135"/>
            <p:cNvSpPr>
              <a:spLocks noChangeShapeType="1"/>
            </p:cNvSpPr>
            <p:nvPr/>
          </p:nvSpPr>
          <p:spPr bwMode="auto">
            <a:xfrm>
              <a:off x="22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73" name="Line 136"/>
            <p:cNvSpPr>
              <a:spLocks noChangeShapeType="1"/>
            </p:cNvSpPr>
            <p:nvPr/>
          </p:nvSpPr>
          <p:spPr bwMode="auto">
            <a:xfrm>
              <a:off x="226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74" name="Line 137"/>
            <p:cNvSpPr>
              <a:spLocks noChangeShapeType="1"/>
            </p:cNvSpPr>
            <p:nvPr/>
          </p:nvSpPr>
          <p:spPr bwMode="auto">
            <a:xfrm>
              <a:off x="231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75" name="Line 138"/>
            <p:cNvSpPr>
              <a:spLocks noChangeShapeType="1"/>
            </p:cNvSpPr>
            <p:nvPr/>
          </p:nvSpPr>
          <p:spPr bwMode="auto">
            <a:xfrm>
              <a:off x="235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76" name="Line 139"/>
            <p:cNvSpPr>
              <a:spLocks noChangeShapeType="1"/>
            </p:cNvSpPr>
            <p:nvPr/>
          </p:nvSpPr>
          <p:spPr bwMode="auto">
            <a:xfrm>
              <a:off x="240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77" name="Line 140"/>
            <p:cNvSpPr>
              <a:spLocks noChangeShapeType="1"/>
            </p:cNvSpPr>
            <p:nvPr/>
          </p:nvSpPr>
          <p:spPr bwMode="auto">
            <a:xfrm>
              <a:off x="244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78" name="Line 141"/>
            <p:cNvSpPr>
              <a:spLocks noChangeShapeType="1"/>
            </p:cNvSpPr>
            <p:nvPr/>
          </p:nvSpPr>
          <p:spPr bwMode="auto">
            <a:xfrm>
              <a:off x="249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79" name="Line 142"/>
            <p:cNvSpPr>
              <a:spLocks noChangeShapeType="1"/>
            </p:cNvSpPr>
            <p:nvPr/>
          </p:nvSpPr>
          <p:spPr bwMode="auto">
            <a:xfrm>
              <a:off x="254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80" name="Line 143"/>
            <p:cNvSpPr>
              <a:spLocks noChangeShapeType="1"/>
            </p:cNvSpPr>
            <p:nvPr/>
          </p:nvSpPr>
          <p:spPr bwMode="auto">
            <a:xfrm>
              <a:off x="258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81" name="Line 144"/>
            <p:cNvSpPr>
              <a:spLocks noChangeShapeType="1"/>
            </p:cNvSpPr>
            <p:nvPr/>
          </p:nvSpPr>
          <p:spPr bwMode="auto">
            <a:xfrm>
              <a:off x="2633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82" name="Line 145"/>
            <p:cNvSpPr>
              <a:spLocks noChangeShapeType="1"/>
            </p:cNvSpPr>
            <p:nvPr/>
          </p:nvSpPr>
          <p:spPr bwMode="auto">
            <a:xfrm>
              <a:off x="26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83" name="Line 146"/>
            <p:cNvSpPr>
              <a:spLocks noChangeShapeType="1"/>
            </p:cNvSpPr>
            <p:nvPr/>
          </p:nvSpPr>
          <p:spPr bwMode="auto">
            <a:xfrm>
              <a:off x="272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84" name="Line 147"/>
            <p:cNvSpPr>
              <a:spLocks noChangeShapeType="1"/>
            </p:cNvSpPr>
            <p:nvPr/>
          </p:nvSpPr>
          <p:spPr bwMode="auto">
            <a:xfrm>
              <a:off x="277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85" name="Line 148"/>
            <p:cNvSpPr>
              <a:spLocks noChangeShapeType="1"/>
            </p:cNvSpPr>
            <p:nvPr/>
          </p:nvSpPr>
          <p:spPr bwMode="auto">
            <a:xfrm>
              <a:off x="282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86" name="Line 149"/>
            <p:cNvSpPr>
              <a:spLocks noChangeShapeType="1"/>
            </p:cNvSpPr>
            <p:nvPr/>
          </p:nvSpPr>
          <p:spPr bwMode="auto">
            <a:xfrm>
              <a:off x="286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87" name="Line 150"/>
            <p:cNvSpPr>
              <a:spLocks noChangeShapeType="1"/>
            </p:cNvSpPr>
            <p:nvPr/>
          </p:nvSpPr>
          <p:spPr bwMode="auto">
            <a:xfrm>
              <a:off x="291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88" name="Line 151"/>
            <p:cNvSpPr>
              <a:spLocks noChangeShapeType="1"/>
            </p:cNvSpPr>
            <p:nvPr/>
          </p:nvSpPr>
          <p:spPr bwMode="auto">
            <a:xfrm>
              <a:off x="295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3191" name="AutoShape 152"/>
          <p:cNvSpPr>
            <a:spLocks noChangeArrowheads="1"/>
          </p:cNvSpPr>
          <p:nvPr/>
        </p:nvSpPr>
        <p:spPr bwMode="auto">
          <a:xfrm>
            <a:off x="5867400" y="1531938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3192" name="Group 153"/>
          <p:cNvGrpSpPr>
            <a:grpSpLocks/>
          </p:cNvGrpSpPr>
          <p:nvPr/>
        </p:nvGrpSpPr>
        <p:grpSpPr bwMode="auto">
          <a:xfrm>
            <a:off x="4732338" y="457200"/>
            <a:ext cx="3384550" cy="5715000"/>
            <a:chOff x="2981" y="288"/>
            <a:chExt cx="2132" cy="3600"/>
          </a:xfrm>
        </p:grpSpPr>
        <p:sp>
          <p:nvSpPr>
            <p:cNvPr id="93193" name="Line 154"/>
            <p:cNvSpPr>
              <a:spLocks noChangeShapeType="1"/>
            </p:cNvSpPr>
            <p:nvPr/>
          </p:nvSpPr>
          <p:spPr bwMode="auto">
            <a:xfrm>
              <a:off x="298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94" name="Line 155"/>
            <p:cNvSpPr>
              <a:spLocks noChangeShapeType="1"/>
            </p:cNvSpPr>
            <p:nvPr/>
          </p:nvSpPr>
          <p:spPr bwMode="auto">
            <a:xfrm>
              <a:off x="302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95" name="Line 156"/>
            <p:cNvSpPr>
              <a:spLocks noChangeShapeType="1"/>
            </p:cNvSpPr>
            <p:nvPr/>
          </p:nvSpPr>
          <p:spPr bwMode="auto">
            <a:xfrm>
              <a:off x="307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96" name="Line 157"/>
            <p:cNvSpPr>
              <a:spLocks noChangeShapeType="1"/>
            </p:cNvSpPr>
            <p:nvPr/>
          </p:nvSpPr>
          <p:spPr bwMode="auto">
            <a:xfrm>
              <a:off x="312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97" name="Line 158"/>
            <p:cNvSpPr>
              <a:spLocks noChangeShapeType="1"/>
            </p:cNvSpPr>
            <p:nvPr/>
          </p:nvSpPr>
          <p:spPr bwMode="auto">
            <a:xfrm>
              <a:off x="316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98" name="Line 159"/>
            <p:cNvSpPr>
              <a:spLocks noChangeShapeType="1"/>
            </p:cNvSpPr>
            <p:nvPr/>
          </p:nvSpPr>
          <p:spPr bwMode="auto">
            <a:xfrm>
              <a:off x="321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99" name="Line 160"/>
            <p:cNvSpPr>
              <a:spLocks noChangeShapeType="1"/>
            </p:cNvSpPr>
            <p:nvPr/>
          </p:nvSpPr>
          <p:spPr bwMode="auto">
            <a:xfrm>
              <a:off x="326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00" name="Line 161"/>
            <p:cNvSpPr>
              <a:spLocks noChangeShapeType="1"/>
            </p:cNvSpPr>
            <p:nvPr/>
          </p:nvSpPr>
          <p:spPr bwMode="auto">
            <a:xfrm>
              <a:off x="330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01" name="Line 162"/>
            <p:cNvSpPr>
              <a:spLocks noChangeShapeType="1"/>
            </p:cNvSpPr>
            <p:nvPr/>
          </p:nvSpPr>
          <p:spPr bwMode="auto">
            <a:xfrm>
              <a:off x="335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02" name="Line 163"/>
            <p:cNvSpPr>
              <a:spLocks noChangeShapeType="1"/>
            </p:cNvSpPr>
            <p:nvPr/>
          </p:nvSpPr>
          <p:spPr bwMode="auto">
            <a:xfrm>
              <a:off x="340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03" name="Line 164"/>
            <p:cNvSpPr>
              <a:spLocks noChangeShapeType="1"/>
            </p:cNvSpPr>
            <p:nvPr/>
          </p:nvSpPr>
          <p:spPr bwMode="auto">
            <a:xfrm>
              <a:off x="344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04" name="Line 165"/>
            <p:cNvSpPr>
              <a:spLocks noChangeShapeType="1"/>
            </p:cNvSpPr>
            <p:nvPr/>
          </p:nvSpPr>
          <p:spPr bwMode="auto">
            <a:xfrm>
              <a:off x="349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05" name="Line 166"/>
            <p:cNvSpPr>
              <a:spLocks noChangeShapeType="1"/>
            </p:cNvSpPr>
            <p:nvPr/>
          </p:nvSpPr>
          <p:spPr bwMode="auto">
            <a:xfrm>
              <a:off x="353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06" name="Line 167"/>
            <p:cNvSpPr>
              <a:spLocks noChangeShapeType="1"/>
            </p:cNvSpPr>
            <p:nvPr/>
          </p:nvSpPr>
          <p:spPr bwMode="auto">
            <a:xfrm>
              <a:off x="358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07" name="Line 168"/>
            <p:cNvSpPr>
              <a:spLocks noChangeShapeType="1"/>
            </p:cNvSpPr>
            <p:nvPr/>
          </p:nvSpPr>
          <p:spPr bwMode="auto">
            <a:xfrm>
              <a:off x="362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08" name="Line 169"/>
            <p:cNvSpPr>
              <a:spLocks noChangeShapeType="1"/>
            </p:cNvSpPr>
            <p:nvPr/>
          </p:nvSpPr>
          <p:spPr bwMode="auto">
            <a:xfrm>
              <a:off x="36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09" name="Line 170"/>
            <p:cNvSpPr>
              <a:spLocks noChangeShapeType="1"/>
            </p:cNvSpPr>
            <p:nvPr/>
          </p:nvSpPr>
          <p:spPr bwMode="auto">
            <a:xfrm>
              <a:off x="372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10" name="Line 171"/>
            <p:cNvSpPr>
              <a:spLocks noChangeShapeType="1"/>
            </p:cNvSpPr>
            <p:nvPr/>
          </p:nvSpPr>
          <p:spPr bwMode="auto">
            <a:xfrm>
              <a:off x="377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11" name="Line 172"/>
            <p:cNvSpPr>
              <a:spLocks noChangeShapeType="1"/>
            </p:cNvSpPr>
            <p:nvPr/>
          </p:nvSpPr>
          <p:spPr bwMode="auto">
            <a:xfrm>
              <a:off x="381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12" name="Line 173"/>
            <p:cNvSpPr>
              <a:spLocks noChangeShapeType="1"/>
            </p:cNvSpPr>
            <p:nvPr/>
          </p:nvSpPr>
          <p:spPr bwMode="auto">
            <a:xfrm>
              <a:off x="386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13" name="Line 174"/>
            <p:cNvSpPr>
              <a:spLocks noChangeShapeType="1"/>
            </p:cNvSpPr>
            <p:nvPr/>
          </p:nvSpPr>
          <p:spPr bwMode="auto">
            <a:xfrm>
              <a:off x="390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14" name="Line 175"/>
            <p:cNvSpPr>
              <a:spLocks noChangeShapeType="1"/>
            </p:cNvSpPr>
            <p:nvPr/>
          </p:nvSpPr>
          <p:spPr bwMode="auto">
            <a:xfrm>
              <a:off x="395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15" name="Line 176"/>
            <p:cNvSpPr>
              <a:spLocks noChangeShapeType="1"/>
            </p:cNvSpPr>
            <p:nvPr/>
          </p:nvSpPr>
          <p:spPr bwMode="auto">
            <a:xfrm>
              <a:off x="400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16" name="Line 177"/>
            <p:cNvSpPr>
              <a:spLocks noChangeShapeType="1"/>
            </p:cNvSpPr>
            <p:nvPr/>
          </p:nvSpPr>
          <p:spPr bwMode="auto">
            <a:xfrm>
              <a:off x="404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17" name="Line 178"/>
            <p:cNvSpPr>
              <a:spLocks noChangeShapeType="1"/>
            </p:cNvSpPr>
            <p:nvPr/>
          </p:nvSpPr>
          <p:spPr bwMode="auto">
            <a:xfrm>
              <a:off x="409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18" name="Line 179"/>
            <p:cNvSpPr>
              <a:spLocks noChangeShapeType="1"/>
            </p:cNvSpPr>
            <p:nvPr/>
          </p:nvSpPr>
          <p:spPr bwMode="auto">
            <a:xfrm>
              <a:off x="414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19" name="Line 180"/>
            <p:cNvSpPr>
              <a:spLocks noChangeShapeType="1"/>
            </p:cNvSpPr>
            <p:nvPr/>
          </p:nvSpPr>
          <p:spPr bwMode="auto">
            <a:xfrm>
              <a:off x="418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20" name="Line 181"/>
            <p:cNvSpPr>
              <a:spLocks noChangeShapeType="1"/>
            </p:cNvSpPr>
            <p:nvPr/>
          </p:nvSpPr>
          <p:spPr bwMode="auto">
            <a:xfrm>
              <a:off x="423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21" name="Line 182"/>
            <p:cNvSpPr>
              <a:spLocks noChangeShapeType="1"/>
            </p:cNvSpPr>
            <p:nvPr/>
          </p:nvSpPr>
          <p:spPr bwMode="auto">
            <a:xfrm>
              <a:off x="427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22" name="Line 183"/>
            <p:cNvSpPr>
              <a:spLocks noChangeShapeType="1"/>
            </p:cNvSpPr>
            <p:nvPr/>
          </p:nvSpPr>
          <p:spPr bwMode="auto">
            <a:xfrm>
              <a:off x="432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23" name="Line 184"/>
            <p:cNvSpPr>
              <a:spLocks noChangeShapeType="1"/>
            </p:cNvSpPr>
            <p:nvPr/>
          </p:nvSpPr>
          <p:spPr bwMode="auto">
            <a:xfrm>
              <a:off x="437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24" name="Line 185"/>
            <p:cNvSpPr>
              <a:spLocks noChangeShapeType="1"/>
            </p:cNvSpPr>
            <p:nvPr/>
          </p:nvSpPr>
          <p:spPr bwMode="auto">
            <a:xfrm>
              <a:off x="442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25" name="Line 186"/>
            <p:cNvSpPr>
              <a:spLocks noChangeShapeType="1"/>
            </p:cNvSpPr>
            <p:nvPr/>
          </p:nvSpPr>
          <p:spPr bwMode="auto">
            <a:xfrm>
              <a:off x="446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26" name="Line 187"/>
            <p:cNvSpPr>
              <a:spLocks noChangeShapeType="1"/>
            </p:cNvSpPr>
            <p:nvPr/>
          </p:nvSpPr>
          <p:spPr bwMode="auto">
            <a:xfrm>
              <a:off x="451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27" name="Line 188"/>
            <p:cNvSpPr>
              <a:spLocks noChangeShapeType="1"/>
            </p:cNvSpPr>
            <p:nvPr/>
          </p:nvSpPr>
          <p:spPr bwMode="auto">
            <a:xfrm>
              <a:off x="455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28" name="Line 189"/>
            <p:cNvSpPr>
              <a:spLocks noChangeShapeType="1"/>
            </p:cNvSpPr>
            <p:nvPr/>
          </p:nvSpPr>
          <p:spPr bwMode="auto">
            <a:xfrm>
              <a:off x="46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29" name="Line 190"/>
            <p:cNvSpPr>
              <a:spLocks noChangeShapeType="1"/>
            </p:cNvSpPr>
            <p:nvPr/>
          </p:nvSpPr>
          <p:spPr bwMode="auto">
            <a:xfrm>
              <a:off x="464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30" name="Line 191"/>
            <p:cNvSpPr>
              <a:spLocks noChangeShapeType="1"/>
            </p:cNvSpPr>
            <p:nvPr/>
          </p:nvSpPr>
          <p:spPr bwMode="auto">
            <a:xfrm>
              <a:off x="46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31" name="Line 192"/>
            <p:cNvSpPr>
              <a:spLocks noChangeShapeType="1"/>
            </p:cNvSpPr>
            <p:nvPr/>
          </p:nvSpPr>
          <p:spPr bwMode="auto">
            <a:xfrm>
              <a:off x="474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32" name="Line 193"/>
            <p:cNvSpPr>
              <a:spLocks noChangeShapeType="1"/>
            </p:cNvSpPr>
            <p:nvPr/>
          </p:nvSpPr>
          <p:spPr bwMode="auto">
            <a:xfrm>
              <a:off x="478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33" name="Line 194"/>
            <p:cNvSpPr>
              <a:spLocks noChangeShapeType="1"/>
            </p:cNvSpPr>
            <p:nvPr/>
          </p:nvSpPr>
          <p:spPr bwMode="auto">
            <a:xfrm>
              <a:off x="483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34" name="Line 195"/>
            <p:cNvSpPr>
              <a:spLocks noChangeShapeType="1"/>
            </p:cNvSpPr>
            <p:nvPr/>
          </p:nvSpPr>
          <p:spPr bwMode="auto">
            <a:xfrm>
              <a:off x="488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35" name="Line 196"/>
            <p:cNvSpPr>
              <a:spLocks noChangeShapeType="1"/>
            </p:cNvSpPr>
            <p:nvPr/>
          </p:nvSpPr>
          <p:spPr bwMode="auto">
            <a:xfrm>
              <a:off x="492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36" name="Line 197"/>
            <p:cNvSpPr>
              <a:spLocks noChangeShapeType="1"/>
            </p:cNvSpPr>
            <p:nvPr/>
          </p:nvSpPr>
          <p:spPr bwMode="auto">
            <a:xfrm>
              <a:off x="49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37" name="Line 198"/>
            <p:cNvSpPr>
              <a:spLocks noChangeShapeType="1"/>
            </p:cNvSpPr>
            <p:nvPr/>
          </p:nvSpPr>
          <p:spPr bwMode="auto">
            <a:xfrm>
              <a:off x="502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38" name="Line 199"/>
            <p:cNvSpPr>
              <a:spLocks noChangeShapeType="1"/>
            </p:cNvSpPr>
            <p:nvPr/>
          </p:nvSpPr>
          <p:spPr bwMode="auto">
            <a:xfrm>
              <a:off x="506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39" name="Line 200"/>
            <p:cNvSpPr>
              <a:spLocks noChangeShapeType="1"/>
            </p:cNvSpPr>
            <p:nvPr/>
          </p:nvSpPr>
          <p:spPr bwMode="auto">
            <a:xfrm>
              <a:off x="511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0" name="Group 2"/>
          <p:cNvGrpSpPr>
            <a:grpSpLocks/>
          </p:cNvGrpSpPr>
          <p:nvPr/>
        </p:nvGrpSpPr>
        <p:grpSpPr bwMode="auto">
          <a:xfrm>
            <a:off x="4768850" y="762000"/>
            <a:ext cx="3384550" cy="5715000"/>
            <a:chOff x="3004" y="480"/>
            <a:chExt cx="2132" cy="3600"/>
          </a:xfrm>
        </p:grpSpPr>
        <p:sp>
          <p:nvSpPr>
            <p:cNvPr id="94362" name="Line 3"/>
            <p:cNvSpPr>
              <a:spLocks noChangeShapeType="1"/>
            </p:cNvSpPr>
            <p:nvPr/>
          </p:nvSpPr>
          <p:spPr bwMode="auto">
            <a:xfrm>
              <a:off x="300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63" name="Line 4"/>
            <p:cNvSpPr>
              <a:spLocks noChangeShapeType="1"/>
            </p:cNvSpPr>
            <p:nvPr/>
          </p:nvSpPr>
          <p:spPr bwMode="auto">
            <a:xfrm>
              <a:off x="305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64" name="Line 5"/>
            <p:cNvSpPr>
              <a:spLocks noChangeShapeType="1"/>
            </p:cNvSpPr>
            <p:nvPr/>
          </p:nvSpPr>
          <p:spPr bwMode="auto">
            <a:xfrm>
              <a:off x="309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65" name="Line 6"/>
            <p:cNvSpPr>
              <a:spLocks noChangeShapeType="1"/>
            </p:cNvSpPr>
            <p:nvPr/>
          </p:nvSpPr>
          <p:spPr bwMode="auto">
            <a:xfrm>
              <a:off x="314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66" name="Line 7"/>
            <p:cNvSpPr>
              <a:spLocks noChangeShapeType="1"/>
            </p:cNvSpPr>
            <p:nvPr/>
          </p:nvSpPr>
          <p:spPr bwMode="auto">
            <a:xfrm>
              <a:off x="318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67" name="Line 8"/>
            <p:cNvSpPr>
              <a:spLocks noChangeShapeType="1"/>
            </p:cNvSpPr>
            <p:nvPr/>
          </p:nvSpPr>
          <p:spPr bwMode="auto">
            <a:xfrm>
              <a:off x="32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68" name="Line 9"/>
            <p:cNvSpPr>
              <a:spLocks noChangeShapeType="1"/>
            </p:cNvSpPr>
            <p:nvPr/>
          </p:nvSpPr>
          <p:spPr bwMode="auto">
            <a:xfrm>
              <a:off x="3283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69" name="Line 10"/>
            <p:cNvSpPr>
              <a:spLocks noChangeShapeType="1"/>
            </p:cNvSpPr>
            <p:nvPr/>
          </p:nvSpPr>
          <p:spPr bwMode="auto">
            <a:xfrm>
              <a:off x="333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70" name="Line 11"/>
            <p:cNvSpPr>
              <a:spLocks noChangeShapeType="1"/>
            </p:cNvSpPr>
            <p:nvPr/>
          </p:nvSpPr>
          <p:spPr bwMode="auto">
            <a:xfrm>
              <a:off x="337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71" name="Line 12"/>
            <p:cNvSpPr>
              <a:spLocks noChangeShapeType="1"/>
            </p:cNvSpPr>
            <p:nvPr/>
          </p:nvSpPr>
          <p:spPr bwMode="auto">
            <a:xfrm>
              <a:off x="342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72" name="Line 13"/>
            <p:cNvSpPr>
              <a:spLocks noChangeShapeType="1"/>
            </p:cNvSpPr>
            <p:nvPr/>
          </p:nvSpPr>
          <p:spPr bwMode="auto">
            <a:xfrm>
              <a:off x="346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73" name="Line 14"/>
            <p:cNvSpPr>
              <a:spLocks noChangeShapeType="1"/>
            </p:cNvSpPr>
            <p:nvPr/>
          </p:nvSpPr>
          <p:spPr bwMode="auto">
            <a:xfrm>
              <a:off x="351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74" name="Line 15"/>
            <p:cNvSpPr>
              <a:spLocks noChangeShapeType="1"/>
            </p:cNvSpPr>
            <p:nvPr/>
          </p:nvSpPr>
          <p:spPr bwMode="auto">
            <a:xfrm>
              <a:off x="356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75" name="Line 16"/>
            <p:cNvSpPr>
              <a:spLocks noChangeShapeType="1"/>
            </p:cNvSpPr>
            <p:nvPr/>
          </p:nvSpPr>
          <p:spPr bwMode="auto">
            <a:xfrm>
              <a:off x="360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76" name="Line 17"/>
            <p:cNvSpPr>
              <a:spLocks noChangeShapeType="1"/>
            </p:cNvSpPr>
            <p:nvPr/>
          </p:nvSpPr>
          <p:spPr bwMode="auto">
            <a:xfrm>
              <a:off x="365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77" name="Line 18"/>
            <p:cNvSpPr>
              <a:spLocks noChangeShapeType="1"/>
            </p:cNvSpPr>
            <p:nvPr/>
          </p:nvSpPr>
          <p:spPr bwMode="auto">
            <a:xfrm>
              <a:off x="36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78" name="Line 19"/>
            <p:cNvSpPr>
              <a:spLocks noChangeShapeType="1"/>
            </p:cNvSpPr>
            <p:nvPr/>
          </p:nvSpPr>
          <p:spPr bwMode="auto">
            <a:xfrm>
              <a:off x="374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79" name="Line 20"/>
            <p:cNvSpPr>
              <a:spLocks noChangeShapeType="1"/>
            </p:cNvSpPr>
            <p:nvPr/>
          </p:nvSpPr>
          <p:spPr bwMode="auto">
            <a:xfrm>
              <a:off x="379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80" name="Line 21"/>
            <p:cNvSpPr>
              <a:spLocks noChangeShapeType="1"/>
            </p:cNvSpPr>
            <p:nvPr/>
          </p:nvSpPr>
          <p:spPr bwMode="auto">
            <a:xfrm>
              <a:off x="383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81" name="Line 22"/>
            <p:cNvSpPr>
              <a:spLocks noChangeShapeType="1"/>
            </p:cNvSpPr>
            <p:nvPr/>
          </p:nvSpPr>
          <p:spPr bwMode="auto">
            <a:xfrm>
              <a:off x="388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82" name="Line 23"/>
            <p:cNvSpPr>
              <a:spLocks noChangeShapeType="1"/>
            </p:cNvSpPr>
            <p:nvPr/>
          </p:nvSpPr>
          <p:spPr bwMode="auto">
            <a:xfrm>
              <a:off x="393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83" name="Line 24"/>
            <p:cNvSpPr>
              <a:spLocks noChangeShapeType="1"/>
            </p:cNvSpPr>
            <p:nvPr/>
          </p:nvSpPr>
          <p:spPr bwMode="auto">
            <a:xfrm>
              <a:off x="397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84" name="Line 25"/>
            <p:cNvSpPr>
              <a:spLocks noChangeShapeType="1"/>
            </p:cNvSpPr>
            <p:nvPr/>
          </p:nvSpPr>
          <p:spPr bwMode="auto">
            <a:xfrm>
              <a:off x="402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85" name="Line 26"/>
            <p:cNvSpPr>
              <a:spLocks noChangeShapeType="1"/>
            </p:cNvSpPr>
            <p:nvPr/>
          </p:nvSpPr>
          <p:spPr bwMode="auto">
            <a:xfrm>
              <a:off x="407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86" name="Line 27"/>
            <p:cNvSpPr>
              <a:spLocks noChangeShapeType="1"/>
            </p:cNvSpPr>
            <p:nvPr/>
          </p:nvSpPr>
          <p:spPr bwMode="auto">
            <a:xfrm>
              <a:off x="411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87" name="Line 28"/>
            <p:cNvSpPr>
              <a:spLocks noChangeShapeType="1"/>
            </p:cNvSpPr>
            <p:nvPr/>
          </p:nvSpPr>
          <p:spPr bwMode="auto">
            <a:xfrm>
              <a:off x="416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88" name="Line 29"/>
            <p:cNvSpPr>
              <a:spLocks noChangeShapeType="1"/>
            </p:cNvSpPr>
            <p:nvPr/>
          </p:nvSpPr>
          <p:spPr bwMode="auto">
            <a:xfrm>
              <a:off x="420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89" name="Line 30"/>
            <p:cNvSpPr>
              <a:spLocks noChangeShapeType="1"/>
            </p:cNvSpPr>
            <p:nvPr/>
          </p:nvSpPr>
          <p:spPr bwMode="auto">
            <a:xfrm>
              <a:off x="425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90" name="Line 31"/>
            <p:cNvSpPr>
              <a:spLocks noChangeShapeType="1"/>
            </p:cNvSpPr>
            <p:nvPr/>
          </p:nvSpPr>
          <p:spPr bwMode="auto">
            <a:xfrm>
              <a:off x="430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91" name="Line 32"/>
            <p:cNvSpPr>
              <a:spLocks noChangeShapeType="1"/>
            </p:cNvSpPr>
            <p:nvPr/>
          </p:nvSpPr>
          <p:spPr bwMode="auto">
            <a:xfrm>
              <a:off x="434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92" name="Line 33"/>
            <p:cNvSpPr>
              <a:spLocks noChangeShapeType="1"/>
            </p:cNvSpPr>
            <p:nvPr/>
          </p:nvSpPr>
          <p:spPr bwMode="auto">
            <a:xfrm>
              <a:off x="439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93" name="Line 34"/>
            <p:cNvSpPr>
              <a:spLocks noChangeShapeType="1"/>
            </p:cNvSpPr>
            <p:nvPr/>
          </p:nvSpPr>
          <p:spPr bwMode="auto">
            <a:xfrm>
              <a:off x="444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94" name="Line 35"/>
            <p:cNvSpPr>
              <a:spLocks noChangeShapeType="1"/>
            </p:cNvSpPr>
            <p:nvPr/>
          </p:nvSpPr>
          <p:spPr bwMode="auto">
            <a:xfrm>
              <a:off x="448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95" name="Line 36"/>
            <p:cNvSpPr>
              <a:spLocks noChangeShapeType="1"/>
            </p:cNvSpPr>
            <p:nvPr/>
          </p:nvSpPr>
          <p:spPr bwMode="auto">
            <a:xfrm>
              <a:off x="453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96" name="Line 37"/>
            <p:cNvSpPr>
              <a:spLocks noChangeShapeType="1"/>
            </p:cNvSpPr>
            <p:nvPr/>
          </p:nvSpPr>
          <p:spPr bwMode="auto">
            <a:xfrm>
              <a:off x="45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97" name="Line 38"/>
            <p:cNvSpPr>
              <a:spLocks noChangeShapeType="1"/>
            </p:cNvSpPr>
            <p:nvPr/>
          </p:nvSpPr>
          <p:spPr bwMode="auto">
            <a:xfrm>
              <a:off x="462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98" name="Line 39"/>
            <p:cNvSpPr>
              <a:spLocks noChangeShapeType="1"/>
            </p:cNvSpPr>
            <p:nvPr/>
          </p:nvSpPr>
          <p:spPr bwMode="auto">
            <a:xfrm>
              <a:off x="467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99" name="Line 40"/>
            <p:cNvSpPr>
              <a:spLocks noChangeShapeType="1"/>
            </p:cNvSpPr>
            <p:nvPr/>
          </p:nvSpPr>
          <p:spPr bwMode="auto">
            <a:xfrm>
              <a:off x="47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400" name="Line 41"/>
            <p:cNvSpPr>
              <a:spLocks noChangeShapeType="1"/>
            </p:cNvSpPr>
            <p:nvPr/>
          </p:nvSpPr>
          <p:spPr bwMode="auto">
            <a:xfrm>
              <a:off x="476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401" name="Line 42"/>
            <p:cNvSpPr>
              <a:spLocks noChangeShapeType="1"/>
            </p:cNvSpPr>
            <p:nvPr/>
          </p:nvSpPr>
          <p:spPr bwMode="auto">
            <a:xfrm>
              <a:off x="481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402" name="Line 43"/>
            <p:cNvSpPr>
              <a:spLocks noChangeShapeType="1"/>
            </p:cNvSpPr>
            <p:nvPr/>
          </p:nvSpPr>
          <p:spPr bwMode="auto">
            <a:xfrm>
              <a:off x="485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403" name="Line 44"/>
            <p:cNvSpPr>
              <a:spLocks noChangeShapeType="1"/>
            </p:cNvSpPr>
            <p:nvPr/>
          </p:nvSpPr>
          <p:spPr bwMode="auto">
            <a:xfrm>
              <a:off x="490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404" name="Line 45"/>
            <p:cNvSpPr>
              <a:spLocks noChangeShapeType="1"/>
            </p:cNvSpPr>
            <p:nvPr/>
          </p:nvSpPr>
          <p:spPr bwMode="auto">
            <a:xfrm>
              <a:off x="495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405" name="Line 46"/>
            <p:cNvSpPr>
              <a:spLocks noChangeShapeType="1"/>
            </p:cNvSpPr>
            <p:nvPr/>
          </p:nvSpPr>
          <p:spPr bwMode="auto">
            <a:xfrm>
              <a:off x="49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406" name="Line 47"/>
            <p:cNvSpPr>
              <a:spLocks noChangeShapeType="1"/>
            </p:cNvSpPr>
            <p:nvPr/>
          </p:nvSpPr>
          <p:spPr bwMode="auto">
            <a:xfrm>
              <a:off x="504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407" name="Line 48"/>
            <p:cNvSpPr>
              <a:spLocks noChangeShapeType="1"/>
            </p:cNvSpPr>
            <p:nvPr/>
          </p:nvSpPr>
          <p:spPr bwMode="auto">
            <a:xfrm>
              <a:off x="509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408" name="Line 49"/>
            <p:cNvSpPr>
              <a:spLocks noChangeShapeType="1"/>
            </p:cNvSpPr>
            <p:nvPr/>
          </p:nvSpPr>
          <p:spPr bwMode="auto">
            <a:xfrm>
              <a:off x="51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4211" name="Group 50"/>
          <p:cNvGrpSpPr>
            <a:grpSpLocks/>
          </p:cNvGrpSpPr>
          <p:nvPr/>
        </p:nvGrpSpPr>
        <p:grpSpPr bwMode="auto">
          <a:xfrm>
            <a:off x="1130300" y="457200"/>
            <a:ext cx="3530600" cy="5715000"/>
            <a:chOff x="712" y="288"/>
            <a:chExt cx="2224" cy="3600"/>
          </a:xfrm>
        </p:grpSpPr>
        <p:sp>
          <p:nvSpPr>
            <p:cNvPr id="94313" name="Line 51"/>
            <p:cNvSpPr>
              <a:spLocks noChangeShapeType="1"/>
            </p:cNvSpPr>
            <p:nvPr/>
          </p:nvSpPr>
          <p:spPr bwMode="auto">
            <a:xfrm>
              <a:off x="71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14" name="Line 52"/>
            <p:cNvSpPr>
              <a:spLocks noChangeShapeType="1"/>
            </p:cNvSpPr>
            <p:nvPr/>
          </p:nvSpPr>
          <p:spPr bwMode="auto">
            <a:xfrm>
              <a:off x="75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15" name="Line 53"/>
            <p:cNvSpPr>
              <a:spLocks noChangeShapeType="1"/>
            </p:cNvSpPr>
            <p:nvPr/>
          </p:nvSpPr>
          <p:spPr bwMode="auto">
            <a:xfrm>
              <a:off x="8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16" name="Line 54"/>
            <p:cNvSpPr>
              <a:spLocks noChangeShapeType="1"/>
            </p:cNvSpPr>
            <p:nvPr/>
          </p:nvSpPr>
          <p:spPr bwMode="auto">
            <a:xfrm>
              <a:off x="84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17" name="Line 55"/>
            <p:cNvSpPr>
              <a:spLocks noChangeShapeType="1"/>
            </p:cNvSpPr>
            <p:nvPr/>
          </p:nvSpPr>
          <p:spPr bwMode="auto">
            <a:xfrm>
              <a:off x="8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18" name="Line 56"/>
            <p:cNvSpPr>
              <a:spLocks noChangeShapeType="1"/>
            </p:cNvSpPr>
            <p:nvPr/>
          </p:nvSpPr>
          <p:spPr bwMode="auto">
            <a:xfrm>
              <a:off x="94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19" name="Line 57"/>
            <p:cNvSpPr>
              <a:spLocks noChangeShapeType="1"/>
            </p:cNvSpPr>
            <p:nvPr/>
          </p:nvSpPr>
          <p:spPr bwMode="auto">
            <a:xfrm>
              <a:off x="99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20" name="Line 58"/>
            <p:cNvSpPr>
              <a:spLocks noChangeShapeType="1"/>
            </p:cNvSpPr>
            <p:nvPr/>
          </p:nvSpPr>
          <p:spPr bwMode="auto">
            <a:xfrm>
              <a:off x="103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21" name="Line 59"/>
            <p:cNvSpPr>
              <a:spLocks noChangeShapeType="1"/>
            </p:cNvSpPr>
            <p:nvPr/>
          </p:nvSpPr>
          <p:spPr bwMode="auto">
            <a:xfrm>
              <a:off x="108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22" name="Line 60"/>
            <p:cNvSpPr>
              <a:spLocks noChangeShapeType="1"/>
            </p:cNvSpPr>
            <p:nvPr/>
          </p:nvSpPr>
          <p:spPr bwMode="auto">
            <a:xfrm>
              <a:off x="112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23" name="Line 61"/>
            <p:cNvSpPr>
              <a:spLocks noChangeShapeType="1"/>
            </p:cNvSpPr>
            <p:nvPr/>
          </p:nvSpPr>
          <p:spPr bwMode="auto">
            <a:xfrm>
              <a:off x="11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24" name="Line 62"/>
            <p:cNvSpPr>
              <a:spLocks noChangeShapeType="1"/>
            </p:cNvSpPr>
            <p:nvPr/>
          </p:nvSpPr>
          <p:spPr bwMode="auto">
            <a:xfrm>
              <a:off x="122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25" name="Line 63"/>
            <p:cNvSpPr>
              <a:spLocks noChangeShapeType="1"/>
            </p:cNvSpPr>
            <p:nvPr/>
          </p:nvSpPr>
          <p:spPr bwMode="auto">
            <a:xfrm>
              <a:off x="126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26" name="Line 64"/>
            <p:cNvSpPr>
              <a:spLocks noChangeShapeType="1"/>
            </p:cNvSpPr>
            <p:nvPr/>
          </p:nvSpPr>
          <p:spPr bwMode="auto">
            <a:xfrm>
              <a:off x="131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27" name="Line 65"/>
            <p:cNvSpPr>
              <a:spLocks noChangeShapeType="1"/>
            </p:cNvSpPr>
            <p:nvPr/>
          </p:nvSpPr>
          <p:spPr bwMode="auto">
            <a:xfrm>
              <a:off x="136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28" name="Line 66"/>
            <p:cNvSpPr>
              <a:spLocks noChangeShapeType="1"/>
            </p:cNvSpPr>
            <p:nvPr/>
          </p:nvSpPr>
          <p:spPr bwMode="auto">
            <a:xfrm>
              <a:off x="140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29" name="Line 67"/>
            <p:cNvSpPr>
              <a:spLocks noChangeShapeType="1"/>
            </p:cNvSpPr>
            <p:nvPr/>
          </p:nvSpPr>
          <p:spPr bwMode="auto">
            <a:xfrm>
              <a:off x="145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30" name="Line 68"/>
            <p:cNvSpPr>
              <a:spLocks noChangeShapeType="1"/>
            </p:cNvSpPr>
            <p:nvPr/>
          </p:nvSpPr>
          <p:spPr bwMode="auto">
            <a:xfrm>
              <a:off x="149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31" name="Line 69"/>
            <p:cNvSpPr>
              <a:spLocks noChangeShapeType="1"/>
            </p:cNvSpPr>
            <p:nvPr/>
          </p:nvSpPr>
          <p:spPr bwMode="auto">
            <a:xfrm>
              <a:off x="154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32" name="Line 70"/>
            <p:cNvSpPr>
              <a:spLocks noChangeShapeType="1"/>
            </p:cNvSpPr>
            <p:nvPr/>
          </p:nvSpPr>
          <p:spPr bwMode="auto">
            <a:xfrm>
              <a:off x="159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33" name="Line 71"/>
            <p:cNvSpPr>
              <a:spLocks noChangeShapeType="1"/>
            </p:cNvSpPr>
            <p:nvPr/>
          </p:nvSpPr>
          <p:spPr bwMode="auto">
            <a:xfrm>
              <a:off x="164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34" name="Line 72"/>
            <p:cNvSpPr>
              <a:spLocks noChangeShapeType="1"/>
            </p:cNvSpPr>
            <p:nvPr/>
          </p:nvSpPr>
          <p:spPr bwMode="auto">
            <a:xfrm>
              <a:off x="168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35" name="Line 73"/>
            <p:cNvSpPr>
              <a:spLocks noChangeShapeType="1"/>
            </p:cNvSpPr>
            <p:nvPr/>
          </p:nvSpPr>
          <p:spPr bwMode="auto">
            <a:xfrm>
              <a:off x="173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36" name="Line 74"/>
            <p:cNvSpPr>
              <a:spLocks noChangeShapeType="1"/>
            </p:cNvSpPr>
            <p:nvPr/>
          </p:nvSpPr>
          <p:spPr bwMode="auto">
            <a:xfrm>
              <a:off x="177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37" name="Line 75"/>
            <p:cNvSpPr>
              <a:spLocks noChangeShapeType="1"/>
            </p:cNvSpPr>
            <p:nvPr/>
          </p:nvSpPr>
          <p:spPr bwMode="auto">
            <a:xfrm>
              <a:off x="182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38" name="Line 76"/>
            <p:cNvSpPr>
              <a:spLocks noChangeShapeType="1"/>
            </p:cNvSpPr>
            <p:nvPr/>
          </p:nvSpPr>
          <p:spPr bwMode="auto">
            <a:xfrm>
              <a:off x="186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39" name="Line 77"/>
            <p:cNvSpPr>
              <a:spLocks noChangeShapeType="1"/>
            </p:cNvSpPr>
            <p:nvPr/>
          </p:nvSpPr>
          <p:spPr bwMode="auto">
            <a:xfrm>
              <a:off x="191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40" name="Line 78"/>
            <p:cNvSpPr>
              <a:spLocks noChangeShapeType="1"/>
            </p:cNvSpPr>
            <p:nvPr/>
          </p:nvSpPr>
          <p:spPr bwMode="auto">
            <a:xfrm>
              <a:off x="196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41" name="Line 79"/>
            <p:cNvSpPr>
              <a:spLocks noChangeShapeType="1"/>
            </p:cNvSpPr>
            <p:nvPr/>
          </p:nvSpPr>
          <p:spPr bwMode="auto">
            <a:xfrm>
              <a:off x="200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42" name="Line 80"/>
            <p:cNvSpPr>
              <a:spLocks noChangeShapeType="1"/>
            </p:cNvSpPr>
            <p:nvPr/>
          </p:nvSpPr>
          <p:spPr bwMode="auto">
            <a:xfrm>
              <a:off x="205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43" name="Line 81"/>
            <p:cNvSpPr>
              <a:spLocks noChangeShapeType="1"/>
            </p:cNvSpPr>
            <p:nvPr/>
          </p:nvSpPr>
          <p:spPr bwMode="auto">
            <a:xfrm>
              <a:off x="210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44" name="Line 82"/>
            <p:cNvSpPr>
              <a:spLocks noChangeShapeType="1"/>
            </p:cNvSpPr>
            <p:nvPr/>
          </p:nvSpPr>
          <p:spPr bwMode="auto">
            <a:xfrm>
              <a:off x="214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45" name="Line 83"/>
            <p:cNvSpPr>
              <a:spLocks noChangeShapeType="1"/>
            </p:cNvSpPr>
            <p:nvPr/>
          </p:nvSpPr>
          <p:spPr bwMode="auto">
            <a:xfrm>
              <a:off x="21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46" name="Line 84"/>
            <p:cNvSpPr>
              <a:spLocks noChangeShapeType="1"/>
            </p:cNvSpPr>
            <p:nvPr/>
          </p:nvSpPr>
          <p:spPr bwMode="auto">
            <a:xfrm>
              <a:off x="224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47" name="Line 85"/>
            <p:cNvSpPr>
              <a:spLocks noChangeShapeType="1"/>
            </p:cNvSpPr>
            <p:nvPr/>
          </p:nvSpPr>
          <p:spPr bwMode="auto">
            <a:xfrm>
              <a:off x="228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48" name="Line 86"/>
            <p:cNvSpPr>
              <a:spLocks noChangeShapeType="1"/>
            </p:cNvSpPr>
            <p:nvPr/>
          </p:nvSpPr>
          <p:spPr bwMode="auto">
            <a:xfrm>
              <a:off x="233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49" name="Line 87"/>
            <p:cNvSpPr>
              <a:spLocks noChangeShapeType="1"/>
            </p:cNvSpPr>
            <p:nvPr/>
          </p:nvSpPr>
          <p:spPr bwMode="auto">
            <a:xfrm>
              <a:off x="238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50" name="Line 88"/>
            <p:cNvSpPr>
              <a:spLocks noChangeShapeType="1"/>
            </p:cNvSpPr>
            <p:nvPr/>
          </p:nvSpPr>
          <p:spPr bwMode="auto">
            <a:xfrm>
              <a:off x="242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51" name="Line 89"/>
            <p:cNvSpPr>
              <a:spLocks noChangeShapeType="1"/>
            </p:cNvSpPr>
            <p:nvPr/>
          </p:nvSpPr>
          <p:spPr bwMode="auto">
            <a:xfrm>
              <a:off x="247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52" name="Line 90"/>
            <p:cNvSpPr>
              <a:spLocks noChangeShapeType="1"/>
            </p:cNvSpPr>
            <p:nvPr/>
          </p:nvSpPr>
          <p:spPr bwMode="auto">
            <a:xfrm>
              <a:off x="251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53" name="Line 91"/>
            <p:cNvSpPr>
              <a:spLocks noChangeShapeType="1"/>
            </p:cNvSpPr>
            <p:nvPr/>
          </p:nvSpPr>
          <p:spPr bwMode="auto">
            <a:xfrm>
              <a:off x="256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54" name="Line 92"/>
            <p:cNvSpPr>
              <a:spLocks noChangeShapeType="1"/>
            </p:cNvSpPr>
            <p:nvPr/>
          </p:nvSpPr>
          <p:spPr bwMode="auto">
            <a:xfrm>
              <a:off x="261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55" name="Line 93"/>
            <p:cNvSpPr>
              <a:spLocks noChangeShapeType="1"/>
            </p:cNvSpPr>
            <p:nvPr/>
          </p:nvSpPr>
          <p:spPr bwMode="auto">
            <a:xfrm>
              <a:off x="265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56" name="Line 94"/>
            <p:cNvSpPr>
              <a:spLocks noChangeShapeType="1"/>
            </p:cNvSpPr>
            <p:nvPr/>
          </p:nvSpPr>
          <p:spPr bwMode="auto">
            <a:xfrm>
              <a:off x="27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57" name="Line 95"/>
            <p:cNvSpPr>
              <a:spLocks noChangeShapeType="1"/>
            </p:cNvSpPr>
            <p:nvPr/>
          </p:nvSpPr>
          <p:spPr bwMode="auto">
            <a:xfrm>
              <a:off x="275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58" name="Line 96"/>
            <p:cNvSpPr>
              <a:spLocks noChangeShapeType="1"/>
            </p:cNvSpPr>
            <p:nvPr/>
          </p:nvSpPr>
          <p:spPr bwMode="auto">
            <a:xfrm>
              <a:off x="279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59" name="Line 97"/>
            <p:cNvSpPr>
              <a:spLocks noChangeShapeType="1"/>
            </p:cNvSpPr>
            <p:nvPr/>
          </p:nvSpPr>
          <p:spPr bwMode="auto">
            <a:xfrm>
              <a:off x="284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60" name="Line 98"/>
            <p:cNvSpPr>
              <a:spLocks noChangeShapeType="1"/>
            </p:cNvSpPr>
            <p:nvPr/>
          </p:nvSpPr>
          <p:spPr bwMode="auto">
            <a:xfrm>
              <a:off x="288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61" name="Line 99"/>
            <p:cNvSpPr>
              <a:spLocks noChangeShapeType="1"/>
            </p:cNvSpPr>
            <p:nvPr/>
          </p:nvSpPr>
          <p:spPr bwMode="auto">
            <a:xfrm>
              <a:off x="293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4212" name="AutoShape 100"/>
          <p:cNvSpPr>
            <a:spLocks noChangeArrowheads="1"/>
          </p:cNvSpPr>
          <p:nvPr/>
        </p:nvSpPr>
        <p:spPr bwMode="auto">
          <a:xfrm>
            <a:off x="1639888" y="1531938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3" name="AutoShape 101"/>
          <p:cNvSpPr>
            <a:spLocks noChangeArrowheads="1"/>
          </p:cNvSpPr>
          <p:nvPr/>
        </p:nvSpPr>
        <p:spPr bwMode="auto">
          <a:xfrm>
            <a:off x="3762375" y="1547813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4214" name="Group 102"/>
          <p:cNvGrpSpPr>
            <a:grpSpLocks/>
          </p:cNvGrpSpPr>
          <p:nvPr/>
        </p:nvGrpSpPr>
        <p:grpSpPr bwMode="auto">
          <a:xfrm>
            <a:off x="1165225" y="762000"/>
            <a:ext cx="3530600" cy="5715000"/>
            <a:chOff x="734" y="480"/>
            <a:chExt cx="2224" cy="3600"/>
          </a:xfrm>
        </p:grpSpPr>
        <p:sp>
          <p:nvSpPr>
            <p:cNvPr id="94264" name="Line 103"/>
            <p:cNvSpPr>
              <a:spLocks noChangeShapeType="1"/>
            </p:cNvSpPr>
            <p:nvPr/>
          </p:nvSpPr>
          <p:spPr bwMode="auto">
            <a:xfrm>
              <a:off x="73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65" name="Line 104"/>
            <p:cNvSpPr>
              <a:spLocks noChangeShapeType="1"/>
            </p:cNvSpPr>
            <p:nvPr/>
          </p:nvSpPr>
          <p:spPr bwMode="auto">
            <a:xfrm>
              <a:off x="7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66" name="Line 105"/>
            <p:cNvSpPr>
              <a:spLocks noChangeShapeType="1"/>
            </p:cNvSpPr>
            <p:nvPr/>
          </p:nvSpPr>
          <p:spPr bwMode="auto">
            <a:xfrm>
              <a:off x="82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67" name="Line 106"/>
            <p:cNvSpPr>
              <a:spLocks noChangeShapeType="1"/>
            </p:cNvSpPr>
            <p:nvPr/>
          </p:nvSpPr>
          <p:spPr bwMode="auto">
            <a:xfrm>
              <a:off x="87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68" name="Line 107"/>
            <p:cNvSpPr>
              <a:spLocks noChangeShapeType="1"/>
            </p:cNvSpPr>
            <p:nvPr/>
          </p:nvSpPr>
          <p:spPr bwMode="auto">
            <a:xfrm>
              <a:off x="9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69" name="Line 108"/>
            <p:cNvSpPr>
              <a:spLocks noChangeShapeType="1"/>
            </p:cNvSpPr>
            <p:nvPr/>
          </p:nvSpPr>
          <p:spPr bwMode="auto">
            <a:xfrm>
              <a:off x="96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70" name="Line 109"/>
            <p:cNvSpPr>
              <a:spLocks noChangeShapeType="1"/>
            </p:cNvSpPr>
            <p:nvPr/>
          </p:nvSpPr>
          <p:spPr bwMode="auto">
            <a:xfrm>
              <a:off x="101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71" name="Line 110"/>
            <p:cNvSpPr>
              <a:spLocks noChangeShapeType="1"/>
            </p:cNvSpPr>
            <p:nvPr/>
          </p:nvSpPr>
          <p:spPr bwMode="auto">
            <a:xfrm>
              <a:off x="105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72" name="Line 111"/>
            <p:cNvSpPr>
              <a:spLocks noChangeShapeType="1"/>
            </p:cNvSpPr>
            <p:nvPr/>
          </p:nvSpPr>
          <p:spPr bwMode="auto">
            <a:xfrm>
              <a:off x="110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73" name="Line 112"/>
            <p:cNvSpPr>
              <a:spLocks noChangeShapeType="1"/>
            </p:cNvSpPr>
            <p:nvPr/>
          </p:nvSpPr>
          <p:spPr bwMode="auto">
            <a:xfrm>
              <a:off x="115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74" name="Line 113"/>
            <p:cNvSpPr>
              <a:spLocks noChangeShapeType="1"/>
            </p:cNvSpPr>
            <p:nvPr/>
          </p:nvSpPr>
          <p:spPr bwMode="auto">
            <a:xfrm>
              <a:off x="11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75" name="Line 114"/>
            <p:cNvSpPr>
              <a:spLocks noChangeShapeType="1"/>
            </p:cNvSpPr>
            <p:nvPr/>
          </p:nvSpPr>
          <p:spPr bwMode="auto">
            <a:xfrm>
              <a:off x="124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76" name="Line 115"/>
            <p:cNvSpPr>
              <a:spLocks noChangeShapeType="1"/>
            </p:cNvSpPr>
            <p:nvPr/>
          </p:nvSpPr>
          <p:spPr bwMode="auto">
            <a:xfrm>
              <a:off x="129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77" name="Line 116"/>
            <p:cNvSpPr>
              <a:spLocks noChangeShapeType="1"/>
            </p:cNvSpPr>
            <p:nvPr/>
          </p:nvSpPr>
          <p:spPr bwMode="auto">
            <a:xfrm>
              <a:off x="13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78" name="Line 117"/>
            <p:cNvSpPr>
              <a:spLocks noChangeShapeType="1"/>
            </p:cNvSpPr>
            <p:nvPr/>
          </p:nvSpPr>
          <p:spPr bwMode="auto">
            <a:xfrm>
              <a:off x="138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79" name="Line 118"/>
            <p:cNvSpPr>
              <a:spLocks noChangeShapeType="1"/>
            </p:cNvSpPr>
            <p:nvPr/>
          </p:nvSpPr>
          <p:spPr bwMode="auto">
            <a:xfrm>
              <a:off x="142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80" name="Line 119"/>
            <p:cNvSpPr>
              <a:spLocks noChangeShapeType="1"/>
            </p:cNvSpPr>
            <p:nvPr/>
          </p:nvSpPr>
          <p:spPr bwMode="auto">
            <a:xfrm>
              <a:off x="147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81" name="Line 120"/>
            <p:cNvSpPr>
              <a:spLocks noChangeShapeType="1"/>
            </p:cNvSpPr>
            <p:nvPr/>
          </p:nvSpPr>
          <p:spPr bwMode="auto">
            <a:xfrm>
              <a:off x="152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82" name="Line 121"/>
            <p:cNvSpPr>
              <a:spLocks noChangeShapeType="1"/>
            </p:cNvSpPr>
            <p:nvPr/>
          </p:nvSpPr>
          <p:spPr bwMode="auto">
            <a:xfrm>
              <a:off x="156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83" name="Line 122"/>
            <p:cNvSpPr>
              <a:spLocks noChangeShapeType="1"/>
            </p:cNvSpPr>
            <p:nvPr/>
          </p:nvSpPr>
          <p:spPr bwMode="auto">
            <a:xfrm>
              <a:off x="161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84" name="Line 123"/>
            <p:cNvSpPr>
              <a:spLocks noChangeShapeType="1"/>
            </p:cNvSpPr>
            <p:nvPr/>
          </p:nvSpPr>
          <p:spPr bwMode="auto">
            <a:xfrm>
              <a:off x="166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85" name="Line 124"/>
            <p:cNvSpPr>
              <a:spLocks noChangeShapeType="1"/>
            </p:cNvSpPr>
            <p:nvPr/>
          </p:nvSpPr>
          <p:spPr bwMode="auto">
            <a:xfrm>
              <a:off x="170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86" name="Line 125"/>
            <p:cNvSpPr>
              <a:spLocks noChangeShapeType="1"/>
            </p:cNvSpPr>
            <p:nvPr/>
          </p:nvSpPr>
          <p:spPr bwMode="auto">
            <a:xfrm>
              <a:off x="175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87" name="Line 126"/>
            <p:cNvSpPr>
              <a:spLocks noChangeShapeType="1"/>
            </p:cNvSpPr>
            <p:nvPr/>
          </p:nvSpPr>
          <p:spPr bwMode="auto">
            <a:xfrm>
              <a:off x="180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88" name="Line 127"/>
            <p:cNvSpPr>
              <a:spLocks noChangeShapeType="1"/>
            </p:cNvSpPr>
            <p:nvPr/>
          </p:nvSpPr>
          <p:spPr bwMode="auto">
            <a:xfrm>
              <a:off x="184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89" name="Line 128"/>
            <p:cNvSpPr>
              <a:spLocks noChangeShapeType="1"/>
            </p:cNvSpPr>
            <p:nvPr/>
          </p:nvSpPr>
          <p:spPr bwMode="auto">
            <a:xfrm>
              <a:off x="189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90" name="Line 129"/>
            <p:cNvSpPr>
              <a:spLocks noChangeShapeType="1"/>
            </p:cNvSpPr>
            <p:nvPr/>
          </p:nvSpPr>
          <p:spPr bwMode="auto">
            <a:xfrm>
              <a:off x="193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91" name="Line 130"/>
            <p:cNvSpPr>
              <a:spLocks noChangeShapeType="1"/>
            </p:cNvSpPr>
            <p:nvPr/>
          </p:nvSpPr>
          <p:spPr bwMode="auto">
            <a:xfrm>
              <a:off x="198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92" name="Line 131"/>
            <p:cNvSpPr>
              <a:spLocks noChangeShapeType="1"/>
            </p:cNvSpPr>
            <p:nvPr/>
          </p:nvSpPr>
          <p:spPr bwMode="auto">
            <a:xfrm>
              <a:off x="203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93" name="Line 132"/>
            <p:cNvSpPr>
              <a:spLocks noChangeShapeType="1"/>
            </p:cNvSpPr>
            <p:nvPr/>
          </p:nvSpPr>
          <p:spPr bwMode="auto">
            <a:xfrm>
              <a:off x="207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94" name="Line 133"/>
            <p:cNvSpPr>
              <a:spLocks noChangeShapeType="1"/>
            </p:cNvSpPr>
            <p:nvPr/>
          </p:nvSpPr>
          <p:spPr bwMode="auto">
            <a:xfrm>
              <a:off x="212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95" name="Line 134"/>
            <p:cNvSpPr>
              <a:spLocks noChangeShapeType="1"/>
            </p:cNvSpPr>
            <p:nvPr/>
          </p:nvSpPr>
          <p:spPr bwMode="auto">
            <a:xfrm>
              <a:off x="217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96" name="Line 135"/>
            <p:cNvSpPr>
              <a:spLocks noChangeShapeType="1"/>
            </p:cNvSpPr>
            <p:nvPr/>
          </p:nvSpPr>
          <p:spPr bwMode="auto">
            <a:xfrm>
              <a:off x="22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97" name="Line 136"/>
            <p:cNvSpPr>
              <a:spLocks noChangeShapeType="1"/>
            </p:cNvSpPr>
            <p:nvPr/>
          </p:nvSpPr>
          <p:spPr bwMode="auto">
            <a:xfrm>
              <a:off x="226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98" name="Line 137"/>
            <p:cNvSpPr>
              <a:spLocks noChangeShapeType="1"/>
            </p:cNvSpPr>
            <p:nvPr/>
          </p:nvSpPr>
          <p:spPr bwMode="auto">
            <a:xfrm>
              <a:off x="231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99" name="Line 138"/>
            <p:cNvSpPr>
              <a:spLocks noChangeShapeType="1"/>
            </p:cNvSpPr>
            <p:nvPr/>
          </p:nvSpPr>
          <p:spPr bwMode="auto">
            <a:xfrm>
              <a:off x="235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00" name="Line 139"/>
            <p:cNvSpPr>
              <a:spLocks noChangeShapeType="1"/>
            </p:cNvSpPr>
            <p:nvPr/>
          </p:nvSpPr>
          <p:spPr bwMode="auto">
            <a:xfrm>
              <a:off x="240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01" name="Line 140"/>
            <p:cNvSpPr>
              <a:spLocks noChangeShapeType="1"/>
            </p:cNvSpPr>
            <p:nvPr/>
          </p:nvSpPr>
          <p:spPr bwMode="auto">
            <a:xfrm>
              <a:off x="244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02" name="Line 141"/>
            <p:cNvSpPr>
              <a:spLocks noChangeShapeType="1"/>
            </p:cNvSpPr>
            <p:nvPr/>
          </p:nvSpPr>
          <p:spPr bwMode="auto">
            <a:xfrm>
              <a:off x="249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03" name="Line 142"/>
            <p:cNvSpPr>
              <a:spLocks noChangeShapeType="1"/>
            </p:cNvSpPr>
            <p:nvPr/>
          </p:nvSpPr>
          <p:spPr bwMode="auto">
            <a:xfrm>
              <a:off x="254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04" name="Line 143"/>
            <p:cNvSpPr>
              <a:spLocks noChangeShapeType="1"/>
            </p:cNvSpPr>
            <p:nvPr/>
          </p:nvSpPr>
          <p:spPr bwMode="auto">
            <a:xfrm>
              <a:off x="258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05" name="Line 144"/>
            <p:cNvSpPr>
              <a:spLocks noChangeShapeType="1"/>
            </p:cNvSpPr>
            <p:nvPr/>
          </p:nvSpPr>
          <p:spPr bwMode="auto">
            <a:xfrm>
              <a:off x="2633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06" name="Line 145"/>
            <p:cNvSpPr>
              <a:spLocks noChangeShapeType="1"/>
            </p:cNvSpPr>
            <p:nvPr/>
          </p:nvSpPr>
          <p:spPr bwMode="auto">
            <a:xfrm>
              <a:off x="26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07" name="Line 146"/>
            <p:cNvSpPr>
              <a:spLocks noChangeShapeType="1"/>
            </p:cNvSpPr>
            <p:nvPr/>
          </p:nvSpPr>
          <p:spPr bwMode="auto">
            <a:xfrm>
              <a:off x="272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08" name="Line 147"/>
            <p:cNvSpPr>
              <a:spLocks noChangeShapeType="1"/>
            </p:cNvSpPr>
            <p:nvPr/>
          </p:nvSpPr>
          <p:spPr bwMode="auto">
            <a:xfrm>
              <a:off x="277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09" name="Line 148"/>
            <p:cNvSpPr>
              <a:spLocks noChangeShapeType="1"/>
            </p:cNvSpPr>
            <p:nvPr/>
          </p:nvSpPr>
          <p:spPr bwMode="auto">
            <a:xfrm>
              <a:off x="282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10" name="Line 149"/>
            <p:cNvSpPr>
              <a:spLocks noChangeShapeType="1"/>
            </p:cNvSpPr>
            <p:nvPr/>
          </p:nvSpPr>
          <p:spPr bwMode="auto">
            <a:xfrm>
              <a:off x="286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11" name="Line 150"/>
            <p:cNvSpPr>
              <a:spLocks noChangeShapeType="1"/>
            </p:cNvSpPr>
            <p:nvPr/>
          </p:nvSpPr>
          <p:spPr bwMode="auto">
            <a:xfrm>
              <a:off x="291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12" name="Line 151"/>
            <p:cNvSpPr>
              <a:spLocks noChangeShapeType="1"/>
            </p:cNvSpPr>
            <p:nvPr/>
          </p:nvSpPr>
          <p:spPr bwMode="auto">
            <a:xfrm>
              <a:off x="295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4215" name="AutoShape 152"/>
          <p:cNvSpPr>
            <a:spLocks noChangeArrowheads="1"/>
          </p:cNvSpPr>
          <p:nvPr/>
        </p:nvSpPr>
        <p:spPr bwMode="auto">
          <a:xfrm>
            <a:off x="5867400" y="1531938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4216" name="Group 153"/>
          <p:cNvGrpSpPr>
            <a:grpSpLocks/>
          </p:cNvGrpSpPr>
          <p:nvPr/>
        </p:nvGrpSpPr>
        <p:grpSpPr bwMode="auto">
          <a:xfrm>
            <a:off x="4732338" y="457200"/>
            <a:ext cx="3384550" cy="5715000"/>
            <a:chOff x="2981" y="288"/>
            <a:chExt cx="2132" cy="3600"/>
          </a:xfrm>
        </p:grpSpPr>
        <p:sp>
          <p:nvSpPr>
            <p:cNvPr id="94217" name="Line 154"/>
            <p:cNvSpPr>
              <a:spLocks noChangeShapeType="1"/>
            </p:cNvSpPr>
            <p:nvPr/>
          </p:nvSpPr>
          <p:spPr bwMode="auto">
            <a:xfrm>
              <a:off x="298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18" name="Line 155"/>
            <p:cNvSpPr>
              <a:spLocks noChangeShapeType="1"/>
            </p:cNvSpPr>
            <p:nvPr/>
          </p:nvSpPr>
          <p:spPr bwMode="auto">
            <a:xfrm>
              <a:off x="302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19" name="Line 156"/>
            <p:cNvSpPr>
              <a:spLocks noChangeShapeType="1"/>
            </p:cNvSpPr>
            <p:nvPr/>
          </p:nvSpPr>
          <p:spPr bwMode="auto">
            <a:xfrm>
              <a:off x="307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20" name="Line 157"/>
            <p:cNvSpPr>
              <a:spLocks noChangeShapeType="1"/>
            </p:cNvSpPr>
            <p:nvPr/>
          </p:nvSpPr>
          <p:spPr bwMode="auto">
            <a:xfrm>
              <a:off x="312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21" name="Line 158"/>
            <p:cNvSpPr>
              <a:spLocks noChangeShapeType="1"/>
            </p:cNvSpPr>
            <p:nvPr/>
          </p:nvSpPr>
          <p:spPr bwMode="auto">
            <a:xfrm>
              <a:off x="316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22" name="Line 159"/>
            <p:cNvSpPr>
              <a:spLocks noChangeShapeType="1"/>
            </p:cNvSpPr>
            <p:nvPr/>
          </p:nvSpPr>
          <p:spPr bwMode="auto">
            <a:xfrm>
              <a:off x="321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23" name="Line 160"/>
            <p:cNvSpPr>
              <a:spLocks noChangeShapeType="1"/>
            </p:cNvSpPr>
            <p:nvPr/>
          </p:nvSpPr>
          <p:spPr bwMode="auto">
            <a:xfrm>
              <a:off x="326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24" name="Line 161"/>
            <p:cNvSpPr>
              <a:spLocks noChangeShapeType="1"/>
            </p:cNvSpPr>
            <p:nvPr/>
          </p:nvSpPr>
          <p:spPr bwMode="auto">
            <a:xfrm>
              <a:off x="330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25" name="Line 162"/>
            <p:cNvSpPr>
              <a:spLocks noChangeShapeType="1"/>
            </p:cNvSpPr>
            <p:nvPr/>
          </p:nvSpPr>
          <p:spPr bwMode="auto">
            <a:xfrm>
              <a:off x="335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26" name="Line 163"/>
            <p:cNvSpPr>
              <a:spLocks noChangeShapeType="1"/>
            </p:cNvSpPr>
            <p:nvPr/>
          </p:nvSpPr>
          <p:spPr bwMode="auto">
            <a:xfrm>
              <a:off x="340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27" name="Line 164"/>
            <p:cNvSpPr>
              <a:spLocks noChangeShapeType="1"/>
            </p:cNvSpPr>
            <p:nvPr/>
          </p:nvSpPr>
          <p:spPr bwMode="auto">
            <a:xfrm>
              <a:off x="344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28" name="Line 165"/>
            <p:cNvSpPr>
              <a:spLocks noChangeShapeType="1"/>
            </p:cNvSpPr>
            <p:nvPr/>
          </p:nvSpPr>
          <p:spPr bwMode="auto">
            <a:xfrm>
              <a:off x="349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29" name="Line 166"/>
            <p:cNvSpPr>
              <a:spLocks noChangeShapeType="1"/>
            </p:cNvSpPr>
            <p:nvPr/>
          </p:nvSpPr>
          <p:spPr bwMode="auto">
            <a:xfrm>
              <a:off x="353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30" name="Line 167"/>
            <p:cNvSpPr>
              <a:spLocks noChangeShapeType="1"/>
            </p:cNvSpPr>
            <p:nvPr/>
          </p:nvSpPr>
          <p:spPr bwMode="auto">
            <a:xfrm>
              <a:off x="358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31" name="Line 168"/>
            <p:cNvSpPr>
              <a:spLocks noChangeShapeType="1"/>
            </p:cNvSpPr>
            <p:nvPr/>
          </p:nvSpPr>
          <p:spPr bwMode="auto">
            <a:xfrm>
              <a:off x="362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32" name="Line 169"/>
            <p:cNvSpPr>
              <a:spLocks noChangeShapeType="1"/>
            </p:cNvSpPr>
            <p:nvPr/>
          </p:nvSpPr>
          <p:spPr bwMode="auto">
            <a:xfrm>
              <a:off x="36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33" name="Line 170"/>
            <p:cNvSpPr>
              <a:spLocks noChangeShapeType="1"/>
            </p:cNvSpPr>
            <p:nvPr/>
          </p:nvSpPr>
          <p:spPr bwMode="auto">
            <a:xfrm>
              <a:off x="372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34" name="Line 171"/>
            <p:cNvSpPr>
              <a:spLocks noChangeShapeType="1"/>
            </p:cNvSpPr>
            <p:nvPr/>
          </p:nvSpPr>
          <p:spPr bwMode="auto">
            <a:xfrm>
              <a:off x="377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35" name="Line 172"/>
            <p:cNvSpPr>
              <a:spLocks noChangeShapeType="1"/>
            </p:cNvSpPr>
            <p:nvPr/>
          </p:nvSpPr>
          <p:spPr bwMode="auto">
            <a:xfrm>
              <a:off x="381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36" name="Line 173"/>
            <p:cNvSpPr>
              <a:spLocks noChangeShapeType="1"/>
            </p:cNvSpPr>
            <p:nvPr/>
          </p:nvSpPr>
          <p:spPr bwMode="auto">
            <a:xfrm>
              <a:off x="386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37" name="Line 174"/>
            <p:cNvSpPr>
              <a:spLocks noChangeShapeType="1"/>
            </p:cNvSpPr>
            <p:nvPr/>
          </p:nvSpPr>
          <p:spPr bwMode="auto">
            <a:xfrm>
              <a:off x="390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38" name="Line 175"/>
            <p:cNvSpPr>
              <a:spLocks noChangeShapeType="1"/>
            </p:cNvSpPr>
            <p:nvPr/>
          </p:nvSpPr>
          <p:spPr bwMode="auto">
            <a:xfrm>
              <a:off x="395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39" name="Line 176"/>
            <p:cNvSpPr>
              <a:spLocks noChangeShapeType="1"/>
            </p:cNvSpPr>
            <p:nvPr/>
          </p:nvSpPr>
          <p:spPr bwMode="auto">
            <a:xfrm>
              <a:off x="400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40" name="Line 177"/>
            <p:cNvSpPr>
              <a:spLocks noChangeShapeType="1"/>
            </p:cNvSpPr>
            <p:nvPr/>
          </p:nvSpPr>
          <p:spPr bwMode="auto">
            <a:xfrm>
              <a:off x="404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41" name="Line 178"/>
            <p:cNvSpPr>
              <a:spLocks noChangeShapeType="1"/>
            </p:cNvSpPr>
            <p:nvPr/>
          </p:nvSpPr>
          <p:spPr bwMode="auto">
            <a:xfrm>
              <a:off x="409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42" name="Line 179"/>
            <p:cNvSpPr>
              <a:spLocks noChangeShapeType="1"/>
            </p:cNvSpPr>
            <p:nvPr/>
          </p:nvSpPr>
          <p:spPr bwMode="auto">
            <a:xfrm>
              <a:off x="414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43" name="Line 180"/>
            <p:cNvSpPr>
              <a:spLocks noChangeShapeType="1"/>
            </p:cNvSpPr>
            <p:nvPr/>
          </p:nvSpPr>
          <p:spPr bwMode="auto">
            <a:xfrm>
              <a:off x="418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44" name="Line 181"/>
            <p:cNvSpPr>
              <a:spLocks noChangeShapeType="1"/>
            </p:cNvSpPr>
            <p:nvPr/>
          </p:nvSpPr>
          <p:spPr bwMode="auto">
            <a:xfrm>
              <a:off x="423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45" name="Line 182"/>
            <p:cNvSpPr>
              <a:spLocks noChangeShapeType="1"/>
            </p:cNvSpPr>
            <p:nvPr/>
          </p:nvSpPr>
          <p:spPr bwMode="auto">
            <a:xfrm>
              <a:off x="427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46" name="Line 183"/>
            <p:cNvSpPr>
              <a:spLocks noChangeShapeType="1"/>
            </p:cNvSpPr>
            <p:nvPr/>
          </p:nvSpPr>
          <p:spPr bwMode="auto">
            <a:xfrm>
              <a:off x="432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47" name="Line 184"/>
            <p:cNvSpPr>
              <a:spLocks noChangeShapeType="1"/>
            </p:cNvSpPr>
            <p:nvPr/>
          </p:nvSpPr>
          <p:spPr bwMode="auto">
            <a:xfrm>
              <a:off x="437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48" name="Line 185"/>
            <p:cNvSpPr>
              <a:spLocks noChangeShapeType="1"/>
            </p:cNvSpPr>
            <p:nvPr/>
          </p:nvSpPr>
          <p:spPr bwMode="auto">
            <a:xfrm>
              <a:off x="442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49" name="Line 186"/>
            <p:cNvSpPr>
              <a:spLocks noChangeShapeType="1"/>
            </p:cNvSpPr>
            <p:nvPr/>
          </p:nvSpPr>
          <p:spPr bwMode="auto">
            <a:xfrm>
              <a:off x="446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50" name="Line 187"/>
            <p:cNvSpPr>
              <a:spLocks noChangeShapeType="1"/>
            </p:cNvSpPr>
            <p:nvPr/>
          </p:nvSpPr>
          <p:spPr bwMode="auto">
            <a:xfrm>
              <a:off x="451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51" name="Line 188"/>
            <p:cNvSpPr>
              <a:spLocks noChangeShapeType="1"/>
            </p:cNvSpPr>
            <p:nvPr/>
          </p:nvSpPr>
          <p:spPr bwMode="auto">
            <a:xfrm>
              <a:off x="455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52" name="Line 189"/>
            <p:cNvSpPr>
              <a:spLocks noChangeShapeType="1"/>
            </p:cNvSpPr>
            <p:nvPr/>
          </p:nvSpPr>
          <p:spPr bwMode="auto">
            <a:xfrm>
              <a:off x="46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53" name="Line 190"/>
            <p:cNvSpPr>
              <a:spLocks noChangeShapeType="1"/>
            </p:cNvSpPr>
            <p:nvPr/>
          </p:nvSpPr>
          <p:spPr bwMode="auto">
            <a:xfrm>
              <a:off x="464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54" name="Line 191"/>
            <p:cNvSpPr>
              <a:spLocks noChangeShapeType="1"/>
            </p:cNvSpPr>
            <p:nvPr/>
          </p:nvSpPr>
          <p:spPr bwMode="auto">
            <a:xfrm>
              <a:off x="46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55" name="Line 192"/>
            <p:cNvSpPr>
              <a:spLocks noChangeShapeType="1"/>
            </p:cNvSpPr>
            <p:nvPr/>
          </p:nvSpPr>
          <p:spPr bwMode="auto">
            <a:xfrm>
              <a:off x="474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56" name="Line 193"/>
            <p:cNvSpPr>
              <a:spLocks noChangeShapeType="1"/>
            </p:cNvSpPr>
            <p:nvPr/>
          </p:nvSpPr>
          <p:spPr bwMode="auto">
            <a:xfrm>
              <a:off x="478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57" name="Line 194"/>
            <p:cNvSpPr>
              <a:spLocks noChangeShapeType="1"/>
            </p:cNvSpPr>
            <p:nvPr/>
          </p:nvSpPr>
          <p:spPr bwMode="auto">
            <a:xfrm>
              <a:off x="483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58" name="Line 195"/>
            <p:cNvSpPr>
              <a:spLocks noChangeShapeType="1"/>
            </p:cNvSpPr>
            <p:nvPr/>
          </p:nvSpPr>
          <p:spPr bwMode="auto">
            <a:xfrm>
              <a:off x="488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59" name="Line 196"/>
            <p:cNvSpPr>
              <a:spLocks noChangeShapeType="1"/>
            </p:cNvSpPr>
            <p:nvPr/>
          </p:nvSpPr>
          <p:spPr bwMode="auto">
            <a:xfrm>
              <a:off x="492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60" name="Line 197"/>
            <p:cNvSpPr>
              <a:spLocks noChangeShapeType="1"/>
            </p:cNvSpPr>
            <p:nvPr/>
          </p:nvSpPr>
          <p:spPr bwMode="auto">
            <a:xfrm>
              <a:off x="49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61" name="Line 198"/>
            <p:cNvSpPr>
              <a:spLocks noChangeShapeType="1"/>
            </p:cNvSpPr>
            <p:nvPr/>
          </p:nvSpPr>
          <p:spPr bwMode="auto">
            <a:xfrm>
              <a:off x="502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62" name="Line 199"/>
            <p:cNvSpPr>
              <a:spLocks noChangeShapeType="1"/>
            </p:cNvSpPr>
            <p:nvPr/>
          </p:nvSpPr>
          <p:spPr bwMode="auto">
            <a:xfrm>
              <a:off x="506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63" name="Line 200"/>
            <p:cNvSpPr>
              <a:spLocks noChangeShapeType="1"/>
            </p:cNvSpPr>
            <p:nvPr/>
          </p:nvSpPr>
          <p:spPr bwMode="auto">
            <a:xfrm>
              <a:off x="511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9" descr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876800"/>
            <a:ext cx="1784350" cy="1463675"/>
          </a:xfrm>
          <a:prstGeom prst="rect">
            <a:avLst/>
          </a:prstGeom>
          <a:noFill/>
          <a:ln w="9525">
            <a:solidFill>
              <a:srgbClr val="0B04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235" name="Group 3"/>
          <p:cNvGrpSpPr>
            <a:grpSpLocks/>
          </p:cNvGrpSpPr>
          <p:nvPr/>
        </p:nvGrpSpPr>
        <p:grpSpPr bwMode="auto">
          <a:xfrm>
            <a:off x="954088" y="1076325"/>
            <a:ext cx="7204075" cy="180975"/>
            <a:chOff x="295" y="1311"/>
            <a:chExt cx="5177" cy="114"/>
          </a:xfrm>
        </p:grpSpPr>
        <p:sp>
          <p:nvSpPr>
            <p:cNvPr id="95272" name="Rectangle 4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5273" name="Rectangle 5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95236" name="Rectangle 6"/>
          <p:cNvSpPr>
            <a:spLocks noChangeArrowheads="1"/>
          </p:cNvSpPr>
          <p:nvPr/>
        </p:nvSpPr>
        <p:spPr bwMode="auto">
          <a:xfrm>
            <a:off x="7866063" y="6432550"/>
            <a:ext cx="815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000">
                <a:solidFill>
                  <a:srgbClr val="06961A"/>
                </a:solidFill>
                <a:latin typeface="Comic Sans MS" pitchFamily="66" charset="0"/>
              </a:rPr>
              <a:t>That's me!</a:t>
            </a:r>
          </a:p>
        </p:txBody>
      </p:sp>
      <p:grpSp>
        <p:nvGrpSpPr>
          <p:cNvPr id="95237" name="Group 7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8672513" y="6405563"/>
            <a:ext cx="368300" cy="396875"/>
            <a:chOff x="2928" y="1051"/>
            <a:chExt cx="840" cy="957"/>
          </a:xfrm>
        </p:grpSpPr>
        <p:sp>
          <p:nvSpPr>
            <p:cNvPr id="95259" name="Freeform 8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60" name="Oval 9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5261" name="Oval 1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5262" name="Oval 11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5263" name="Oval 12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5264" name="Oval 13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5265" name="Oval 1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5266" name="Oval 15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5267" name="AutoShape 16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5268" name="Freeform 17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269" name="Freeform 18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270" name="Freeform 19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271" name="Freeform 20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5238" name="Picture 22" descr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3381375"/>
            <a:ext cx="1854200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9" name="Picture 23" descr="Picture 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5046663"/>
            <a:ext cx="179705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0" name="Picture 24" descr="Picture 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706563"/>
            <a:ext cx="1766888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1" name="Picture 25" descr="Picture 7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3319463"/>
            <a:ext cx="1798638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2" name="Picture 26" descr="Picture 10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4991100"/>
            <a:ext cx="1827213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3" name="Picture 27" descr="Picture 11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1941513"/>
            <a:ext cx="185896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4" name="Picture 28" descr="Picture 13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13" y="3289300"/>
            <a:ext cx="1789112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5" name="Picture 30" descr="Picture 18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305175"/>
            <a:ext cx="1644650" cy="1339850"/>
          </a:xfrm>
          <a:prstGeom prst="rect">
            <a:avLst/>
          </a:prstGeom>
          <a:noFill/>
          <a:ln w="9525">
            <a:solidFill>
              <a:srgbClr val="0B04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46" name="Picture 31" descr="Picture 14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4962525"/>
            <a:ext cx="1808163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7" name="Picture 32" descr="Picture 15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150" y="1674813"/>
            <a:ext cx="17399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8" name="Picture 33" descr="Picture 1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6" t="72089" r="4042"/>
          <a:stretch>
            <a:fillRect/>
          </a:stretch>
        </p:blipFill>
        <p:spPr bwMode="auto">
          <a:xfrm>
            <a:off x="144463" y="1712913"/>
            <a:ext cx="1819275" cy="145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49" name="Line 34"/>
          <p:cNvSpPr>
            <a:spLocks noChangeShapeType="1"/>
          </p:cNvSpPr>
          <p:nvPr/>
        </p:nvSpPr>
        <p:spPr bwMode="auto">
          <a:xfrm>
            <a:off x="2032000" y="2332038"/>
            <a:ext cx="0" cy="3429000"/>
          </a:xfrm>
          <a:prstGeom prst="line">
            <a:avLst/>
          </a:prstGeom>
          <a:noFill/>
          <a:ln w="28575">
            <a:solidFill>
              <a:srgbClr val="0B04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0" name="Line 35"/>
          <p:cNvSpPr>
            <a:spLocks noChangeShapeType="1"/>
          </p:cNvSpPr>
          <p:nvPr/>
        </p:nvSpPr>
        <p:spPr bwMode="auto">
          <a:xfrm>
            <a:off x="4424363" y="2319338"/>
            <a:ext cx="0" cy="3429000"/>
          </a:xfrm>
          <a:prstGeom prst="line">
            <a:avLst/>
          </a:prstGeom>
          <a:noFill/>
          <a:ln w="28575">
            <a:solidFill>
              <a:srgbClr val="0B04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1" name="Line 36"/>
          <p:cNvSpPr>
            <a:spLocks noChangeShapeType="1"/>
          </p:cNvSpPr>
          <p:nvPr/>
        </p:nvSpPr>
        <p:spPr bwMode="auto">
          <a:xfrm>
            <a:off x="6677025" y="2397125"/>
            <a:ext cx="0" cy="3429000"/>
          </a:xfrm>
          <a:prstGeom prst="line">
            <a:avLst/>
          </a:prstGeom>
          <a:noFill/>
          <a:ln w="28575">
            <a:solidFill>
              <a:srgbClr val="0B04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2" name="Line 37"/>
          <p:cNvSpPr>
            <a:spLocks noChangeShapeType="1"/>
          </p:cNvSpPr>
          <p:nvPr/>
        </p:nvSpPr>
        <p:spPr bwMode="auto">
          <a:xfrm>
            <a:off x="8939213" y="2384425"/>
            <a:ext cx="0" cy="3429000"/>
          </a:xfrm>
          <a:prstGeom prst="line">
            <a:avLst/>
          </a:prstGeom>
          <a:noFill/>
          <a:ln w="28575">
            <a:solidFill>
              <a:srgbClr val="0B04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3" name="Line 38"/>
          <p:cNvSpPr>
            <a:spLocks noChangeShapeType="1"/>
          </p:cNvSpPr>
          <p:nvPr/>
        </p:nvSpPr>
        <p:spPr bwMode="auto">
          <a:xfrm flipV="1">
            <a:off x="2201863" y="2727325"/>
            <a:ext cx="223837" cy="3013075"/>
          </a:xfrm>
          <a:prstGeom prst="line">
            <a:avLst/>
          </a:prstGeom>
          <a:noFill/>
          <a:ln w="28575">
            <a:solidFill>
              <a:srgbClr val="0B04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4" name="Line 39"/>
          <p:cNvSpPr>
            <a:spLocks noChangeShapeType="1"/>
          </p:cNvSpPr>
          <p:nvPr/>
        </p:nvSpPr>
        <p:spPr bwMode="auto">
          <a:xfrm flipV="1">
            <a:off x="4478338" y="2787650"/>
            <a:ext cx="174625" cy="2698750"/>
          </a:xfrm>
          <a:prstGeom prst="line">
            <a:avLst/>
          </a:prstGeom>
          <a:noFill/>
          <a:ln w="28575">
            <a:solidFill>
              <a:srgbClr val="0B04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5" name="Line 40"/>
          <p:cNvSpPr>
            <a:spLocks noChangeShapeType="1"/>
          </p:cNvSpPr>
          <p:nvPr/>
        </p:nvSpPr>
        <p:spPr bwMode="auto">
          <a:xfrm flipV="1">
            <a:off x="6740525" y="3073400"/>
            <a:ext cx="266700" cy="2441575"/>
          </a:xfrm>
          <a:prstGeom prst="line">
            <a:avLst/>
          </a:prstGeom>
          <a:noFill/>
          <a:ln w="28575">
            <a:solidFill>
              <a:srgbClr val="0B04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6" name="Text Box 4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57225" y="188913"/>
            <a:ext cx="452596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>
                <a:latin typeface="Times New Roman" pitchFamily="18" charset="0"/>
              </a:rPr>
              <a:t>Other Courses?</a:t>
            </a:r>
          </a:p>
        </p:txBody>
      </p:sp>
      <p:sp>
        <p:nvSpPr>
          <p:cNvPr id="95257" name="Text Box 42"/>
          <p:cNvSpPr txBox="1">
            <a:spLocks noChangeArrowheads="1"/>
          </p:cNvSpPr>
          <p:nvPr/>
        </p:nvSpPr>
        <p:spPr bwMode="auto">
          <a:xfrm>
            <a:off x="5715000" y="179388"/>
            <a:ext cx="2819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i="1"/>
              <a:t>More Python ~ </a:t>
            </a:r>
            <a:r>
              <a:rPr lang="en-US" altLang="en-US" sz="1800">
                <a:solidFill>
                  <a:srgbClr val="120DFB"/>
                </a:solidFill>
              </a:rPr>
              <a:t>PyGame</a:t>
            </a:r>
          </a:p>
        </p:txBody>
      </p:sp>
      <p:sp>
        <p:nvSpPr>
          <p:cNvPr id="95258" name="Rectangle 43"/>
          <p:cNvSpPr>
            <a:spLocks noChangeArrowheads="1"/>
          </p:cNvSpPr>
          <p:nvPr/>
        </p:nvSpPr>
        <p:spPr bwMode="auto">
          <a:xfrm>
            <a:off x="6262688" y="522288"/>
            <a:ext cx="6080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>
                <a:solidFill>
                  <a:srgbClr val="FF1505"/>
                </a:solidFill>
              </a:rPr>
              <a:t>CS 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457200" y="304800"/>
            <a:ext cx="571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latin typeface="Times" pitchFamily="18" charset="0"/>
              </a:rPr>
              <a:t>Color definitions</a:t>
            </a:r>
          </a:p>
        </p:txBody>
      </p:sp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1143000" y="990600"/>
            <a:ext cx="4648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>
                <a:latin typeface="Times" pitchFamily="18" charset="0"/>
              </a:rPr>
              <a:t>matching based on pixel colors</a:t>
            </a:r>
          </a:p>
        </p:txBody>
      </p:sp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33600"/>
            <a:ext cx="37846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57200"/>
            <a:ext cx="2641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552700"/>
            <a:ext cx="2641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648200"/>
            <a:ext cx="2641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4" name="AutoShape 8"/>
          <p:cNvSpPr>
            <a:spLocks/>
          </p:cNvSpPr>
          <p:nvPr/>
        </p:nvSpPr>
        <p:spPr bwMode="auto">
          <a:xfrm>
            <a:off x="4648200" y="1524000"/>
            <a:ext cx="381000" cy="4191000"/>
          </a:xfrm>
          <a:prstGeom prst="leftBrace">
            <a:avLst>
              <a:gd name="adj1" fmla="val 91667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6265" name="Text Box 9"/>
          <p:cNvSpPr txBox="1">
            <a:spLocks noChangeArrowheads="1"/>
          </p:cNvSpPr>
          <p:nvPr/>
        </p:nvSpPr>
        <p:spPr bwMode="auto">
          <a:xfrm>
            <a:off x="8077200" y="2057400"/>
            <a:ext cx="8667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400">
                <a:latin typeface="Times" pitchFamily="18" charset="0"/>
              </a:rPr>
              <a:t>red &gt; 200</a:t>
            </a:r>
          </a:p>
        </p:txBody>
      </p:sp>
      <p:sp>
        <p:nvSpPr>
          <p:cNvPr id="96266" name="Text Box 10"/>
          <p:cNvSpPr txBox="1">
            <a:spLocks noChangeArrowheads="1"/>
          </p:cNvSpPr>
          <p:nvPr/>
        </p:nvSpPr>
        <p:spPr bwMode="auto">
          <a:xfrm>
            <a:off x="8077200" y="4191000"/>
            <a:ext cx="896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400">
                <a:latin typeface="Times" pitchFamily="18" charset="0"/>
              </a:rPr>
              <a:t>hue  &lt; 0.1</a:t>
            </a:r>
          </a:p>
        </p:txBody>
      </p:sp>
      <p:sp>
        <p:nvSpPr>
          <p:cNvPr id="96267" name="Text Box 11"/>
          <p:cNvSpPr txBox="1">
            <a:spLocks noChangeArrowheads="1"/>
          </p:cNvSpPr>
          <p:nvPr/>
        </p:nvSpPr>
        <p:spPr bwMode="auto">
          <a:xfrm>
            <a:off x="8077200" y="6096000"/>
            <a:ext cx="9413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400">
                <a:latin typeface="Times" pitchFamily="18" charset="0"/>
              </a:rPr>
              <a:t>hue  &lt;  0.1</a:t>
            </a:r>
          </a:p>
        </p:txBody>
      </p:sp>
      <p:sp>
        <p:nvSpPr>
          <p:cNvPr id="96268" name="Text Box 12"/>
          <p:cNvSpPr txBox="1">
            <a:spLocks noChangeArrowheads="1"/>
          </p:cNvSpPr>
          <p:nvPr/>
        </p:nvSpPr>
        <p:spPr bwMode="auto">
          <a:xfrm>
            <a:off x="8077200" y="6400800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400">
                <a:latin typeface="Times" pitchFamily="18" charset="0"/>
              </a:rPr>
              <a:t>sat  &gt; 0.7</a:t>
            </a:r>
          </a:p>
        </p:txBody>
      </p:sp>
      <p:sp>
        <p:nvSpPr>
          <p:cNvPr id="96269" name="Line 13"/>
          <p:cNvSpPr>
            <a:spLocks noChangeShapeType="1"/>
          </p:cNvSpPr>
          <p:nvPr/>
        </p:nvSpPr>
        <p:spPr bwMode="auto">
          <a:xfrm>
            <a:off x="8458200" y="41910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0" name="Line 14"/>
          <p:cNvSpPr>
            <a:spLocks noChangeShapeType="1"/>
          </p:cNvSpPr>
          <p:nvPr/>
        </p:nvSpPr>
        <p:spPr bwMode="auto">
          <a:xfrm>
            <a:off x="8134350" y="4176713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1" name="Line 15"/>
          <p:cNvSpPr>
            <a:spLocks noChangeShapeType="1"/>
          </p:cNvSpPr>
          <p:nvPr/>
        </p:nvSpPr>
        <p:spPr bwMode="auto">
          <a:xfrm>
            <a:off x="8458200" y="60960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2" name="Line 16"/>
          <p:cNvSpPr>
            <a:spLocks noChangeShapeType="1"/>
          </p:cNvSpPr>
          <p:nvPr/>
        </p:nvSpPr>
        <p:spPr bwMode="auto">
          <a:xfrm>
            <a:off x="8134350" y="6081713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3" name="Text Box 17"/>
          <p:cNvSpPr txBox="1">
            <a:spLocks noChangeArrowheads="1"/>
          </p:cNvSpPr>
          <p:nvPr/>
        </p:nvSpPr>
        <p:spPr bwMode="auto">
          <a:xfrm>
            <a:off x="1447800" y="5048250"/>
            <a:ext cx="198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1400">
                <a:latin typeface="Times" pitchFamily="18" charset="0"/>
              </a:rPr>
              <a:t>Color-based matching...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282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501650" y="990600"/>
            <a:ext cx="8129588" cy="182563"/>
            <a:chOff x="295" y="1311"/>
            <a:chExt cx="5177" cy="114"/>
          </a:xfrm>
        </p:grpSpPr>
        <p:sp>
          <p:nvSpPr>
            <p:cNvPr id="97304" name="Rectangle 3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7305" name="Rectangle 4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97283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92225" y="152400"/>
            <a:ext cx="6583363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 i="1">
                <a:latin typeface="Times New Roman" pitchFamily="18" charset="0"/>
              </a:rPr>
              <a:t>Future</a:t>
            </a:r>
            <a:r>
              <a:rPr lang="en-US" altLang="en-US" sz="4200">
                <a:latin typeface="Times New Roman" pitchFamily="18" charset="0"/>
              </a:rPr>
              <a:t> CS ?</a:t>
            </a:r>
          </a:p>
        </p:txBody>
      </p:sp>
      <p:sp>
        <p:nvSpPr>
          <p:cNvPr id="97284" name="Text Box 6"/>
          <p:cNvSpPr txBox="1">
            <a:spLocks noChangeArrowheads="1"/>
          </p:cNvSpPr>
          <p:nvPr/>
        </p:nvSpPr>
        <p:spPr bwMode="auto">
          <a:xfrm>
            <a:off x="5680075" y="4938713"/>
            <a:ext cx="30622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latin typeface="Times New Roman" pitchFamily="18" charset="0"/>
              </a:rPr>
              <a:t>Thursday, January 20, 2011 ~ place TBA</a:t>
            </a:r>
          </a:p>
        </p:txBody>
      </p:sp>
      <p:sp>
        <p:nvSpPr>
          <p:cNvPr id="97285" name="Text Box 7"/>
          <p:cNvSpPr txBox="1">
            <a:spLocks noChangeArrowheads="1"/>
          </p:cNvSpPr>
          <p:nvPr/>
        </p:nvSpPr>
        <p:spPr bwMode="auto">
          <a:xfrm>
            <a:off x="625475" y="1392238"/>
            <a:ext cx="36576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120DFB"/>
                </a:solidFill>
                <a:latin typeface="Calibri" pitchFamily="34" charset="0"/>
              </a:rPr>
              <a:t>CS's Summer projects colloquium</a:t>
            </a:r>
          </a:p>
        </p:txBody>
      </p:sp>
      <p:pic>
        <p:nvPicPr>
          <p:cNvPr id="97286" name="Picture 17" descr="IMG_002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1281113"/>
            <a:ext cx="3879850" cy="2909887"/>
          </a:xfrm>
          <a:prstGeom prst="rect">
            <a:avLst/>
          </a:prstGeom>
          <a:noFill/>
          <a:ln w="9525">
            <a:solidFill>
              <a:srgbClr val="120DF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7287" name="Group 18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7243763" y="341313"/>
            <a:ext cx="427037" cy="496887"/>
            <a:chOff x="2928" y="1051"/>
            <a:chExt cx="840" cy="957"/>
          </a:xfrm>
        </p:grpSpPr>
        <p:sp>
          <p:nvSpPr>
            <p:cNvPr id="97291" name="Freeform 19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292" name="Oval 2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7293" name="Oval 21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7294" name="Oval 22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7295" name="Oval 23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7296" name="Oval 2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7297" name="Oval 25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7298" name="Oval 26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7299" name="AutoShape 27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7300" name="Freeform 28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01" name="Freeform 29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02" name="Freeform 30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03" name="Freeform 31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7288" name="Text Box 32"/>
          <p:cNvSpPr txBox="1">
            <a:spLocks noChangeArrowheads="1"/>
          </p:cNvSpPr>
          <p:nvPr/>
        </p:nvSpPr>
        <p:spPr bwMode="auto">
          <a:xfrm>
            <a:off x="7540625" y="200025"/>
            <a:ext cx="14716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400">
                <a:solidFill>
                  <a:srgbClr val="097621"/>
                </a:solidFill>
                <a:latin typeface="Comic Sans MS" pitchFamily="66" charset="0"/>
              </a:rPr>
              <a:t>Nostalgic for CS 5 itself ?</a:t>
            </a:r>
          </a:p>
        </p:txBody>
      </p:sp>
      <p:pic>
        <p:nvPicPr>
          <p:cNvPr id="97289" name="Picture 28" descr="013.JP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674938"/>
            <a:ext cx="5410200" cy="4057650"/>
          </a:xfrm>
          <a:prstGeom prst="rect">
            <a:avLst/>
          </a:prstGeom>
          <a:noFill/>
          <a:ln w="9525">
            <a:solidFill>
              <a:srgbClr val="120DF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90" name="Rectangle 29"/>
          <p:cNvSpPr>
            <a:spLocks noChangeArrowheads="1"/>
          </p:cNvSpPr>
          <p:nvPr/>
        </p:nvSpPr>
        <p:spPr bwMode="auto">
          <a:xfrm>
            <a:off x="6165850" y="5861050"/>
            <a:ext cx="20812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1500">
                <a:solidFill>
                  <a:srgbClr val="000000"/>
                </a:solidFill>
                <a:latin typeface="Times New Roman" pitchFamily="18" charset="0"/>
              </a:rPr>
              <a:t>(but probably right here)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28600"/>
            <a:ext cx="8201025" cy="587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895600"/>
            <a:ext cx="3235325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8" name="Rectangle 22"/>
          <p:cNvSpPr>
            <a:spLocks noChangeArrowheads="1"/>
          </p:cNvSpPr>
          <p:nvPr/>
        </p:nvSpPr>
        <p:spPr bwMode="auto">
          <a:xfrm>
            <a:off x="2514600" y="6172200"/>
            <a:ext cx="920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b="1">
                <a:solidFill>
                  <a:srgbClr val="008000"/>
                </a:solidFill>
              </a:rPr>
              <a:t>Sami</a:t>
            </a:r>
            <a:endParaRPr lang="en-US" altLang="en-US" b="1"/>
          </a:p>
        </p:txBody>
      </p:sp>
      <p:sp>
        <p:nvSpPr>
          <p:cNvPr id="98309" name="Rectangle 23"/>
          <p:cNvSpPr>
            <a:spLocks noChangeArrowheads="1"/>
          </p:cNvSpPr>
          <p:nvPr/>
        </p:nvSpPr>
        <p:spPr bwMode="auto">
          <a:xfrm>
            <a:off x="8013700" y="3132138"/>
            <a:ext cx="83502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b="1">
                <a:solidFill>
                  <a:srgbClr val="008000"/>
                </a:solidFill>
              </a:rPr>
              <a:t>Sam</a:t>
            </a:r>
            <a:endParaRPr lang="en-US" altLang="en-US" b="1"/>
          </a:p>
        </p:txBody>
      </p:sp>
      <p:sp>
        <p:nvSpPr>
          <p:cNvPr id="98310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77863" y="4708525"/>
            <a:ext cx="4565650" cy="7318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 i="1">
                <a:latin typeface="Times New Roman" pitchFamily="18" charset="0"/>
              </a:rPr>
              <a:t>Grading </a:t>
            </a:r>
            <a:r>
              <a:rPr lang="en-US" altLang="en-US" sz="4200">
                <a:latin typeface="Times New Roman" pitchFamily="18" charset="0"/>
              </a:rPr>
              <a:t>CS5!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1" descr="IMG_005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04800" y="304800"/>
            <a:ext cx="3429000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>
                <a:latin typeface="Times New Roman" pitchFamily="18" charset="0"/>
              </a:rPr>
              <a:t>Summer CS</a:t>
            </a:r>
          </a:p>
        </p:txBody>
      </p:sp>
      <p:sp>
        <p:nvSpPr>
          <p:cNvPr id="99332" name="Text Box 7"/>
          <p:cNvSpPr txBox="1">
            <a:spLocks noChangeArrowheads="1"/>
          </p:cNvSpPr>
          <p:nvPr/>
        </p:nvSpPr>
        <p:spPr bwMode="auto">
          <a:xfrm>
            <a:off x="1219200" y="2811463"/>
            <a:ext cx="1828800" cy="1077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120DFB"/>
                </a:solidFill>
                <a:latin typeface="Calibri" pitchFamily="34" charset="0"/>
              </a:rPr>
              <a:t>Missile launcher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304800" y="3429000"/>
            <a:ext cx="8412163" cy="32766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ea typeface="ＭＳ Ｐゴシック" pitchFamily="1" charset="-128"/>
            </a:endParaRPr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762000" y="1524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>
                <a:latin typeface="Cambria" pitchFamily="18" charset="0"/>
              </a:rPr>
              <a:t>CS 5's examples…</a:t>
            </a: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533400" y="1981200"/>
            <a:ext cx="1219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latin typeface="Cambria" pitchFamily="18" charset="0"/>
              </a:rPr>
              <a:t>Input</a:t>
            </a: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7086600" y="1981200"/>
            <a:ext cx="175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>
                <a:solidFill>
                  <a:srgbClr val="097621"/>
                </a:solidFill>
                <a:latin typeface="Cambria" pitchFamily="18" charset="0"/>
              </a:rPr>
              <a:t>Output</a:t>
            </a:r>
          </a:p>
        </p:txBody>
      </p:sp>
      <p:sp>
        <p:nvSpPr>
          <p:cNvPr id="19462" name="Line 8"/>
          <p:cNvSpPr>
            <a:spLocks noChangeShapeType="1"/>
          </p:cNvSpPr>
          <p:nvPr/>
        </p:nvSpPr>
        <p:spPr bwMode="auto">
          <a:xfrm>
            <a:off x="1828800" y="22860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" name="Line 9"/>
          <p:cNvSpPr>
            <a:spLocks noChangeShapeType="1"/>
          </p:cNvSpPr>
          <p:nvPr/>
        </p:nvSpPr>
        <p:spPr bwMode="auto">
          <a:xfrm>
            <a:off x="6019800" y="22860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AutoShape 10"/>
          <p:cNvSpPr>
            <a:spLocks noChangeArrowheads="1"/>
          </p:cNvSpPr>
          <p:nvPr/>
        </p:nvSpPr>
        <p:spPr bwMode="auto">
          <a:xfrm>
            <a:off x="3352800" y="1524000"/>
            <a:ext cx="2209800" cy="1447800"/>
          </a:xfrm>
          <a:prstGeom prst="cube">
            <a:avLst>
              <a:gd name="adj" fmla="val 31236"/>
            </a:avLst>
          </a:prstGeom>
          <a:solidFill>
            <a:srgbClr val="CCECFF"/>
          </a:solidFill>
          <a:ln w="19050">
            <a:solidFill>
              <a:srgbClr val="CC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9465" name="Text Box 11"/>
          <p:cNvSpPr txBox="1">
            <a:spLocks noChangeArrowheads="1"/>
          </p:cNvSpPr>
          <p:nvPr/>
        </p:nvSpPr>
        <p:spPr bwMode="auto">
          <a:xfrm rot="1432580">
            <a:off x="4210050" y="1557338"/>
            <a:ext cx="99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120DFB"/>
                </a:solidFill>
                <a:latin typeface="Times" pitchFamily="18" charset="0"/>
              </a:rPr>
              <a:t>?</a:t>
            </a:r>
          </a:p>
        </p:txBody>
      </p:sp>
      <p:sp>
        <p:nvSpPr>
          <p:cNvPr id="19466" name="Text Box 7"/>
          <p:cNvSpPr txBox="1">
            <a:spLocks noChangeArrowheads="1"/>
          </p:cNvSpPr>
          <p:nvPr/>
        </p:nvSpPr>
        <p:spPr bwMode="auto">
          <a:xfrm>
            <a:off x="3308350" y="2133600"/>
            <a:ext cx="18288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40000"/>
              </a:lnSpc>
              <a:spcBef>
                <a:spcPct val="50000"/>
              </a:spcBef>
            </a:pPr>
            <a:endParaRPr lang="en-US" altLang="en-US" sz="1800">
              <a:latin typeface="Times" pitchFamily="18" charset="0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Algorithm</a:t>
            </a:r>
          </a:p>
        </p:txBody>
      </p:sp>
      <p:sp>
        <p:nvSpPr>
          <p:cNvPr id="19467" name="Text Box 12"/>
          <p:cNvSpPr txBox="1">
            <a:spLocks noChangeArrowheads="1"/>
          </p:cNvSpPr>
          <p:nvPr/>
        </p:nvSpPr>
        <p:spPr bwMode="auto">
          <a:xfrm>
            <a:off x="460375" y="3705225"/>
            <a:ext cx="23669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latin typeface="Cambria" pitchFamily="18" charset="0"/>
              </a:rPr>
              <a:t>Connect 4 Board</a:t>
            </a:r>
          </a:p>
        </p:txBody>
      </p:sp>
      <p:sp>
        <p:nvSpPr>
          <p:cNvPr id="19468" name="Text Box 13"/>
          <p:cNvSpPr txBox="1">
            <a:spLocks noChangeArrowheads="1"/>
          </p:cNvSpPr>
          <p:nvPr/>
        </p:nvSpPr>
        <p:spPr bwMode="auto">
          <a:xfrm>
            <a:off x="6232525" y="3694113"/>
            <a:ext cx="23098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097621"/>
                </a:solidFill>
                <a:latin typeface="Cambria" pitchFamily="18" charset="0"/>
              </a:rPr>
              <a:t>intelligent move</a:t>
            </a:r>
          </a:p>
        </p:txBody>
      </p:sp>
      <p:sp>
        <p:nvSpPr>
          <p:cNvPr id="19469" name="Text Box 14"/>
          <p:cNvSpPr txBox="1">
            <a:spLocks noChangeArrowheads="1"/>
          </p:cNvSpPr>
          <p:nvPr/>
        </p:nvSpPr>
        <p:spPr bwMode="auto">
          <a:xfrm>
            <a:off x="708025" y="4876800"/>
            <a:ext cx="1871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latin typeface="Cambria" pitchFamily="18" charset="0"/>
              </a:rPr>
              <a:t>Input text</a:t>
            </a:r>
          </a:p>
        </p:txBody>
      </p:sp>
      <p:sp>
        <p:nvSpPr>
          <p:cNvPr id="19470" name="Text Box 15"/>
          <p:cNvSpPr txBox="1">
            <a:spLocks noChangeArrowheads="1"/>
          </p:cNvSpPr>
          <p:nvPr/>
        </p:nvSpPr>
        <p:spPr bwMode="auto">
          <a:xfrm>
            <a:off x="6057900" y="4752975"/>
            <a:ext cx="26590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097621"/>
                </a:solidFill>
                <a:latin typeface="Cambria" pitchFamily="18" charset="0"/>
              </a:rPr>
              <a:t>Markov model     + new text</a:t>
            </a:r>
          </a:p>
        </p:txBody>
      </p:sp>
      <p:sp>
        <p:nvSpPr>
          <p:cNvPr id="19471" name="Text Box 16"/>
          <p:cNvSpPr txBox="1">
            <a:spLocks noChangeArrowheads="1"/>
          </p:cNvSpPr>
          <p:nvPr/>
        </p:nvSpPr>
        <p:spPr bwMode="auto">
          <a:xfrm>
            <a:off x="425450" y="5759450"/>
            <a:ext cx="2438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latin typeface="Cambria" pitchFamily="18" charset="0"/>
              </a:rPr>
              <a:t>current gener. of </a:t>
            </a:r>
            <a:r>
              <a:rPr lang="ja-JP" altLang="en-US" b="1">
                <a:latin typeface="Cambria" pitchFamily="18" charset="0"/>
              </a:rPr>
              <a:t>“</a:t>
            </a:r>
            <a:r>
              <a:rPr lang="en-US" altLang="ja-JP" b="1">
                <a:latin typeface="Cambria" pitchFamily="18" charset="0"/>
              </a:rPr>
              <a:t>life</a:t>
            </a:r>
            <a:r>
              <a:rPr lang="ja-JP" altLang="en-US" b="1">
                <a:latin typeface="Cambria" pitchFamily="18" charset="0"/>
              </a:rPr>
              <a:t>”</a:t>
            </a:r>
            <a:r>
              <a:rPr lang="en-US" altLang="ja-JP" b="1">
                <a:latin typeface="Cambria" pitchFamily="18" charset="0"/>
              </a:rPr>
              <a:t> cells</a:t>
            </a:r>
            <a:endParaRPr lang="en-US" altLang="en-US" b="1">
              <a:latin typeface="Cambria" pitchFamily="18" charset="0"/>
            </a:endParaRPr>
          </a:p>
        </p:txBody>
      </p:sp>
      <p:sp>
        <p:nvSpPr>
          <p:cNvPr id="19472" name="Text Box 17"/>
          <p:cNvSpPr txBox="1">
            <a:spLocks noChangeArrowheads="1"/>
          </p:cNvSpPr>
          <p:nvPr/>
        </p:nvSpPr>
        <p:spPr bwMode="auto">
          <a:xfrm>
            <a:off x="6296025" y="5791200"/>
            <a:ext cx="2184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097621"/>
                </a:solidFill>
                <a:latin typeface="Cambria" pitchFamily="18" charset="0"/>
              </a:rPr>
              <a:t>next gener.   of </a:t>
            </a:r>
            <a:r>
              <a:rPr lang="ja-JP" altLang="en-US" b="1">
                <a:solidFill>
                  <a:srgbClr val="097621"/>
                </a:solidFill>
                <a:latin typeface="Cambria" pitchFamily="18" charset="0"/>
              </a:rPr>
              <a:t>“</a:t>
            </a:r>
            <a:r>
              <a:rPr lang="en-US" altLang="ja-JP" b="1">
                <a:solidFill>
                  <a:srgbClr val="097621"/>
                </a:solidFill>
                <a:latin typeface="Cambria" pitchFamily="18" charset="0"/>
              </a:rPr>
              <a:t>life</a:t>
            </a:r>
            <a:r>
              <a:rPr lang="ja-JP" altLang="en-US" b="1">
                <a:solidFill>
                  <a:srgbClr val="097621"/>
                </a:solidFill>
                <a:latin typeface="Cambria" pitchFamily="18" charset="0"/>
              </a:rPr>
              <a:t>”</a:t>
            </a:r>
            <a:r>
              <a:rPr lang="en-US" altLang="ja-JP" b="1">
                <a:solidFill>
                  <a:srgbClr val="097621"/>
                </a:solidFill>
                <a:latin typeface="Cambria" pitchFamily="18" charset="0"/>
              </a:rPr>
              <a:t> cells</a:t>
            </a:r>
            <a:endParaRPr lang="en-US" altLang="en-US" b="1">
              <a:solidFill>
                <a:srgbClr val="097621"/>
              </a:solidFill>
              <a:latin typeface="Cambria" pitchFamily="18" charset="0"/>
            </a:endParaRPr>
          </a:p>
        </p:txBody>
      </p:sp>
      <p:sp>
        <p:nvSpPr>
          <p:cNvPr id="19473" name="Right Arrow 25"/>
          <p:cNvSpPr>
            <a:spLocks noChangeArrowheads="1"/>
          </p:cNvSpPr>
          <p:nvPr/>
        </p:nvSpPr>
        <p:spPr bwMode="auto">
          <a:xfrm>
            <a:off x="3886200" y="3733800"/>
            <a:ext cx="1249363" cy="609600"/>
          </a:xfrm>
          <a:prstGeom prst="rightArrow">
            <a:avLst>
              <a:gd name="adj1" fmla="val 50000"/>
              <a:gd name="adj2" fmla="val 49966"/>
            </a:avLst>
          </a:prstGeom>
          <a:solidFill>
            <a:srgbClr val="CCECFF"/>
          </a:solidFill>
          <a:ln w="9525" algn="ctr">
            <a:solidFill>
              <a:srgbClr val="120DFB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9474" name="Right Arrow 26"/>
          <p:cNvSpPr>
            <a:spLocks noChangeArrowheads="1"/>
          </p:cNvSpPr>
          <p:nvPr/>
        </p:nvSpPr>
        <p:spPr bwMode="auto">
          <a:xfrm>
            <a:off x="3886200" y="4802188"/>
            <a:ext cx="1249363" cy="609600"/>
          </a:xfrm>
          <a:prstGeom prst="rightArrow">
            <a:avLst>
              <a:gd name="adj1" fmla="val 50000"/>
              <a:gd name="adj2" fmla="val 49966"/>
            </a:avLst>
          </a:prstGeom>
          <a:solidFill>
            <a:srgbClr val="CCECFF"/>
          </a:solidFill>
          <a:ln w="9525" algn="ctr">
            <a:solidFill>
              <a:srgbClr val="120DFB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9475" name="Right Arrow 27"/>
          <p:cNvSpPr>
            <a:spLocks noChangeArrowheads="1"/>
          </p:cNvSpPr>
          <p:nvPr/>
        </p:nvSpPr>
        <p:spPr bwMode="auto">
          <a:xfrm>
            <a:off x="3886200" y="5870575"/>
            <a:ext cx="1249363" cy="609600"/>
          </a:xfrm>
          <a:prstGeom prst="rightArrow">
            <a:avLst>
              <a:gd name="adj1" fmla="val 50000"/>
              <a:gd name="adj2" fmla="val 49966"/>
            </a:avLst>
          </a:prstGeom>
          <a:solidFill>
            <a:srgbClr val="CCECFF"/>
          </a:solidFill>
          <a:ln w="9525" algn="ctr">
            <a:solidFill>
              <a:srgbClr val="120DFB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IMG_176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04800" y="304800"/>
            <a:ext cx="3429000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>
                <a:latin typeface="Times New Roman" pitchFamily="18" charset="0"/>
              </a:rPr>
              <a:t>Summer CS</a:t>
            </a:r>
          </a:p>
        </p:txBody>
      </p:sp>
      <p:sp>
        <p:nvSpPr>
          <p:cNvPr id="100356" name="Text Box 7"/>
          <p:cNvSpPr txBox="1">
            <a:spLocks noChangeArrowheads="1"/>
          </p:cNvSpPr>
          <p:nvPr/>
        </p:nvSpPr>
        <p:spPr bwMode="auto">
          <a:xfrm>
            <a:off x="304800" y="1155700"/>
            <a:ext cx="213360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120DFB"/>
                </a:solidFill>
                <a:latin typeface="Calibri" pitchFamily="34" charset="0"/>
              </a:rPr>
              <a:t>Robots '11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304800" y="3429000"/>
            <a:ext cx="8412163" cy="32766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ea typeface="ＭＳ Ｐゴシック" pitchFamily="1" charset="-128"/>
            </a:endParaRPr>
          </a:p>
        </p:txBody>
      </p:sp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762000" y="1524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>
                <a:latin typeface="Cambria" pitchFamily="18" charset="0"/>
              </a:rPr>
              <a:t>CS 5's examples…</a:t>
            </a:r>
          </a:p>
        </p:txBody>
      </p:sp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533400" y="1981200"/>
            <a:ext cx="1219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latin typeface="Cambria" pitchFamily="18" charset="0"/>
              </a:rPr>
              <a:t>Input</a:t>
            </a:r>
          </a:p>
        </p:txBody>
      </p:sp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7086600" y="1981200"/>
            <a:ext cx="175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>
                <a:solidFill>
                  <a:srgbClr val="097621"/>
                </a:solidFill>
                <a:latin typeface="Cambria" pitchFamily="18" charset="0"/>
              </a:rPr>
              <a:t>Output</a:t>
            </a:r>
          </a:p>
        </p:txBody>
      </p:sp>
      <p:sp>
        <p:nvSpPr>
          <p:cNvPr id="20486" name="Line 8"/>
          <p:cNvSpPr>
            <a:spLocks noChangeShapeType="1"/>
          </p:cNvSpPr>
          <p:nvPr/>
        </p:nvSpPr>
        <p:spPr bwMode="auto">
          <a:xfrm>
            <a:off x="1828800" y="22860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7" name="Line 9"/>
          <p:cNvSpPr>
            <a:spLocks noChangeShapeType="1"/>
          </p:cNvSpPr>
          <p:nvPr/>
        </p:nvSpPr>
        <p:spPr bwMode="auto">
          <a:xfrm>
            <a:off x="6019800" y="22860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8" name="AutoShape 10"/>
          <p:cNvSpPr>
            <a:spLocks noChangeArrowheads="1"/>
          </p:cNvSpPr>
          <p:nvPr/>
        </p:nvSpPr>
        <p:spPr bwMode="auto">
          <a:xfrm>
            <a:off x="3352800" y="1524000"/>
            <a:ext cx="2209800" cy="1447800"/>
          </a:xfrm>
          <a:prstGeom prst="cube">
            <a:avLst>
              <a:gd name="adj" fmla="val 31236"/>
            </a:avLst>
          </a:prstGeom>
          <a:solidFill>
            <a:srgbClr val="CCECFF"/>
          </a:solidFill>
          <a:ln w="19050">
            <a:solidFill>
              <a:srgbClr val="CC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0489" name="Text Box 11"/>
          <p:cNvSpPr txBox="1">
            <a:spLocks noChangeArrowheads="1"/>
          </p:cNvSpPr>
          <p:nvPr/>
        </p:nvSpPr>
        <p:spPr bwMode="auto">
          <a:xfrm rot="1432580">
            <a:off x="4210050" y="1557338"/>
            <a:ext cx="99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120DFB"/>
                </a:solidFill>
                <a:latin typeface="Times" pitchFamily="18" charset="0"/>
              </a:rPr>
              <a:t>?</a:t>
            </a:r>
          </a:p>
        </p:txBody>
      </p:sp>
      <p:sp>
        <p:nvSpPr>
          <p:cNvPr id="20490" name="Text Box 7"/>
          <p:cNvSpPr txBox="1">
            <a:spLocks noChangeArrowheads="1"/>
          </p:cNvSpPr>
          <p:nvPr/>
        </p:nvSpPr>
        <p:spPr bwMode="auto">
          <a:xfrm>
            <a:off x="3308350" y="2133600"/>
            <a:ext cx="18288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40000"/>
              </a:lnSpc>
              <a:spcBef>
                <a:spcPct val="50000"/>
              </a:spcBef>
            </a:pPr>
            <a:endParaRPr lang="en-US" altLang="en-US" sz="1800">
              <a:latin typeface="Times" pitchFamily="18" charset="0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Algorithm</a:t>
            </a:r>
          </a:p>
        </p:txBody>
      </p:sp>
      <p:sp>
        <p:nvSpPr>
          <p:cNvPr id="20491" name="Text Box 12"/>
          <p:cNvSpPr txBox="1">
            <a:spLocks noChangeArrowheads="1"/>
          </p:cNvSpPr>
          <p:nvPr/>
        </p:nvSpPr>
        <p:spPr bwMode="auto">
          <a:xfrm>
            <a:off x="460375" y="3705225"/>
            <a:ext cx="23669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latin typeface="Cambria" pitchFamily="18" charset="0"/>
              </a:rPr>
              <a:t>Connect 4 Board</a:t>
            </a:r>
          </a:p>
        </p:txBody>
      </p:sp>
      <p:sp>
        <p:nvSpPr>
          <p:cNvPr id="20492" name="Text Box 13"/>
          <p:cNvSpPr txBox="1">
            <a:spLocks noChangeArrowheads="1"/>
          </p:cNvSpPr>
          <p:nvPr/>
        </p:nvSpPr>
        <p:spPr bwMode="auto">
          <a:xfrm>
            <a:off x="6232525" y="3694113"/>
            <a:ext cx="23098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097621"/>
                </a:solidFill>
                <a:latin typeface="Cambria" pitchFamily="18" charset="0"/>
              </a:rPr>
              <a:t>intelligent move</a:t>
            </a:r>
          </a:p>
        </p:txBody>
      </p:sp>
      <p:sp>
        <p:nvSpPr>
          <p:cNvPr id="20493" name="Text Box 14"/>
          <p:cNvSpPr txBox="1">
            <a:spLocks noChangeArrowheads="1"/>
          </p:cNvSpPr>
          <p:nvPr/>
        </p:nvSpPr>
        <p:spPr bwMode="auto">
          <a:xfrm>
            <a:off x="708025" y="4876800"/>
            <a:ext cx="1871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latin typeface="Cambria" pitchFamily="18" charset="0"/>
              </a:rPr>
              <a:t>Input text</a:t>
            </a:r>
          </a:p>
        </p:txBody>
      </p:sp>
      <p:sp>
        <p:nvSpPr>
          <p:cNvPr id="20494" name="Text Box 15"/>
          <p:cNvSpPr txBox="1">
            <a:spLocks noChangeArrowheads="1"/>
          </p:cNvSpPr>
          <p:nvPr/>
        </p:nvSpPr>
        <p:spPr bwMode="auto">
          <a:xfrm>
            <a:off x="6057900" y="4752975"/>
            <a:ext cx="26590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097621"/>
                </a:solidFill>
                <a:latin typeface="Cambria" pitchFamily="18" charset="0"/>
              </a:rPr>
              <a:t>Markov model     + new text</a:t>
            </a:r>
          </a:p>
        </p:txBody>
      </p:sp>
      <p:sp>
        <p:nvSpPr>
          <p:cNvPr id="20495" name="Text Box 16"/>
          <p:cNvSpPr txBox="1">
            <a:spLocks noChangeArrowheads="1"/>
          </p:cNvSpPr>
          <p:nvPr/>
        </p:nvSpPr>
        <p:spPr bwMode="auto">
          <a:xfrm>
            <a:off x="425450" y="5759450"/>
            <a:ext cx="2438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latin typeface="Cambria" pitchFamily="18" charset="0"/>
              </a:rPr>
              <a:t>current gener. of </a:t>
            </a:r>
            <a:r>
              <a:rPr lang="ja-JP" altLang="en-US" b="1">
                <a:latin typeface="Cambria" pitchFamily="18" charset="0"/>
              </a:rPr>
              <a:t>“</a:t>
            </a:r>
            <a:r>
              <a:rPr lang="en-US" altLang="ja-JP" b="1">
                <a:latin typeface="Cambria" pitchFamily="18" charset="0"/>
              </a:rPr>
              <a:t>life</a:t>
            </a:r>
            <a:r>
              <a:rPr lang="ja-JP" altLang="en-US" b="1">
                <a:latin typeface="Cambria" pitchFamily="18" charset="0"/>
              </a:rPr>
              <a:t>”</a:t>
            </a:r>
            <a:r>
              <a:rPr lang="en-US" altLang="ja-JP" b="1">
                <a:latin typeface="Cambria" pitchFamily="18" charset="0"/>
              </a:rPr>
              <a:t> cells</a:t>
            </a:r>
            <a:endParaRPr lang="en-US" altLang="en-US" b="1">
              <a:latin typeface="Cambria" pitchFamily="18" charset="0"/>
            </a:endParaRPr>
          </a:p>
        </p:txBody>
      </p:sp>
      <p:sp>
        <p:nvSpPr>
          <p:cNvPr id="20496" name="Text Box 17"/>
          <p:cNvSpPr txBox="1">
            <a:spLocks noChangeArrowheads="1"/>
          </p:cNvSpPr>
          <p:nvPr/>
        </p:nvSpPr>
        <p:spPr bwMode="auto">
          <a:xfrm>
            <a:off x="6296025" y="5791200"/>
            <a:ext cx="2184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097621"/>
                </a:solidFill>
                <a:latin typeface="Cambria" pitchFamily="18" charset="0"/>
              </a:rPr>
              <a:t>next gener.   of </a:t>
            </a:r>
            <a:r>
              <a:rPr lang="ja-JP" altLang="en-US" b="1">
                <a:solidFill>
                  <a:srgbClr val="097621"/>
                </a:solidFill>
                <a:latin typeface="Cambria" pitchFamily="18" charset="0"/>
              </a:rPr>
              <a:t>“</a:t>
            </a:r>
            <a:r>
              <a:rPr lang="en-US" altLang="ja-JP" b="1">
                <a:solidFill>
                  <a:srgbClr val="097621"/>
                </a:solidFill>
                <a:latin typeface="Cambria" pitchFamily="18" charset="0"/>
              </a:rPr>
              <a:t>life</a:t>
            </a:r>
            <a:r>
              <a:rPr lang="ja-JP" altLang="en-US" b="1">
                <a:solidFill>
                  <a:srgbClr val="097621"/>
                </a:solidFill>
                <a:latin typeface="Cambria" pitchFamily="18" charset="0"/>
              </a:rPr>
              <a:t>”</a:t>
            </a:r>
            <a:r>
              <a:rPr lang="en-US" altLang="ja-JP" b="1">
                <a:solidFill>
                  <a:srgbClr val="097621"/>
                </a:solidFill>
                <a:latin typeface="Cambria" pitchFamily="18" charset="0"/>
              </a:rPr>
              <a:t> cells</a:t>
            </a:r>
            <a:endParaRPr lang="en-US" altLang="en-US" b="1">
              <a:solidFill>
                <a:srgbClr val="097621"/>
              </a:solidFill>
              <a:latin typeface="Cambria" pitchFamily="18" charset="0"/>
            </a:endParaRPr>
          </a:p>
        </p:txBody>
      </p:sp>
      <p:sp>
        <p:nvSpPr>
          <p:cNvPr id="20497" name="Right Arrow 25"/>
          <p:cNvSpPr>
            <a:spLocks noChangeArrowheads="1"/>
          </p:cNvSpPr>
          <p:nvPr/>
        </p:nvSpPr>
        <p:spPr bwMode="auto">
          <a:xfrm>
            <a:off x="3886200" y="3733800"/>
            <a:ext cx="1249363" cy="609600"/>
          </a:xfrm>
          <a:prstGeom prst="rightArrow">
            <a:avLst>
              <a:gd name="adj1" fmla="val 50000"/>
              <a:gd name="adj2" fmla="val 49966"/>
            </a:avLst>
          </a:prstGeom>
          <a:solidFill>
            <a:srgbClr val="CCECFF"/>
          </a:solidFill>
          <a:ln w="9525" algn="ctr">
            <a:solidFill>
              <a:srgbClr val="120DFB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0498" name="Right Arrow 26"/>
          <p:cNvSpPr>
            <a:spLocks noChangeArrowheads="1"/>
          </p:cNvSpPr>
          <p:nvPr/>
        </p:nvSpPr>
        <p:spPr bwMode="auto">
          <a:xfrm>
            <a:off x="3886200" y="4802188"/>
            <a:ext cx="1249363" cy="609600"/>
          </a:xfrm>
          <a:prstGeom prst="rightArrow">
            <a:avLst>
              <a:gd name="adj1" fmla="val 50000"/>
              <a:gd name="adj2" fmla="val 49966"/>
            </a:avLst>
          </a:prstGeom>
          <a:solidFill>
            <a:srgbClr val="CCECFF"/>
          </a:solidFill>
          <a:ln w="9525" algn="ctr">
            <a:solidFill>
              <a:srgbClr val="120DFB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0499" name="Right Arrow 27"/>
          <p:cNvSpPr>
            <a:spLocks noChangeArrowheads="1"/>
          </p:cNvSpPr>
          <p:nvPr/>
        </p:nvSpPr>
        <p:spPr bwMode="auto">
          <a:xfrm>
            <a:off x="3886200" y="5870575"/>
            <a:ext cx="1249363" cy="609600"/>
          </a:xfrm>
          <a:prstGeom prst="rightArrow">
            <a:avLst>
              <a:gd name="adj1" fmla="val 50000"/>
              <a:gd name="adj2" fmla="val 49966"/>
            </a:avLst>
          </a:prstGeom>
          <a:solidFill>
            <a:srgbClr val="CCECFF"/>
          </a:solidFill>
          <a:ln w="9525" algn="ctr">
            <a:solidFill>
              <a:srgbClr val="120DFB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0500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 rot="-883746">
            <a:off x="1668463" y="4243140"/>
            <a:ext cx="5702300" cy="1692771"/>
          </a:xfrm>
          <a:prstGeom prst="rect">
            <a:avLst/>
          </a:prstGeom>
          <a:solidFill>
            <a:srgbClr val="FFCC99"/>
          </a:solidFill>
          <a:ln w="9525">
            <a:solidFill>
              <a:srgbClr val="CC66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5200" i="1" dirty="0">
                <a:solidFill>
                  <a:srgbClr val="120DFB"/>
                </a:solidFill>
                <a:latin typeface="Cambria" pitchFamily="18" charset="0"/>
              </a:rPr>
              <a:t>balance of utility &amp; </a:t>
            </a:r>
            <a:r>
              <a:rPr lang="en-US" altLang="en-US" sz="5200" i="1" dirty="0" smtClean="0">
                <a:solidFill>
                  <a:srgbClr val="120DFB"/>
                </a:solidFill>
                <a:latin typeface="Cambria" pitchFamily="18" charset="0"/>
              </a:rPr>
              <a:t>creativity </a:t>
            </a:r>
            <a:r>
              <a:rPr lang="en-US" altLang="en-US" sz="2100" i="1" dirty="0" smtClean="0">
                <a:solidFill>
                  <a:srgbClr val="120DFB"/>
                </a:solidFill>
                <a:latin typeface="Cambria" pitchFamily="18" charset="0"/>
              </a:rPr>
              <a:t>&amp; aesthetics?</a:t>
            </a:r>
            <a:endParaRPr lang="en-US" altLang="en-US" sz="2100" i="1" dirty="0">
              <a:solidFill>
                <a:srgbClr val="120DFB"/>
              </a:solidFill>
              <a:latin typeface="Cambria" pitchFamily="18" charset="0"/>
            </a:endParaRPr>
          </a:p>
        </p:txBody>
      </p:sp>
      <p:sp>
        <p:nvSpPr>
          <p:cNvPr id="22" name="Right Arrow 25"/>
          <p:cNvSpPr>
            <a:spLocks noChangeArrowheads="1"/>
          </p:cNvSpPr>
          <p:nvPr/>
        </p:nvSpPr>
        <p:spPr bwMode="auto">
          <a:xfrm>
            <a:off x="6848122" y="4876800"/>
            <a:ext cx="476956" cy="324556"/>
          </a:xfrm>
          <a:prstGeom prst="rightArrow">
            <a:avLst>
              <a:gd name="adj1" fmla="val 50000"/>
              <a:gd name="adj2" fmla="val 49966"/>
            </a:avLst>
          </a:prstGeom>
          <a:solidFill>
            <a:srgbClr val="CCECFF"/>
          </a:solidFill>
          <a:ln w="9525" algn="ctr">
            <a:solidFill>
              <a:srgbClr val="CC66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93" y="644636"/>
            <a:ext cx="8775778" cy="53751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5483658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Mandelbrot Vistas!</a:t>
            </a:r>
            <a:endParaRPr lang="en-US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81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17475" y="152400"/>
            <a:ext cx="7100888" cy="3738563"/>
          </a:xfrm>
          <a:prstGeom prst="roundRect">
            <a:avLst/>
          </a:prstGeom>
          <a:solidFill>
            <a:srgbClr val="CCE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3127375" y="3232150"/>
            <a:ext cx="5864225" cy="3429000"/>
          </a:xfrm>
          <a:prstGeom prst="roundRect">
            <a:avLst/>
          </a:prstGeom>
          <a:solidFill>
            <a:srgbClr val="FFCC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69634" name="TextBox 3"/>
          <p:cNvSpPr txBox="1">
            <a:spLocks noChangeArrowheads="1"/>
          </p:cNvSpPr>
          <p:nvPr/>
        </p:nvSpPr>
        <p:spPr bwMode="auto">
          <a:xfrm>
            <a:off x="287338" y="314325"/>
            <a:ext cx="6561137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"Science without religion is lame, religion without science is blind." </a:t>
            </a:r>
          </a:p>
          <a:p>
            <a:pPr>
              <a:defRPr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"Two things are infinite: the universe and human stupidity; and I'm 	not sure about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the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universe." </a:t>
            </a:r>
          </a:p>
          <a:p>
            <a:pPr>
              <a:defRPr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"Duct tape is like the force, it has a light side, a dark side, and it 	holds the world together" </a:t>
            </a:r>
          </a:p>
          <a:p>
            <a:pPr>
              <a:defRPr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"If you die in an elevator, be sure to push the Up button."</a:t>
            </a:r>
          </a:p>
          <a:p>
            <a:pPr>
              <a:defRPr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"All generalizations are false, including this one."</a:t>
            </a:r>
          </a:p>
          <a:p>
            <a:pPr>
              <a:defRPr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"Clearly you've never been to Singapore!" </a:t>
            </a:r>
          </a:p>
          <a:p>
            <a:pPr>
              <a:defRPr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"Luke, I am your father."</a:t>
            </a:r>
          </a:p>
          <a:p>
            <a:pPr>
              <a:defRPr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"To be, or not to be." </a:t>
            </a:r>
          </a:p>
          <a:p>
            <a:pPr>
              <a:defRPr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"You shall not pass!" </a:t>
            </a:r>
          </a:p>
          <a:p>
            <a:pPr>
              <a:defRPr/>
            </a:pPr>
            <a:r>
              <a:rPr lang="en-US" sz="1800" b="1" dirty="0">
                <a:latin typeface="Calibri" pitchFamily="34" charset="0"/>
              </a:rPr>
              <a:t>(… </a:t>
            </a:r>
            <a:r>
              <a:rPr lang="en-US" sz="1800" b="1" dirty="0" smtClean="0">
                <a:latin typeface="Calibri" pitchFamily="34" charset="0"/>
              </a:rPr>
              <a:t>all with authors </a:t>
            </a:r>
            <a:r>
              <a:rPr lang="en-US" sz="1800" b="1" dirty="0">
                <a:latin typeface="Calibri" pitchFamily="34" charset="0"/>
              </a:rPr>
              <a:t>…)</a:t>
            </a:r>
          </a:p>
        </p:txBody>
      </p:sp>
      <p:sp>
        <p:nvSpPr>
          <p:cNvPr id="9" name="Rectangle 8"/>
          <p:cNvSpPr/>
          <p:nvPr/>
        </p:nvSpPr>
        <p:spPr>
          <a:xfrm>
            <a:off x="7011987" y="1549400"/>
            <a:ext cx="1446213" cy="584200"/>
          </a:xfrm>
          <a:prstGeom prst="rect">
            <a:avLst/>
          </a:prstGeom>
          <a:solidFill>
            <a:srgbClr val="CCECFF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Calibri"/>
                <a:ea typeface="+mn-ea"/>
              </a:rPr>
              <a:t>INPUTS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5587" y="5289550"/>
            <a:ext cx="1814513" cy="584200"/>
          </a:xfrm>
          <a:prstGeom prst="rect">
            <a:avLst/>
          </a:prstGeom>
          <a:solidFill>
            <a:srgbClr val="FFCC99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atin typeface="Calibri"/>
                <a:ea typeface="+mn-ea"/>
              </a:rPr>
              <a:t>OUTPUTS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72117" y="2721114"/>
            <a:ext cx="2266773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mbria"/>
                <a:cs typeface="Cambria"/>
              </a:rPr>
              <a:t>Markov-generated wisdom!</a:t>
            </a:r>
            <a:endParaRPr lang="en-US" sz="20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80362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17475" y="152400"/>
            <a:ext cx="7100888" cy="3738563"/>
          </a:xfrm>
          <a:prstGeom prst="roundRect">
            <a:avLst/>
          </a:prstGeom>
          <a:solidFill>
            <a:srgbClr val="CCE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3127375" y="3232150"/>
            <a:ext cx="5864225" cy="3429000"/>
          </a:xfrm>
          <a:prstGeom prst="roundRect">
            <a:avLst/>
          </a:prstGeom>
          <a:solidFill>
            <a:srgbClr val="FFCC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69634" name="TextBox 3"/>
          <p:cNvSpPr txBox="1">
            <a:spLocks noChangeArrowheads="1"/>
          </p:cNvSpPr>
          <p:nvPr/>
        </p:nvSpPr>
        <p:spPr bwMode="auto">
          <a:xfrm>
            <a:off x="287338" y="314325"/>
            <a:ext cx="6561137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"Science without religion is lame, religion without science is blind." </a:t>
            </a:r>
          </a:p>
          <a:p>
            <a:pPr>
              <a:defRPr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"Two things are infinite: the universe and human stupidity; and I'm 	not sure about </a:t>
            </a: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the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universe." </a:t>
            </a:r>
          </a:p>
          <a:p>
            <a:pPr>
              <a:defRPr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"Duct tape is like the force, it has a light side, a dark side, and it 	holds the world together" </a:t>
            </a:r>
          </a:p>
          <a:p>
            <a:pPr>
              <a:defRPr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"If you die in an elevator, be sure to push the Up button."</a:t>
            </a:r>
          </a:p>
          <a:p>
            <a:pPr>
              <a:defRPr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"All generalizations are false, including this one."</a:t>
            </a:r>
          </a:p>
          <a:p>
            <a:pPr>
              <a:defRPr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"Clearly you've never been to Singapore!" </a:t>
            </a:r>
          </a:p>
          <a:p>
            <a:pPr>
              <a:defRPr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"Luke, I am your father."</a:t>
            </a:r>
          </a:p>
          <a:p>
            <a:pPr>
              <a:defRPr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"To be, or not to be." </a:t>
            </a:r>
          </a:p>
          <a:p>
            <a:pPr>
              <a:defRPr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"You shall not pass!" </a:t>
            </a:r>
          </a:p>
          <a:p>
            <a:pPr>
              <a:defRPr/>
            </a:pPr>
            <a:r>
              <a:rPr lang="en-US" sz="1800" b="1" dirty="0">
                <a:latin typeface="Calibri" pitchFamily="34" charset="0"/>
              </a:rPr>
              <a:t>(… </a:t>
            </a:r>
            <a:r>
              <a:rPr lang="en-US" sz="1800" b="1" dirty="0" smtClean="0">
                <a:latin typeface="Calibri" pitchFamily="34" charset="0"/>
              </a:rPr>
              <a:t>all with authors </a:t>
            </a:r>
            <a:r>
              <a:rPr lang="en-US" sz="1800" b="1" dirty="0">
                <a:latin typeface="Calibri" pitchFamily="34" charset="0"/>
              </a:rPr>
              <a:t>…)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8513" y="4687888"/>
            <a:ext cx="5326062" cy="92233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97621"/>
                </a:solidFill>
                <a:latin typeface="Calibri"/>
                <a:ea typeface="+mn-ea"/>
              </a:rPr>
              <a:t>"Your  work  is  lame,  religion  is  lame,  religion  is  nearly  the  Up  button."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0000"/>
                </a:solidFill>
                <a:latin typeface="Calibri"/>
                <a:ea typeface="+mn-ea"/>
              </a:rPr>
              <a:t>	---- Abraham Marx</a:t>
            </a:r>
          </a:p>
        </p:txBody>
      </p:sp>
      <p:sp>
        <p:nvSpPr>
          <p:cNvPr id="6" name="Rectangle 5"/>
          <p:cNvSpPr/>
          <p:nvPr/>
        </p:nvSpPr>
        <p:spPr>
          <a:xfrm>
            <a:off x="3338513" y="5919788"/>
            <a:ext cx="4567237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97621"/>
                </a:solidFill>
                <a:latin typeface="Calibri"/>
                <a:ea typeface="+mn-ea"/>
              </a:rPr>
              <a:t>"Two  things  are  false,  including  this  one." 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0000"/>
                </a:solidFill>
                <a:latin typeface="Calibri"/>
                <a:ea typeface="+mn-ea"/>
              </a:rPr>
              <a:t>	---- </a:t>
            </a:r>
            <a:r>
              <a:rPr lang="en-US" sz="1800" b="1" dirty="0" err="1">
                <a:solidFill>
                  <a:srgbClr val="000000"/>
                </a:solidFill>
                <a:latin typeface="Calibri"/>
                <a:ea typeface="+mn-ea"/>
              </a:rPr>
              <a:t>Captain_Jack</a:t>
            </a:r>
            <a:r>
              <a:rPr lang="en-US" sz="1800" b="1" dirty="0">
                <a:solidFill>
                  <a:srgbClr val="000000"/>
                </a:solidFill>
                <a:latin typeface="Calibri"/>
                <a:ea typeface="+mn-ea"/>
              </a:rPr>
              <a:t> Truman </a:t>
            </a:r>
          </a:p>
        </p:txBody>
      </p:sp>
      <p:sp>
        <p:nvSpPr>
          <p:cNvPr id="8" name="Rectangle 7"/>
          <p:cNvSpPr/>
          <p:nvPr/>
        </p:nvSpPr>
        <p:spPr>
          <a:xfrm>
            <a:off x="3338513" y="3429000"/>
            <a:ext cx="5573712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97621"/>
                </a:solidFill>
                <a:latin typeface="Calibri"/>
                <a:ea typeface="+mn-ea"/>
              </a:rPr>
              <a:t>"I  have  a  dream! Duct  tape  is  written  on. </a:t>
            </a:r>
            <a:r>
              <a:rPr lang="en-US" sz="1800" b="1" dirty="0" smtClean="0">
                <a:solidFill>
                  <a:srgbClr val="097621"/>
                </a:solidFill>
                <a:latin typeface="Calibri"/>
                <a:ea typeface="+mn-ea"/>
              </a:rPr>
              <a:t> Luke</a:t>
            </a:r>
            <a:r>
              <a:rPr lang="en-US" sz="1800" b="1" dirty="0">
                <a:solidFill>
                  <a:srgbClr val="097621"/>
                </a:solidFill>
                <a:latin typeface="Calibri"/>
                <a:ea typeface="+mn-ea"/>
              </a:rPr>
              <a:t>,  I  am  your  thoughts  and  what  lies  within  us."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black"/>
                </a:solidFill>
                <a:latin typeface="Calibri"/>
                <a:ea typeface="+mn-ea"/>
              </a:rPr>
              <a:t>	---- Audrey Rooney</a:t>
            </a:r>
          </a:p>
        </p:txBody>
      </p:sp>
      <p:sp>
        <p:nvSpPr>
          <p:cNvPr id="9" name="Rectangle 8"/>
          <p:cNvSpPr/>
          <p:nvPr/>
        </p:nvSpPr>
        <p:spPr>
          <a:xfrm>
            <a:off x="7011987" y="1549400"/>
            <a:ext cx="1446213" cy="584200"/>
          </a:xfrm>
          <a:prstGeom prst="rect">
            <a:avLst/>
          </a:prstGeom>
          <a:solidFill>
            <a:srgbClr val="CCECFF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Calibri"/>
                <a:ea typeface="+mn-ea"/>
              </a:rPr>
              <a:t>INPUTS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5587" y="5289550"/>
            <a:ext cx="1814513" cy="584200"/>
          </a:xfrm>
          <a:prstGeom prst="rect">
            <a:avLst/>
          </a:prstGeom>
          <a:solidFill>
            <a:srgbClr val="FFCC99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atin typeface="Calibri"/>
                <a:ea typeface="+mn-ea"/>
              </a:rPr>
              <a:t>OUTPUTS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72117" y="2721114"/>
            <a:ext cx="2266773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mbria"/>
                <a:cs typeface="Cambria"/>
              </a:rPr>
              <a:t>Markov-generated wisdom!</a:t>
            </a:r>
            <a:endParaRPr lang="en-US" sz="20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61826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87" y="583513"/>
            <a:ext cx="8577988" cy="5371390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 rot="-408839">
            <a:off x="4903929" y="5255271"/>
            <a:ext cx="3849314" cy="646331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i="1" dirty="0">
                <a:latin typeface="Calibri" panose="020F0502020204030204" pitchFamily="34" charset="0"/>
              </a:rPr>
              <a:t>one of </a:t>
            </a:r>
            <a:r>
              <a:rPr lang="en-US" altLang="en-US" sz="1800" i="1" dirty="0" smtClean="0">
                <a:latin typeface="Calibri" panose="020F0502020204030204" pitchFamily="34" charset="0"/>
              </a:rPr>
              <a:t>many </a:t>
            </a:r>
            <a:r>
              <a:rPr lang="en-US" altLang="en-US" sz="1800" i="1" dirty="0">
                <a:latin typeface="Calibri" panose="020F0502020204030204" pitchFamily="34" charset="0"/>
              </a:rPr>
              <a:t>favorite </a:t>
            </a:r>
            <a:r>
              <a:rPr lang="en-US" altLang="en-US" sz="1800" i="1" dirty="0" smtClean="0">
                <a:latin typeface="Calibri" panose="020F0502020204030204" pitchFamily="34" charset="0"/>
              </a:rPr>
              <a:t>grading - encountered </a:t>
            </a:r>
            <a:r>
              <a:rPr lang="en-US" altLang="en-US" sz="1800" i="1" dirty="0">
                <a:latin typeface="Calibri" panose="020F0502020204030204" pitchFamily="34" charset="0"/>
              </a:rPr>
              <a:t>comments</a:t>
            </a:r>
            <a:endParaRPr lang="en-US" altLang="en-US" sz="1800" dirty="0">
              <a:latin typeface="Calibri" panose="020F050202020403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152399" y="3409416"/>
            <a:ext cx="8879431" cy="1052856"/>
          </a:xfrm>
          <a:prstGeom prst="roundRect">
            <a:avLst/>
          </a:prstGeom>
          <a:solidFill>
            <a:srgbClr val="120DFB">
              <a:alpha val="10000"/>
            </a:srgbClr>
          </a:solidFill>
          <a:ln w="9525" cap="flat" cmpd="sng" algn="ctr">
            <a:solidFill>
              <a:srgbClr val="120D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-408839">
            <a:off x="5282548" y="5941071"/>
            <a:ext cx="3849314" cy="646331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i="1" dirty="0" smtClean="0">
                <a:latin typeface="Calibri" panose="020F0502020204030204" pitchFamily="34" charset="0"/>
              </a:rPr>
              <a:t>may you find equal success (and equal movie-watching time!)</a:t>
            </a:r>
            <a:endParaRPr lang="en-US" altLang="en-US" sz="1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49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4400" y="381000"/>
            <a:ext cx="7315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smtClean="0">
                <a:latin typeface="Cambria" panose="02040503050406030204" pitchFamily="18" charset="0"/>
              </a:rPr>
              <a:t>Connect-4   </a:t>
            </a:r>
            <a:r>
              <a:rPr lang="en-US" sz="4200" b="1" i="1" dirty="0" smtClean="0">
                <a:latin typeface="Cambria" panose="02040503050406030204" pitchFamily="18" charset="0"/>
              </a:rPr>
              <a:t>tiebreaking</a:t>
            </a:r>
            <a:r>
              <a:rPr lang="en-US" sz="4200" dirty="0" smtClean="0">
                <a:latin typeface="Cambria" panose="02040503050406030204" pitchFamily="18" charset="0"/>
              </a:rPr>
              <a:t>…</a:t>
            </a:r>
            <a:endParaRPr lang="en-US" sz="4200" dirty="0">
              <a:latin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33513" y="1826923"/>
            <a:ext cx="63484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 panose="02040503050406030204" pitchFamily="18" charset="0"/>
              </a:rPr>
              <a:t>but which board is </a:t>
            </a:r>
            <a:r>
              <a:rPr lang="en-US" b="1" i="1" dirty="0" smtClean="0">
                <a:latin typeface="Cambria" panose="02040503050406030204" pitchFamily="18" charset="0"/>
              </a:rPr>
              <a:t>really</a:t>
            </a:r>
            <a:r>
              <a:rPr lang="en-US" dirty="0" smtClean="0">
                <a:latin typeface="Cambria" panose="02040503050406030204" pitchFamily="18" charset="0"/>
              </a:rPr>
              <a:t> better for black?</a:t>
            </a:r>
            <a:endParaRPr lang="en-US" dirty="0"/>
          </a:p>
        </p:txBody>
      </p:sp>
      <p:sp>
        <p:nvSpPr>
          <p:cNvPr id="24" name="Oval 1050"/>
          <p:cNvSpPr>
            <a:spLocks noChangeArrowheads="1"/>
          </p:cNvSpPr>
          <p:nvPr/>
        </p:nvSpPr>
        <p:spPr bwMode="auto">
          <a:xfrm>
            <a:off x="5345112" y="259873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5" name="Oval 1051" descr="Dark vertical"/>
          <p:cNvSpPr>
            <a:spLocks noChangeArrowheads="1"/>
          </p:cNvSpPr>
          <p:nvPr/>
        </p:nvSpPr>
        <p:spPr bwMode="auto">
          <a:xfrm>
            <a:off x="5345112" y="296068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6" name="Oval 1053" descr="Dark vertical"/>
          <p:cNvSpPr>
            <a:spLocks noChangeArrowheads="1"/>
          </p:cNvSpPr>
          <p:nvPr/>
        </p:nvSpPr>
        <p:spPr bwMode="auto">
          <a:xfrm>
            <a:off x="5345112" y="3687762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8" name="Oval 1055"/>
          <p:cNvSpPr>
            <a:spLocks noChangeArrowheads="1"/>
          </p:cNvSpPr>
          <p:nvPr/>
        </p:nvSpPr>
        <p:spPr bwMode="auto">
          <a:xfrm>
            <a:off x="5345112" y="4414837"/>
            <a:ext cx="304800" cy="3048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9" name="Oval 1056"/>
          <p:cNvSpPr>
            <a:spLocks noChangeArrowheads="1"/>
          </p:cNvSpPr>
          <p:nvPr/>
        </p:nvSpPr>
        <p:spPr bwMode="auto">
          <a:xfrm>
            <a:off x="5726112" y="259873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0" name="Oval 1057"/>
          <p:cNvSpPr>
            <a:spLocks noChangeArrowheads="1"/>
          </p:cNvSpPr>
          <p:nvPr/>
        </p:nvSpPr>
        <p:spPr bwMode="auto">
          <a:xfrm>
            <a:off x="5726112" y="296068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1" name="Oval 1058"/>
          <p:cNvSpPr>
            <a:spLocks noChangeArrowheads="1"/>
          </p:cNvSpPr>
          <p:nvPr/>
        </p:nvSpPr>
        <p:spPr bwMode="auto">
          <a:xfrm>
            <a:off x="5726112" y="3324225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2" name="Oval 1059"/>
          <p:cNvSpPr>
            <a:spLocks noChangeArrowheads="1"/>
          </p:cNvSpPr>
          <p:nvPr/>
        </p:nvSpPr>
        <p:spPr bwMode="auto">
          <a:xfrm>
            <a:off x="5726112" y="3687762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3" name="Oval 1060"/>
          <p:cNvSpPr>
            <a:spLocks noChangeArrowheads="1"/>
          </p:cNvSpPr>
          <p:nvPr/>
        </p:nvSpPr>
        <p:spPr bwMode="auto">
          <a:xfrm>
            <a:off x="5726112" y="4051300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4" name="Oval 1061"/>
          <p:cNvSpPr>
            <a:spLocks noChangeArrowheads="1"/>
          </p:cNvSpPr>
          <p:nvPr/>
        </p:nvSpPr>
        <p:spPr bwMode="auto">
          <a:xfrm>
            <a:off x="6107112" y="259873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5" name="Oval 1062"/>
          <p:cNvSpPr>
            <a:spLocks noChangeArrowheads="1"/>
          </p:cNvSpPr>
          <p:nvPr/>
        </p:nvSpPr>
        <p:spPr bwMode="auto">
          <a:xfrm>
            <a:off x="6107112" y="296068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6" name="Oval 1063"/>
          <p:cNvSpPr>
            <a:spLocks noChangeArrowheads="1"/>
          </p:cNvSpPr>
          <p:nvPr/>
        </p:nvSpPr>
        <p:spPr bwMode="auto">
          <a:xfrm>
            <a:off x="6107112" y="3324225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7" name="Oval 1064"/>
          <p:cNvSpPr>
            <a:spLocks noChangeArrowheads="1"/>
          </p:cNvSpPr>
          <p:nvPr/>
        </p:nvSpPr>
        <p:spPr bwMode="auto">
          <a:xfrm>
            <a:off x="6107112" y="3687762"/>
            <a:ext cx="304800" cy="3048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8" name="Oval 1065"/>
          <p:cNvSpPr>
            <a:spLocks noChangeArrowheads="1"/>
          </p:cNvSpPr>
          <p:nvPr/>
        </p:nvSpPr>
        <p:spPr bwMode="auto">
          <a:xfrm>
            <a:off x="6865937" y="4049712"/>
            <a:ext cx="304800" cy="3048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9" name="Oval 1066"/>
          <p:cNvSpPr>
            <a:spLocks noChangeArrowheads="1"/>
          </p:cNvSpPr>
          <p:nvPr/>
        </p:nvSpPr>
        <p:spPr bwMode="auto">
          <a:xfrm>
            <a:off x="6488112" y="259873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0" name="Oval 1067"/>
          <p:cNvSpPr>
            <a:spLocks noChangeArrowheads="1"/>
          </p:cNvSpPr>
          <p:nvPr/>
        </p:nvSpPr>
        <p:spPr bwMode="auto">
          <a:xfrm>
            <a:off x="6488112" y="296068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1" name="Oval 1068"/>
          <p:cNvSpPr>
            <a:spLocks noChangeArrowheads="1"/>
          </p:cNvSpPr>
          <p:nvPr/>
        </p:nvSpPr>
        <p:spPr bwMode="auto">
          <a:xfrm>
            <a:off x="6488112" y="3324225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2" name="Oval 1069"/>
          <p:cNvSpPr>
            <a:spLocks noChangeArrowheads="1"/>
          </p:cNvSpPr>
          <p:nvPr/>
        </p:nvSpPr>
        <p:spPr bwMode="auto">
          <a:xfrm>
            <a:off x="6488112" y="3687762"/>
            <a:ext cx="304800" cy="3048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3" name="Oval 1070"/>
          <p:cNvSpPr>
            <a:spLocks noChangeArrowheads="1"/>
          </p:cNvSpPr>
          <p:nvPr/>
        </p:nvSpPr>
        <p:spPr bwMode="auto">
          <a:xfrm>
            <a:off x="6488112" y="4051300"/>
            <a:ext cx="304800" cy="3048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4" name="Oval 1071"/>
          <p:cNvSpPr>
            <a:spLocks noChangeArrowheads="1"/>
          </p:cNvSpPr>
          <p:nvPr/>
        </p:nvSpPr>
        <p:spPr bwMode="auto">
          <a:xfrm>
            <a:off x="6869112" y="259873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5" name="Oval 1072"/>
          <p:cNvSpPr>
            <a:spLocks noChangeArrowheads="1"/>
          </p:cNvSpPr>
          <p:nvPr/>
        </p:nvSpPr>
        <p:spPr bwMode="auto">
          <a:xfrm>
            <a:off x="6869112" y="296068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6" name="Oval 1073"/>
          <p:cNvSpPr>
            <a:spLocks noChangeArrowheads="1"/>
          </p:cNvSpPr>
          <p:nvPr/>
        </p:nvSpPr>
        <p:spPr bwMode="auto">
          <a:xfrm>
            <a:off x="6869112" y="3324225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7" name="Oval 1074"/>
          <p:cNvSpPr>
            <a:spLocks noChangeArrowheads="1"/>
          </p:cNvSpPr>
          <p:nvPr/>
        </p:nvSpPr>
        <p:spPr bwMode="auto">
          <a:xfrm>
            <a:off x="6869112" y="3687762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8" name="Oval 1075"/>
          <p:cNvSpPr>
            <a:spLocks noChangeArrowheads="1"/>
          </p:cNvSpPr>
          <p:nvPr/>
        </p:nvSpPr>
        <p:spPr bwMode="auto">
          <a:xfrm>
            <a:off x="6869112" y="4414837"/>
            <a:ext cx="304800" cy="3048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9" name="Oval 1076"/>
          <p:cNvSpPr>
            <a:spLocks noChangeArrowheads="1"/>
          </p:cNvSpPr>
          <p:nvPr/>
        </p:nvSpPr>
        <p:spPr bwMode="auto">
          <a:xfrm>
            <a:off x="7250112" y="259873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0" name="Oval 1077"/>
          <p:cNvSpPr>
            <a:spLocks noChangeArrowheads="1"/>
          </p:cNvSpPr>
          <p:nvPr/>
        </p:nvSpPr>
        <p:spPr bwMode="auto">
          <a:xfrm>
            <a:off x="7250112" y="296068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1" name="Oval 1078"/>
          <p:cNvSpPr>
            <a:spLocks noChangeArrowheads="1"/>
          </p:cNvSpPr>
          <p:nvPr/>
        </p:nvSpPr>
        <p:spPr bwMode="auto">
          <a:xfrm>
            <a:off x="7250112" y="3324225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2" name="Oval 1079"/>
          <p:cNvSpPr>
            <a:spLocks noChangeArrowheads="1"/>
          </p:cNvSpPr>
          <p:nvPr/>
        </p:nvSpPr>
        <p:spPr bwMode="auto">
          <a:xfrm>
            <a:off x="7250112" y="3687762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3" name="Oval 1080"/>
          <p:cNvSpPr>
            <a:spLocks noChangeArrowheads="1"/>
          </p:cNvSpPr>
          <p:nvPr/>
        </p:nvSpPr>
        <p:spPr bwMode="auto">
          <a:xfrm>
            <a:off x="7250112" y="4051300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4" name="Oval 1081"/>
          <p:cNvSpPr>
            <a:spLocks noChangeArrowheads="1"/>
          </p:cNvSpPr>
          <p:nvPr/>
        </p:nvSpPr>
        <p:spPr bwMode="auto">
          <a:xfrm>
            <a:off x="7631112" y="259873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5" name="Oval 1082"/>
          <p:cNvSpPr>
            <a:spLocks noChangeArrowheads="1"/>
          </p:cNvSpPr>
          <p:nvPr/>
        </p:nvSpPr>
        <p:spPr bwMode="auto">
          <a:xfrm>
            <a:off x="7631112" y="296068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6" name="Oval 1083"/>
          <p:cNvSpPr>
            <a:spLocks noChangeArrowheads="1"/>
          </p:cNvSpPr>
          <p:nvPr/>
        </p:nvSpPr>
        <p:spPr bwMode="auto">
          <a:xfrm>
            <a:off x="7631112" y="3324225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7" name="Oval 1084"/>
          <p:cNvSpPr>
            <a:spLocks noChangeArrowheads="1"/>
          </p:cNvSpPr>
          <p:nvPr/>
        </p:nvSpPr>
        <p:spPr bwMode="auto">
          <a:xfrm>
            <a:off x="7631112" y="3687762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8" name="Oval 1085"/>
          <p:cNvSpPr>
            <a:spLocks noChangeArrowheads="1"/>
          </p:cNvSpPr>
          <p:nvPr/>
        </p:nvSpPr>
        <p:spPr bwMode="auto">
          <a:xfrm>
            <a:off x="7631112" y="4051300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0" name="Rectangle 1087"/>
          <p:cNvSpPr>
            <a:spLocks noChangeArrowheads="1"/>
          </p:cNvSpPr>
          <p:nvPr/>
        </p:nvSpPr>
        <p:spPr bwMode="auto">
          <a:xfrm>
            <a:off x="5284787" y="2514600"/>
            <a:ext cx="2714625" cy="2278062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1" name="Oval 1102" descr="Dark vertical"/>
          <p:cNvSpPr>
            <a:spLocks noChangeArrowheads="1"/>
          </p:cNvSpPr>
          <p:nvPr/>
        </p:nvSpPr>
        <p:spPr bwMode="auto">
          <a:xfrm>
            <a:off x="5735637" y="4422775"/>
            <a:ext cx="304800" cy="304800"/>
          </a:xfrm>
          <a:prstGeom prst="ellipse">
            <a:avLst/>
          </a:prstGeom>
          <a:pattFill prst="dkVert">
            <a:fgClr>
              <a:srgbClr val="FF0000"/>
            </a:fgClr>
            <a:bgClr>
              <a:srgbClr val="FFFFFF"/>
            </a:bgClr>
          </a:patt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2" name="Oval 1103" descr="Dark vertical"/>
          <p:cNvSpPr>
            <a:spLocks noChangeArrowheads="1"/>
          </p:cNvSpPr>
          <p:nvPr/>
        </p:nvSpPr>
        <p:spPr bwMode="auto">
          <a:xfrm>
            <a:off x="6116637" y="4422775"/>
            <a:ext cx="304800" cy="304800"/>
          </a:xfrm>
          <a:prstGeom prst="ellipse">
            <a:avLst/>
          </a:prstGeom>
          <a:pattFill prst="dkVert">
            <a:fgClr>
              <a:srgbClr val="FF0000"/>
            </a:fgClr>
            <a:bgClr>
              <a:srgbClr val="FFFFFF"/>
            </a:bgClr>
          </a:patt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4" name="Oval 1105" descr="Dark vertical"/>
          <p:cNvSpPr>
            <a:spLocks noChangeArrowheads="1"/>
          </p:cNvSpPr>
          <p:nvPr/>
        </p:nvSpPr>
        <p:spPr bwMode="auto">
          <a:xfrm>
            <a:off x="6110287" y="4054475"/>
            <a:ext cx="304800" cy="304800"/>
          </a:xfrm>
          <a:prstGeom prst="ellipse">
            <a:avLst/>
          </a:prstGeom>
          <a:pattFill prst="dkVert">
            <a:fgClr>
              <a:srgbClr val="FF0000"/>
            </a:fgClr>
            <a:bgClr>
              <a:srgbClr val="FFFFFF"/>
            </a:bgClr>
          </a:patt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5" name="Oval 1106"/>
          <p:cNvSpPr>
            <a:spLocks noChangeArrowheads="1"/>
          </p:cNvSpPr>
          <p:nvPr/>
        </p:nvSpPr>
        <p:spPr bwMode="auto">
          <a:xfrm>
            <a:off x="7250112" y="440848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6" name="Oval 1053" descr="Dark vertical"/>
          <p:cNvSpPr>
            <a:spLocks noChangeArrowheads="1"/>
          </p:cNvSpPr>
          <p:nvPr/>
        </p:nvSpPr>
        <p:spPr bwMode="auto">
          <a:xfrm>
            <a:off x="5348287" y="3321050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7" name="Oval 1050"/>
          <p:cNvSpPr>
            <a:spLocks noChangeArrowheads="1"/>
          </p:cNvSpPr>
          <p:nvPr/>
        </p:nvSpPr>
        <p:spPr bwMode="auto">
          <a:xfrm>
            <a:off x="1279525" y="259873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8" name="Oval 1051" descr="Dark vertical"/>
          <p:cNvSpPr>
            <a:spLocks noChangeArrowheads="1"/>
          </p:cNvSpPr>
          <p:nvPr/>
        </p:nvSpPr>
        <p:spPr bwMode="auto">
          <a:xfrm>
            <a:off x="1279525" y="296068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9" name="Oval 1053" descr="Dark vertical"/>
          <p:cNvSpPr>
            <a:spLocks noChangeArrowheads="1"/>
          </p:cNvSpPr>
          <p:nvPr/>
        </p:nvSpPr>
        <p:spPr bwMode="auto">
          <a:xfrm>
            <a:off x="1279525" y="3687762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0" name="Oval 1054"/>
          <p:cNvSpPr>
            <a:spLocks noChangeArrowheads="1"/>
          </p:cNvSpPr>
          <p:nvPr/>
        </p:nvSpPr>
        <p:spPr bwMode="auto">
          <a:xfrm>
            <a:off x="1279525" y="4051300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1" name="Oval 1055"/>
          <p:cNvSpPr>
            <a:spLocks noChangeArrowheads="1"/>
          </p:cNvSpPr>
          <p:nvPr/>
        </p:nvSpPr>
        <p:spPr bwMode="auto">
          <a:xfrm>
            <a:off x="1279525" y="441483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2" name="Oval 1056"/>
          <p:cNvSpPr>
            <a:spLocks noChangeArrowheads="1"/>
          </p:cNvSpPr>
          <p:nvPr/>
        </p:nvSpPr>
        <p:spPr bwMode="auto">
          <a:xfrm>
            <a:off x="1660525" y="259873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3" name="Oval 1057"/>
          <p:cNvSpPr>
            <a:spLocks noChangeArrowheads="1"/>
          </p:cNvSpPr>
          <p:nvPr/>
        </p:nvSpPr>
        <p:spPr bwMode="auto">
          <a:xfrm>
            <a:off x="1660525" y="296068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4" name="Oval 1058"/>
          <p:cNvSpPr>
            <a:spLocks noChangeArrowheads="1"/>
          </p:cNvSpPr>
          <p:nvPr/>
        </p:nvSpPr>
        <p:spPr bwMode="auto">
          <a:xfrm>
            <a:off x="1660525" y="3324225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5" name="Oval 1059"/>
          <p:cNvSpPr>
            <a:spLocks noChangeArrowheads="1"/>
          </p:cNvSpPr>
          <p:nvPr/>
        </p:nvSpPr>
        <p:spPr bwMode="auto">
          <a:xfrm>
            <a:off x="1660525" y="3687762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6" name="Oval 1060"/>
          <p:cNvSpPr>
            <a:spLocks noChangeArrowheads="1"/>
          </p:cNvSpPr>
          <p:nvPr/>
        </p:nvSpPr>
        <p:spPr bwMode="auto">
          <a:xfrm>
            <a:off x="1660525" y="4051300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7" name="Oval 1061"/>
          <p:cNvSpPr>
            <a:spLocks noChangeArrowheads="1"/>
          </p:cNvSpPr>
          <p:nvPr/>
        </p:nvSpPr>
        <p:spPr bwMode="auto">
          <a:xfrm>
            <a:off x="2041525" y="259873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8" name="Oval 1062"/>
          <p:cNvSpPr>
            <a:spLocks noChangeArrowheads="1"/>
          </p:cNvSpPr>
          <p:nvPr/>
        </p:nvSpPr>
        <p:spPr bwMode="auto">
          <a:xfrm>
            <a:off x="2041525" y="296068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9" name="Oval 1063"/>
          <p:cNvSpPr>
            <a:spLocks noChangeArrowheads="1"/>
          </p:cNvSpPr>
          <p:nvPr/>
        </p:nvSpPr>
        <p:spPr bwMode="auto">
          <a:xfrm>
            <a:off x="2041525" y="3324225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0" name="Oval 1064"/>
          <p:cNvSpPr>
            <a:spLocks noChangeArrowheads="1"/>
          </p:cNvSpPr>
          <p:nvPr/>
        </p:nvSpPr>
        <p:spPr bwMode="auto">
          <a:xfrm>
            <a:off x="2041525" y="3687762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1" name="Oval 1065"/>
          <p:cNvSpPr>
            <a:spLocks noChangeArrowheads="1"/>
          </p:cNvSpPr>
          <p:nvPr/>
        </p:nvSpPr>
        <p:spPr bwMode="auto">
          <a:xfrm>
            <a:off x="2800350" y="4049712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2" name="Oval 1066"/>
          <p:cNvSpPr>
            <a:spLocks noChangeArrowheads="1"/>
          </p:cNvSpPr>
          <p:nvPr/>
        </p:nvSpPr>
        <p:spPr bwMode="auto">
          <a:xfrm>
            <a:off x="2422525" y="259873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3" name="Oval 1067"/>
          <p:cNvSpPr>
            <a:spLocks noChangeArrowheads="1"/>
          </p:cNvSpPr>
          <p:nvPr/>
        </p:nvSpPr>
        <p:spPr bwMode="auto">
          <a:xfrm>
            <a:off x="2422525" y="2960687"/>
            <a:ext cx="304800" cy="3048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5" name="Oval 1069"/>
          <p:cNvSpPr>
            <a:spLocks noChangeArrowheads="1"/>
          </p:cNvSpPr>
          <p:nvPr/>
        </p:nvSpPr>
        <p:spPr bwMode="auto">
          <a:xfrm>
            <a:off x="2422525" y="3687762"/>
            <a:ext cx="304800" cy="3048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7" name="Oval 1071"/>
          <p:cNvSpPr>
            <a:spLocks noChangeArrowheads="1"/>
          </p:cNvSpPr>
          <p:nvPr/>
        </p:nvSpPr>
        <p:spPr bwMode="auto">
          <a:xfrm>
            <a:off x="2803525" y="259873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8" name="Oval 1072"/>
          <p:cNvSpPr>
            <a:spLocks noChangeArrowheads="1"/>
          </p:cNvSpPr>
          <p:nvPr/>
        </p:nvSpPr>
        <p:spPr bwMode="auto">
          <a:xfrm>
            <a:off x="2803525" y="296068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9" name="Oval 1073"/>
          <p:cNvSpPr>
            <a:spLocks noChangeArrowheads="1"/>
          </p:cNvSpPr>
          <p:nvPr/>
        </p:nvSpPr>
        <p:spPr bwMode="auto">
          <a:xfrm>
            <a:off x="2803525" y="3324225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0" name="Oval 1074"/>
          <p:cNvSpPr>
            <a:spLocks noChangeArrowheads="1"/>
          </p:cNvSpPr>
          <p:nvPr/>
        </p:nvSpPr>
        <p:spPr bwMode="auto">
          <a:xfrm>
            <a:off x="2803525" y="3687762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1" name="Oval 1075"/>
          <p:cNvSpPr>
            <a:spLocks noChangeArrowheads="1"/>
          </p:cNvSpPr>
          <p:nvPr/>
        </p:nvSpPr>
        <p:spPr bwMode="auto">
          <a:xfrm>
            <a:off x="2803525" y="4414837"/>
            <a:ext cx="304800" cy="3048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2" name="Oval 1076"/>
          <p:cNvSpPr>
            <a:spLocks noChangeArrowheads="1"/>
          </p:cNvSpPr>
          <p:nvPr/>
        </p:nvSpPr>
        <p:spPr bwMode="auto">
          <a:xfrm>
            <a:off x="3184525" y="259873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3" name="Oval 1077"/>
          <p:cNvSpPr>
            <a:spLocks noChangeArrowheads="1"/>
          </p:cNvSpPr>
          <p:nvPr/>
        </p:nvSpPr>
        <p:spPr bwMode="auto">
          <a:xfrm>
            <a:off x="3184525" y="296068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4" name="Oval 1078"/>
          <p:cNvSpPr>
            <a:spLocks noChangeArrowheads="1"/>
          </p:cNvSpPr>
          <p:nvPr/>
        </p:nvSpPr>
        <p:spPr bwMode="auto">
          <a:xfrm>
            <a:off x="3184525" y="3324225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5" name="Oval 1079"/>
          <p:cNvSpPr>
            <a:spLocks noChangeArrowheads="1"/>
          </p:cNvSpPr>
          <p:nvPr/>
        </p:nvSpPr>
        <p:spPr bwMode="auto">
          <a:xfrm>
            <a:off x="3184525" y="3687762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6" name="Oval 1080"/>
          <p:cNvSpPr>
            <a:spLocks noChangeArrowheads="1"/>
          </p:cNvSpPr>
          <p:nvPr/>
        </p:nvSpPr>
        <p:spPr bwMode="auto">
          <a:xfrm>
            <a:off x="3184525" y="4051300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7" name="Oval 1081"/>
          <p:cNvSpPr>
            <a:spLocks noChangeArrowheads="1"/>
          </p:cNvSpPr>
          <p:nvPr/>
        </p:nvSpPr>
        <p:spPr bwMode="auto">
          <a:xfrm>
            <a:off x="3565525" y="259873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8" name="Oval 1082"/>
          <p:cNvSpPr>
            <a:spLocks noChangeArrowheads="1"/>
          </p:cNvSpPr>
          <p:nvPr/>
        </p:nvSpPr>
        <p:spPr bwMode="auto">
          <a:xfrm>
            <a:off x="3565525" y="296068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9" name="Oval 1083"/>
          <p:cNvSpPr>
            <a:spLocks noChangeArrowheads="1"/>
          </p:cNvSpPr>
          <p:nvPr/>
        </p:nvSpPr>
        <p:spPr bwMode="auto">
          <a:xfrm>
            <a:off x="3565525" y="3324225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0" name="Oval 1084"/>
          <p:cNvSpPr>
            <a:spLocks noChangeArrowheads="1"/>
          </p:cNvSpPr>
          <p:nvPr/>
        </p:nvSpPr>
        <p:spPr bwMode="auto">
          <a:xfrm>
            <a:off x="3565525" y="3687762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1" name="Oval 1085"/>
          <p:cNvSpPr>
            <a:spLocks noChangeArrowheads="1"/>
          </p:cNvSpPr>
          <p:nvPr/>
        </p:nvSpPr>
        <p:spPr bwMode="auto">
          <a:xfrm>
            <a:off x="3565525" y="4051300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" name="Oval 1086"/>
          <p:cNvSpPr>
            <a:spLocks noChangeArrowheads="1"/>
          </p:cNvSpPr>
          <p:nvPr/>
        </p:nvSpPr>
        <p:spPr bwMode="auto">
          <a:xfrm>
            <a:off x="3565525" y="441483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" name="Rectangle 1087"/>
          <p:cNvSpPr>
            <a:spLocks noChangeArrowheads="1"/>
          </p:cNvSpPr>
          <p:nvPr/>
        </p:nvSpPr>
        <p:spPr bwMode="auto">
          <a:xfrm>
            <a:off x="1219200" y="2514600"/>
            <a:ext cx="2714625" cy="2278062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4" name="Oval 1102" descr="Dark vertical"/>
          <p:cNvSpPr>
            <a:spLocks noChangeArrowheads="1"/>
          </p:cNvSpPr>
          <p:nvPr/>
        </p:nvSpPr>
        <p:spPr bwMode="auto">
          <a:xfrm>
            <a:off x="1670050" y="4422775"/>
            <a:ext cx="304800" cy="3048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5" name="Oval 1103" descr="Dark vertical"/>
          <p:cNvSpPr>
            <a:spLocks noChangeArrowheads="1"/>
          </p:cNvSpPr>
          <p:nvPr/>
        </p:nvSpPr>
        <p:spPr bwMode="auto">
          <a:xfrm>
            <a:off x="2051050" y="4422775"/>
            <a:ext cx="304800" cy="304800"/>
          </a:xfrm>
          <a:prstGeom prst="ellipse">
            <a:avLst/>
          </a:prstGeom>
          <a:pattFill prst="dkVert">
            <a:fgClr>
              <a:srgbClr val="FF0000"/>
            </a:fgClr>
            <a:bgClr>
              <a:srgbClr val="FFFFFF"/>
            </a:bgClr>
          </a:patt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6" name="Oval 1104" descr="Dark vertical"/>
          <p:cNvSpPr>
            <a:spLocks noChangeArrowheads="1"/>
          </p:cNvSpPr>
          <p:nvPr/>
        </p:nvSpPr>
        <p:spPr bwMode="auto">
          <a:xfrm>
            <a:off x="2432050" y="4422775"/>
            <a:ext cx="304800" cy="304800"/>
          </a:xfrm>
          <a:prstGeom prst="ellipse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7" name="Oval 1105" descr="Dark vertical"/>
          <p:cNvSpPr>
            <a:spLocks noChangeArrowheads="1"/>
          </p:cNvSpPr>
          <p:nvPr/>
        </p:nvSpPr>
        <p:spPr bwMode="auto">
          <a:xfrm>
            <a:off x="2044700" y="4054475"/>
            <a:ext cx="304800" cy="304800"/>
          </a:xfrm>
          <a:prstGeom prst="ellipse">
            <a:avLst/>
          </a:prstGeom>
          <a:pattFill prst="dkVert">
            <a:fgClr>
              <a:srgbClr val="FF0000"/>
            </a:fgClr>
            <a:bgClr>
              <a:srgbClr val="FFFFFF"/>
            </a:bgClr>
          </a:patt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8" name="Oval 1106"/>
          <p:cNvSpPr>
            <a:spLocks noChangeArrowheads="1"/>
          </p:cNvSpPr>
          <p:nvPr/>
        </p:nvSpPr>
        <p:spPr bwMode="auto">
          <a:xfrm>
            <a:off x="3184525" y="4408487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9" name="Oval 1053" descr="Dark vertical"/>
          <p:cNvSpPr>
            <a:spLocks noChangeArrowheads="1"/>
          </p:cNvSpPr>
          <p:nvPr/>
        </p:nvSpPr>
        <p:spPr bwMode="auto">
          <a:xfrm>
            <a:off x="1282700" y="3321050"/>
            <a:ext cx="304800" cy="304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1475581" y="1371600"/>
            <a:ext cx="62642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scoreBoard</a:t>
            </a:r>
            <a:r>
              <a:rPr lang="en-US" dirty="0" smtClean="0">
                <a:latin typeface="Cambria" panose="02040503050406030204" pitchFamily="18" charset="0"/>
              </a:rPr>
              <a:t> would give each of these 50.0</a:t>
            </a:r>
            <a:endParaRPr lang="en-US" dirty="0"/>
          </a:p>
        </p:txBody>
      </p:sp>
      <p:sp>
        <p:nvSpPr>
          <p:cNvPr id="113" name="Oval 1105" descr="Dark vertical"/>
          <p:cNvSpPr>
            <a:spLocks noChangeArrowheads="1"/>
          </p:cNvSpPr>
          <p:nvPr/>
        </p:nvSpPr>
        <p:spPr bwMode="auto">
          <a:xfrm>
            <a:off x="7634955" y="4408487"/>
            <a:ext cx="304800" cy="304800"/>
          </a:xfrm>
          <a:prstGeom prst="ellipse">
            <a:avLst/>
          </a:prstGeom>
          <a:pattFill prst="dkVert">
            <a:fgClr>
              <a:srgbClr val="FF0000"/>
            </a:fgClr>
            <a:bgClr>
              <a:srgbClr val="FFFFFF"/>
            </a:bgClr>
          </a:patt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14" name="Oval 1105" descr="Dark vertical"/>
          <p:cNvSpPr>
            <a:spLocks noChangeArrowheads="1"/>
          </p:cNvSpPr>
          <p:nvPr/>
        </p:nvSpPr>
        <p:spPr bwMode="auto">
          <a:xfrm>
            <a:off x="5345112" y="4051300"/>
            <a:ext cx="304800" cy="304800"/>
          </a:xfrm>
          <a:prstGeom prst="ellipse">
            <a:avLst/>
          </a:prstGeom>
          <a:pattFill prst="dkVert">
            <a:fgClr>
              <a:srgbClr val="FF0000"/>
            </a:fgClr>
            <a:bgClr>
              <a:srgbClr val="FFFFFF"/>
            </a:bgClr>
          </a:patt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15" name="Oval 1105" descr="Dark vertical"/>
          <p:cNvSpPr>
            <a:spLocks noChangeArrowheads="1"/>
          </p:cNvSpPr>
          <p:nvPr/>
        </p:nvSpPr>
        <p:spPr bwMode="auto">
          <a:xfrm>
            <a:off x="6488112" y="4422775"/>
            <a:ext cx="304800" cy="304800"/>
          </a:xfrm>
          <a:prstGeom prst="ellipse">
            <a:avLst/>
          </a:prstGeom>
          <a:pattFill prst="dkVert">
            <a:fgClr>
              <a:srgbClr val="FF0000"/>
            </a:fgClr>
            <a:bgClr>
              <a:srgbClr val="FFFFFF"/>
            </a:bgClr>
          </a:patt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16" name="Oval 1105" descr="Dark vertical"/>
          <p:cNvSpPr>
            <a:spLocks noChangeArrowheads="1"/>
          </p:cNvSpPr>
          <p:nvPr/>
        </p:nvSpPr>
        <p:spPr bwMode="auto">
          <a:xfrm>
            <a:off x="2424112" y="4049712"/>
            <a:ext cx="304800" cy="304800"/>
          </a:xfrm>
          <a:prstGeom prst="ellipse">
            <a:avLst/>
          </a:prstGeom>
          <a:pattFill prst="dkVert">
            <a:fgClr>
              <a:srgbClr val="FF0000"/>
            </a:fgClr>
            <a:bgClr>
              <a:srgbClr val="FFFFFF"/>
            </a:bgClr>
          </a:patt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17" name="Oval 1105" descr="Dark vertical"/>
          <p:cNvSpPr>
            <a:spLocks noChangeArrowheads="1"/>
          </p:cNvSpPr>
          <p:nvPr/>
        </p:nvSpPr>
        <p:spPr bwMode="auto">
          <a:xfrm>
            <a:off x="2422525" y="3321050"/>
            <a:ext cx="304800" cy="304800"/>
          </a:xfrm>
          <a:prstGeom prst="ellipse">
            <a:avLst/>
          </a:prstGeom>
          <a:pattFill prst="dkVert">
            <a:fgClr>
              <a:srgbClr val="FF0000"/>
            </a:fgClr>
            <a:bgClr>
              <a:srgbClr val="FFFFFF"/>
            </a:bgClr>
          </a:patt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1132221" y="5562600"/>
            <a:ext cx="6950994" cy="461665"/>
          </a:xfrm>
          <a:prstGeom prst="rect">
            <a:avLst/>
          </a:prstGeom>
          <a:solidFill>
            <a:srgbClr val="FCD4C8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mbria" panose="02040503050406030204" pitchFamily="18" charset="0"/>
              </a:rPr>
              <a:t>Ex. Cr.:  write a  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scoreBoard4Tourney</a:t>
            </a:r>
            <a:r>
              <a:rPr lang="en-US" dirty="0">
                <a:latin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</a:rPr>
              <a:t>f'n</a:t>
            </a:r>
            <a:r>
              <a:rPr lang="en-US" dirty="0" smtClean="0">
                <a:latin typeface="Cambria" panose="02040503050406030204" pitchFamily="18" charset="0"/>
              </a:rPr>
              <a:t>.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5791343" y="6400436"/>
            <a:ext cx="32363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0" dirty="0" smtClean="0">
                <a:latin typeface="Cambria" panose="02040503050406030204" pitchFamily="18" charset="0"/>
              </a:rPr>
              <a:t>taken </a:t>
            </a:r>
            <a:r>
              <a:rPr lang="en-US" sz="1800" b="1" i="1" dirty="0" smtClean="0">
                <a:latin typeface="Cambria" panose="02040503050406030204" pitchFamily="18" charset="0"/>
              </a:rPr>
              <a:t>beyond </a:t>
            </a:r>
            <a:r>
              <a:rPr lang="en-US" sz="1800" dirty="0" smtClean="0">
                <a:latin typeface="Cambria" panose="02040503050406030204" pitchFamily="18" charset="0"/>
              </a:rPr>
              <a:t>the extreme…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8143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30367" y="397085"/>
            <a:ext cx="35888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Cambria"/>
                <a:cs typeface="Cambria"/>
              </a:rPr>
              <a:t> C4 Tourney ~ </a:t>
            </a:r>
            <a:r>
              <a:rPr lang="en-US" sz="4000" b="1" i="1" dirty="0" smtClean="0">
                <a:solidFill>
                  <a:prstClr val="black"/>
                </a:solidFill>
                <a:latin typeface="Cambria"/>
                <a:cs typeface="Cambria"/>
              </a:rPr>
              <a:t>24 entries in fall 2016!</a:t>
            </a:r>
            <a:endParaRPr lang="en-US" sz="4000" b="1" i="1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30367" y="2667000"/>
            <a:ext cx="3254069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20DFB"/>
                </a:solidFill>
                <a:latin typeface="Cambria" panose="02040503050406030204" pitchFamily="18" charset="0"/>
              </a:rPr>
              <a:t>Congrats to our top </a:t>
            </a:r>
            <a:r>
              <a:rPr lang="en-US" b="1" u="sng" dirty="0" smtClean="0">
                <a:solidFill>
                  <a:srgbClr val="120DFB"/>
                </a:solidFill>
                <a:latin typeface="Cambria" panose="02040503050406030204" pitchFamily="18" charset="0"/>
              </a:rPr>
              <a:t>4</a:t>
            </a:r>
            <a:r>
              <a:rPr lang="en-US" dirty="0" smtClean="0">
                <a:solidFill>
                  <a:srgbClr val="120DFB"/>
                </a:solidFill>
                <a:latin typeface="Cambria" panose="02040503050406030204" pitchFamily="18" charset="0"/>
              </a:rPr>
              <a:t>:</a:t>
            </a:r>
            <a:endParaRPr lang="en-US" dirty="0">
              <a:solidFill>
                <a:srgbClr val="120DFB"/>
              </a:solidFill>
              <a:latin typeface="Cambria" panose="020405030504060302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57200" y="121153"/>
            <a:ext cx="1933543" cy="646330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aalfonso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emayer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bren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zshang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csoltis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czhu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daluzri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elindahl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emittler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hliang_and_sdoan</a:t>
            </a:r>
            <a:endParaRPr lang="en-US" altLang="en-US" sz="1800" b="1" dirty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jchoe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jkocha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laggarwal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privera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lharder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mwu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nshroffmehta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sbruml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bwahl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seoyoonchoi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zryu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xichenlin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yuchengwu</a:t>
            </a:r>
            <a:endParaRPr lang="en-US" altLang="en-US" sz="1800" b="1" dirty="0">
              <a:solidFill>
                <a:srgbClr val="120DFB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 rot="20890613">
            <a:off x="2378529" y="491206"/>
            <a:ext cx="291932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  <a:latin typeface="Cambria" panose="02040503050406030204" pitchFamily="18" charset="0"/>
              </a:rPr>
              <a:t>thanks, everyone!</a:t>
            </a:r>
            <a:endParaRPr lang="en-US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13852" y="3583632"/>
            <a:ext cx="3276330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THEN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combined (teams)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ran each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syntax errors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run-time errors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round-robin!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>
                  <a:lumMod val="6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3962400" y="5931567"/>
            <a:ext cx="1050758" cy="584616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txBody>
          <a:bodyPr rtlCol="0" anchor="ctr">
            <a:spAutoFit/>
          </a:bodyPr>
          <a:lstStyle/>
          <a:p>
            <a:pPr algn="ctr" eaLnBrk="0" hangingPunct="0"/>
            <a:endParaRPr lang="en-US" sz="1800" b="1" dirty="0" err="1">
              <a:solidFill>
                <a:srgbClr val="22222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0470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30367" y="397085"/>
            <a:ext cx="35888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Cambria"/>
                <a:cs typeface="Cambria"/>
              </a:rPr>
              <a:t> C4 Tourney ~ </a:t>
            </a:r>
            <a:r>
              <a:rPr lang="en-US" sz="4000" b="1" i="1" dirty="0" smtClean="0">
                <a:solidFill>
                  <a:prstClr val="black"/>
                </a:solidFill>
                <a:latin typeface="Cambria"/>
                <a:cs typeface="Cambria"/>
              </a:rPr>
              <a:t>24 entries in fall 2016!</a:t>
            </a:r>
            <a:endParaRPr lang="en-US" sz="4000" b="1" i="1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30367" y="2667000"/>
            <a:ext cx="3254069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20DFB"/>
                </a:solidFill>
                <a:latin typeface="Cambria" panose="02040503050406030204" pitchFamily="18" charset="0"/>
              </a:rPr>
              <a:t>Congrats to our top </a:t>
            </a:r>
            <a:r>
              <a:rPr lang="en-US" b="1" u="sng" dirty="0" smtClean="0">
                <a:solidFill>
                  <a:srgbClr val="120DFB"/>
                </a:solidFill>
                <a:latin typeface="Cambria" panose="02040503050406030204" pitchFamily="18" charset="0"/>
              </a:rPr>
              <a:t>4</a:t>
            </a:r>
            <a:r>
              <a:rPr lang="en-US" dirty="0" smtClean="0">
                <a:solidFill>
                  <a:srgbClr val="120DFB"/>
                </a:solidFill>
                <a:latin typeface="Cambria" panose="02040503050406030204" pitchFamily="18" charset="0"/>
              </a:rPr>
              <a:t>:</a:t>
            </a:r>
            <a:endParaRPr lang="en-US" dirty="0">
              <a:solidFill>
                <a:srgbClr val="120DFB"/>
              </a:solidFill>
              <a:latin typeface="Cambria" panose="020405030504060302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57200" y="121153"/>
            <a:ext cx="1933543" cy="646330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aalfonso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emayer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bren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zshang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csoltis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czhu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daluzri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elindahl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emittler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hliang_and_sdoan</a:t>
            </a:r>
            <a:endParaRPr lang="en-US" altLang="en-US" sz="1800" b="1" dirty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jchoe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jkocha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laggarwal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privera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lharder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mwu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nshroffmehta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sbruml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bwahl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seoyoonchoi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zryu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xichenlin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yuchengwu</a:t>
            </a:r>
            <a:endParaRPr lang="en-US" altLang="en-US" sz="1800" b="1" dirty="0">
              <a:solidFill>
                <a:srgbClr val="120DFB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 rot="20890613">
            <a:off x="2378529" y="491206"/>
            <a:ext cx="291932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  <a:latin typeface="Cambria" panose="02040503050406030204" pitchFamily="18" charset="0"/>
              </a:rPr>
              <a:t>thanks, everyone!</a:t>
            </a:r>
            <a:endParaRPr lang="en-US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90182" y="3352800"/>
            <a:ext cx="3429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800" b="1" dirty="0"/>
              <a:t>  </a:t>
            </a:r>
            <a:r>
              <a:rPr lang="en-US" sz="1800" b="1" dirty="0" err="1"/>
              <a:t>nshroffmehta</a:t>
            </a:r>
            <a:r>
              <a:rPr lang="en-US" sz="1800" b="1" dirty="0" smtClean="0"/>
              <a:t>:</a:t>
            </a:r>
            <a:r>
              <a:rPr lang="en-US" sz="1800" b="1" dirty="0">
                <a:solidFill>
                  <a:srgbClr val="120DFB"/>
                </a:solidFill>
              </a:rPr>
              <a:t/>
            </a:r>
            <a:br>
              <a:rPr lang="en-US" sz="1800" b="1" dirty="0">
                <a:solidFill>
                  <a:srgbClr val="120DFB"/>
                </a:solidFill>
              </a:rPr>
            </a:br>
            <a:r>
              <a:rPr lang="en-US" sz="1800" b="1" dirty="0">
                <a:solidFill>
                  <a:srgbClr val="120DFB"/>
                </a:solidFill>
              </a:rPr>
              <a:t>     </a:t>
            </a:r>
            <a:r>
              <a:rPr lang="en-US" sz="1800" b="1" dirty="0">
                <a:solidFill>
                  <a:schemeClr val="bg1"/>
                </a:solidFill>
              </a:rPr>
              <a:t>W: 143    L: 109    T:  0</a:t>
            </a:r>
            <a:br>
              <a:rPr lang="en-US" sz="1800" b="1" dirty="0">
                <a:solidFill>
                  <a:schemeClr val="bg1"/>
                </a:solidFill>
              </a:rPr>
            </a:br>
            <a:r>
              <a:rPr lang="en-US" sz="1800" b="1" dirty="0">
                <a:solidFill>
                  <a:schemeClr val="bg1"/>
                </a:solidFill>
              </a:rPr>
              <a:t/>
            </a:r>
            <a:br>
              <a:rPr lang="en-US" sz="1800" b="1" dirty="0">
                <a:solidFill>
                  <a:schemeClr val="bg1"/>
                </a:solidFill>
              </a:rPr>
            </a:br>
            <a:r>
              <a:rPr lang="en-US" sz="1800" b="1" dirty="0"/>
              <a:t>  </a:t>
            </a:r>
            <a:r>
              <a:rPr lang="en-US" sz="1800" b="1" dirty="0" err="1"/>
              <a:t>jchoe</a:t>
            </a:r>
            <a:r>
              <a:rPr lang="en-US" sz="1800" b="1" dirty="0" smtClean="0"/>
              <a:t>:</a:t>
            </a:r>
            <a:r>
              <a:rPr lang="en-US" sz="1800" b="1" dirty="0">
                <a:solidFill>
                  <a:srgbClr val="120DFB"/>
                </a:solidFill>
              </a:rPr>
              <a:t/>
            </a:r>
            <a:br>
              <a:rPr lang="en-US" sz="1800" b="1" dirty="0">
                <a:solidFill>
                  <a:srgbClr val="120DFB"/>
                </a:solidFill>
              </a:rPr>
            </a:br>
            <a:r>
              <a:rPr lang="en-US" sz="1800" b="1" dirty="0">
                <a:solidFill>
                  <a:srgbClr val="120DFB"/>
                </a:solidFill>
              </a:rPr>
              <a:t>    </a:t>
            </a:r>
            <a:r>
              <a:rPr lang="en-US" sz="1800" b="1" dirty="0">
                <a:solidFill>
                  <a:schemeClr val="bg1"/>
                </a:solidFill>
              </a:rPr>
              <a:t> W: 134    L: 118    T:  0</a:t>
            </a:r>
            <a:br>
              <a:rPr lang="en-US" sz="1800" b="1" dirty="0">
                <a:solidFill>
                  <a:schemeClr val="bg1"/>
                </a:solidFill>
              </a:rPr>
            </a:br>
            <a:r>
              <a:rPr lang="en-US" sz="1800" b="1" dirty="0">
                <a:solidFill>
                  <a:schemeClr val="bg1"/>
                </a:solidFill>
              </a:rPr>
              <a:t/>
            </a:r>
            <a:br>
              <a:rPr lang="en-US" sz="1800" b="1" dirty="0">
                <a:solidFill>
                  <a:schemeClr val="bg1"/>
                </a:solidFill>
              </a:rPr>
            </a:br>
            <a:r>
              <a:rPr lang="en-US" sz="1800" b="1" dirty="0">
                <a:solidFill>
                  <a:srgbClr val="120DFB"/>
                </a:solidFill>
              </a:rPr>
              <a:t>  </a:t>
            </a:r>
            <a:r>
              <a:rPr lang="en-US" sz="1800" b="1" dirty="0" err="1"/>
              <a:t>aalfonso_and_emayer</a:t>
            </a:r>
            <a:r>
              <a:rPr lang="en-US" sz="1800" b="1" dirty="0" smtClean="0"/>
              <a:t>:</a:t>
            </a:r>
            <a:r>
              <a:rPr lang="en-US" sz="1800" b="1" dirty="0">
                <a:solidFill>
                  <a:srgbClr val="120DFB"/>
                </a:solidFill>
              </a:rPr>
              <a:t/>
            </a:r>
            <a:br>
              <a:rPr lang="en-US" sz="1800" b="1" dirty="0">
                <a:solidFill>
                  <a:srgbClr val="120DFB"/>
                </a:solidFill>
              </a:rPr>
            </a:br>
            <a:r>
              <a:rPr lang="en-US" sz="1800" b="1" dirty="0">
                <a:solidFill>
                  <a:srgbClr val="120DFB"/>
                </a:solidFill>
              </a:rPr>
              <a:t>     </a:t>
            </a:r>
            <a:r>
              <a:rPr lang="en-US" sz="1800" b="1" dirty="0">
                <a:solidFill>
                  <a:schemeClr val="bg1"/>
                </a:solidFill>
              </a:rPr>
              <a:t>W: 124    L: 128    T:  0</a:t>
            </a:r>
            <a:br>
              <a:rPr lang="en-US" sz="1800" b="1" dirty="0">
                <a:solidFill>
                  <a:schemeClr val="bg1"/>
                </a:solidFill>
              </a:rPr>
            </a:br>
            <a:r>
              <a:rPr lang="en-US" sz="1800" b="1" dirty="0">
                <a:solidFill>
                  <a:schemeClr val="bg1"/>
                </a:solidFill>
              </a:rPr>
              <a:t/>
            </a:r>
            <a:br>
              <a:rPr lang="en-US" sz="1800" b="1" dirty="0">
                <a:solidFill>
                  <a:schemeClr val="bg1"/>
                </a:solidFill>
              </a:rPr>
            </a:br>
            <a:r>
              <a:rPr lang="en-US" sz="1800" b="1" dirty="0"/>
              <a:t>  </a:t>
            </a:r>
            <a:r>
              <a:rPr lang="en-US" sz="1800" b="1" dirty="0" err="1"/>
              <a:t>lharder</a:t>
            </a:r>
            <a:r>
              <a:rPr lang="en-US" sz="1800" b="1" dirty="0" smtClean="0"/>
              <a:t>:</a:t>
            </a:r>
            <a:r>
              <a:rPr lang="en-US" sz="1800" b="1" dirty="0">
                <a:solidFill>
                  <a:srgbClr val="120DFB"/>
                </a:solidFill>
              </a:rPr>
              <a:t/>
            </a:r>
            <a:br>
              <a:rPr lang="en-US" sz="1800" b="1" dirty="0">
                <a:solidFill>
                  <a:srgbClr val="120DFB"/>
                </a:solidFill>
              </a:rPr>
            </a:br>
            <a:r>
              <a:rPr lang="en-US" sz="1800" b="1" dirty="0">
                <a:solidFill>
                  <a:srgbClr val="120DFB"/>
                </a:solidFill>
              </a:rPr>
              <a:t>     </a:t>
            </a:r>
            <a:r>
              <a:rPr lang="en-US" sz="1800" b="1" dirty="0">
                <a:solidFill>
                  <a:schemeClr val="bg1"/>
                </a:solidFill>
              </a:rPr>
              <a:t>W: 103    L: 149    T:  0</a:t>
            </a:r>
            <a:endParaRPr lang="en-US" altLang="en-US" sz="1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13852" y="3583632"/>
            <a:ext cx="3276330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THEN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combined (teams)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ran each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syntax errors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run-time errors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round-robin!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>
                  <a:lumMod val="6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3962400" y="5931567"/>
            <a:ext cx="1050758" cy="584616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txBody>
          <a:bodyPr rtlCol="0" anchor="ctr">
            <a:spAutoFit/>
          </a:bodyPr>
          <a:lstStyle/>
          <a:p>
            <a:pPr algn="ctr" eaLnBrk="0" hangingPunct="0"/>
            <a:endParaRPr lang="en-US" sz="1800" b="1" dirty="0" err="1">
              <a:solidFill>
                <a:srgbClr val="22222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5675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30367" y="397085"/>
            <a:ext cx="35888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Cambria"/>
                <a:cs typeface="Cambria"/>
              </a:rPr>
              <a:t> C4 Tourney ~ </a:t>
            </a:r>
            <a:r>
              <a:rPr lang="en-US" sz="4000" b="1" i="1" dirty="0" smtClean="0">
                <a:solidFill>
                  <a:prstClr val="black"/>
                </a:solidFill>
                <a:latin typeface="Cambria"/>
                <a:cs typeface="Cambria"/>
              </a:rPr>
              <a:t>24 entries in fall 2016!</a:t>
            </a:r>
            <a:endParaRPr lang="en-US" sz="4000" b="1" i="1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30367" y="2667000"/>
            <a:ext cx="3254069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20DFB"/>
                </a:solidFill>
                <a:latin typeface="Cambria" panose="02040503050406030204" pitchFamily="18" charset="0"/>
              </a:rPr>
              <a:t>Congrats to our top </a:t>
            </a:r>
            <a:r>
              <a:rPr lang="en-US" b="1" u="sng" dirty="0" smtClean="0">
                <a:solidFill>
                  <a:srgbClr val="120DFB"/>
                </a:solidFill>
                <a:latin typeface="Cambria" panose="02040503050406030204" pitchFamily="18" charset="0"/>
              </a:rPr>
              <a:t>4</a:t>
            </a:r>
            <a:r>
              <a:rPr lang="en-US" dirty="0" smtClean="0">
                <a:solidFill>
                  <a:srgbClr val="120DFB"/>
                </a:solidFill>
                <a:latin typeface="Cambria" panose="02040503050406030204" pitchFamily="18" charset="0"/>
              </a:rPr>
              <a:t>:</a:t>
            </a:r>
            <a:endParaRPr lang="en-US" dirty="0">
              <a:solidFill>
                <a:srgbClr val="120DFB"/>
              </a:solidFill>
              <a:latin typeface="Cambria" panose="020405030504060302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57200" y="121153"/>
            <a:ext cx="1933543" cy="646330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aalfonso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emayer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bren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zshang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csoltis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czhu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daluzri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elindahl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emittler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hliang_and_sdoan</a:t>
            </a:r>
            <a:endParaRPr lang="en-US" altLang="en-US" sz="1800" b="1" dirty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jchoe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jkocha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laggarwal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privera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lharder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mwu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nshroffmehta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sbruml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bwahl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seoyoonchoi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zryu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xichenlin</a:t>
            </a:r>
            <a:endParaRPr lang="en-US" altLang="en-US" sz="1800" b="1" dirty="0" smtClean="0">
              <a:solidFill>
                <a:srgbClr val="C00000"/>
              </a:solidFill>
              <a:latin typeface="+mj-lt"/>
            </a:endParaRPr>
          </a:p>
          <a:p>
            <a:pPr lvl="0"/>
            <a:r>
              <a:rPr lang="en-US" altLang="en-US" sz="1800" b="1" dirty="0" err="1" smtClean="0">
                <a:solidFill>
                  <a:srgbClr val="C00000"/>
                </a:solidFill>
                <a:latin typeface="+mj-lt"/>
              </a:rPr>
              <a:t>yuchengwu</a:t>
            </a:r>
            <a:endParaRPr lang="en-US" altLang="en-US" sz="1800" b="1" dirty="0">
              <a:solidFill>
                <a:srgbClr val="120DFB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 rot="20890613">
            <a:off x="2378529" y="491206"/>
            <a:ext cx="291932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  <a:latin typeface="Cambria" panose="02040503050406030204" pitchFamily="18" charset="0"/>
              </a:rPr>
              <a:t>thanks, everyone!</a:t>
            </a:r>
            <a:endParaRPr lang="en-US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90182" y="3352800"/>
            <a:ext cx="3429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800" b="1" dirty="0"/>
              <a:t>  </a:t>
            </a:r>
            <a:r>
              <a:rPr lang="en-US" sz="1800" b="1" dirty="0" err="1"/>
              <a:t>nshroffmehta</a:t>
            </a:r>
            <a:r>
              <a:rPr lang="en-US" sz="1800" b="1" dirty="0" smtClean="0"/>
              <a:t>:</a:t>
            </a:r>
            <a:r>
              <a:rPr lang="en-US" sz="1800" b="1" dirty="0">
                <a:solidFill>
                  <a:srgbClr val="120DFB"/>
                </a:solidFill>
              </a:rPr>
              <a:t/>
            </a:r>
            <a:br>
              <a:rPr lang="en-US" sz="1800" b="1" dirty="0">
                <a:solidFill>
                  <a:srgbClr val="120DFB"/>
                </a:solidFill>
              </a:rPr>
            </a:br>
            <a:r>
              <a:rPr lang="en-US" sz="1800" b="1" dirty="0">
                <a:solidFill>
                  <a:srgbClr val="120DFB"/>
                </a:solidFill>
              </a:rPr>
              <a:t>     W: 143    L: 109    T:  0</a:t>
            </a:r>
            <a:br>
              <a:rPr lang="en-US" sz="1800" b="1" dirty="0">
                <a:solidFill>
                  <a:srgbClr val="120DFB"/>
                </a:solidFill>
              </a:rPr>
            </a:br>
            <a:r>
              <a:rPr lang="en-US" sz="1800" b="1" dirty="0">
                <a:solidFill>
                  <a:srgbClr val="120DFB"/>
                </a:solidFill>
              </a:rPr>
              <a:t/>
            </a:r>
            <a:br>
              <a:rPr lang="en-US" sz="1800" b="1" dirty="0">
                <a:solidFill>
                  <a:srgbClr val="120DFB"/>
                </a:solidFill>
              </a:rPr>
            </a:br>
            <a:r>
              <a:rPr lang="en-US" sz="1800" b="1" dirty="0"/>
              <a:t>  </a:t>
            </a:r>
            <a:r>
              <a:rPr lang="en-US" sz="1800" b="1" dirty="0" err="1"/>
              <a:t>jchoe</a:t>
            </a:r>
            <a:r>
              <a:rPr lang="en-US" sz="1800" b="1" dirty="0" smtClean="0"/>
              <a:t>:</a:t>
            </a:r>
            <a:r>
              <a:rPr lang="en-US" sz="1800" b="1" dirty="0">
                <a:solidFill>
                  <a:srgbClr val="120DFB"/>
                </a:solidFill>
              </a:rPr>
              <a:t/>
            </a:r>
            <a:br>
              <a:rPr lang="en-US" sz="1800" b="1" dirty="0">
                <a:solidFill>
                  <a:srgbClr val="120DFB"/>
                </a:solidFill>
              </a:rPr>
            </a:br>
            <a:r>
              <a:rPr lang="en-US" sz="1800" b="1" dirty="0">
                <a:solidFill>
                  <a:srgbClr val="120DFB"/>
                </a:solidFill>
              </a:rPr>
              <a:t>     W: 134    L: 118    T:  0</a:t>
            </a:r>
            <a:br>
              <a:rPr lang="en-US" sz="1800" b="1" dirty="0">
                <a:solidFill>
                  <a:srgbClr val="120DFB"/>
                </a:solidFill>
              </a:rPr>
            </a:br>
            <a:r>
              <a:rPr lang="en-US" sz="1800" b="1" dirty="0">
                <a:solidFill>
                  <a:srgbClr val="120DFB"/>
                </a:solidFill>
              </a:rPr>
              <a:t/>
            </a:r>
            <a:br>
              <a:rPr lang="en-US" sz="1800" b="1" dirty="0">
                <a:solidFill>
                  <a:srgbClr val="120DFB"/>
                </a:solidFill>
              </a:rPr>
            </a:br>
            <a:r>
              <a:rPr lang="en-US" sz="1800" b="1" dirty="0">
                <a:solidFill>
                  <a:srgbClr val="120DFB"/>
                </a:solidFill>
              </a:rPr>
              <a:t>  </a:t>
            </a:r>
            <a:r>
              <a:rPr lang="en-US" sz="1800" b="1" dirty="0" err="1"/>
              <a:t>aalfonso_and_emayer</a:t>
            </a:r>
            <a:r>
              <a:rPr lang="en-US" sz="1800" b="1" dirty="0" smtClean="0"/>
              <a:t>:</a:t>
            </a:r>
            <a:r>
              <a:rPr lang="en-US" sz="1800" b="1" dirty="0">
                <a:solidFill>
                  <a:srgbClr val="120DFB"/>
                </a:solidFill>
              </a:rPr>
              <a:t/>
            </a:r>
            <a:br>
              <a:rPr lang="en-US" sz="1800" b="1" dirty="0">
                <a:solidFill>
                  <a:srgbClr val="120DFB"/>
                </a:solidFill>
              </a:rPr>
            </a:br>
            <a:r>
              <a:rPr lang="en-US" sz="1800" b="1" dirty="0">
                <a:solidFill>
                  <a:srgbClr val="120DFB"/>
                </a:solidFill>
              </a:rPr>
              <a:t>     W: 124    L: 128    T:  0</a:t>
            </a:r>
            <a:br>
              <a:rPr lang="en-US" sz="1800" b="1" dirty="0">
                <a:solidFill>
                  <a:srgbClr val="120DFB"/>
                </a:solidFill>
              </a:rPr>
            </a:br>
            <a:r>
              <a:rPr lang="en-US" sz="1800" b="1" dirty="0">
                <a:solidFill>
                  <a:srgbClr val="120DFB"/>
                </a:solidFill>
              </a:rPr>
              <a:t/>
            </a:r>
            <a:br>
              <a:rPr lang="en-US" sz="1800" b="1" dirty="0">
                <a:solidFill>
                  <a:srgbClr val="120DFB"/>
                </a:solidFill>
              </a:rPr>
            </a:br>
            <a:r>
              <a:rPr lang="en-US" sz="1800" b="1" dirty="0"/>
              <a:t>  </a:t>
            </a:r>
            <a:r>
              <a:rPr lang="en-US" sz="1800" b="1" dirty="0" err="1"/>
              <a:t>lharder</a:t>
            </a:r>
            <a:r>
              <a:rPr lang="en-US" sz="1800" b="1" dirty="0" smtClean="0"/>
              <a:t>:</a:t>
            </a:r>
            <a:r>
              <a:rPr lang="en-US" sz="1800" b="1" dirty="0">
                <a:solidFill>
                  <a:srgbClr val="120DFB"/>
                </a:solidFill>
              </a:rPr>
              <a:t/>
            </a:r>
            <a:br>
              <a:rPr lang="en-US" sz="1800" b="1" dirty="0">
                <a:solidFill>
                  <a:srgbClr val="120DFB"/>
                </a:solidFill>
              </a:rPr>
            </a:br>
            <a:r>
              <a:rPr lang="en-US" sz="1800" b="1" dirty="0">
                <a:solidFill>
                  <a:srgbClr val="120DFB"/>
                </a:solidFill>
              </a:rPr>
              <a:t>     W: 103    L: 149    T:  0</a:t>
            </a:r>
            <a:endParaRPr lang="en-US" altLang="en-US" sz="1800" b="1" dirty="0">
              <a:solidFill>
                <a:srgbClr val="120DFB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13852" y="3583632"/>
            <a:ext cx="3276330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THEN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combined (teams)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ran each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syntax errors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run-time errors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Arial" panose="020B0604020202020204" pitchFamily="34" charset="0"/>
              </a:rPr>
              <a:t>round-robin!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>
                  <a:lumMod val="6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Right Arrow 4"/>
          <p:cNvSpPr/>
          <p:nvPr/>
        </p:nvSpPr>
        <p:spPr>
          <a:xfrm rot="16200000">
            <a:off x="3605120" y="2385903"/>
            <a:ext cx="1050758" cy="584616"/>
          </a:xfrm>
          <a:prstGeom prst="rightArrow">
            <a:avLst/>
          </a:prstGeom>
          <a:solidFill>
            <a:srgbClr val="CCECFF"/>
          </a:solidFill>
          <a:ln>
            <a:solidFill>
              <a:srgbClr val="120DFB"/>
            </a:solidFill>
          </a:ln>
        </p:spPr>
        <p:txBody>
          <a:bodyPr rtlCol="0" anchor="ctr">
            <a:spAutoFit/>
          </a:bodyPr>
          <a:lstStyle/>
          <a:p>
            <a:pPr algn="ctr" eaLnBrk="0" hangingPunct="0"/>
            <a:endParaRPr lang="en-US" sz="1800" b="1" dirty="0" err="1">
              <a:solidFill>
                <a:srgbClr val="222222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 rot="20862488">
            <a:off x="1682322" y="1324489"/>
            <a:ext cx="3665428" cy="830997"/>
          </a:xfrm>
          <a:prstGeom prst="rect">
            <a:avLst/>
          </a:prstGeom>
          <a:solidFill>
            <a:srgbClr val="CCECFF"/>
          </a:solidFill>
          <a:ln>
            <a:solidFill>
              <a:srgbClr val="120DF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20DFB"/>
                </a:solidFill>
              </a:rPr>
              <a:t>Now for the </a:t>
            </a:r>
            <a:r>
              <a:rPr lang="en-US" b="1" dirty="0" smtClean="0">
                <a:solidFill>
                  <a:srgbClr val="120DFB"/>
                </a:solidFill>
              </a:rPr>
              <a:t>Bronze</a:t>
            </a:r>
            <a:r>
              <a:rPr lang="en-US" dirty="0" smtClean="0">
                <a:solidFill>
                  <a:srgbClr val="120DFB"/>
                </a:solidFill>
              </a:rPr>
              <a:t> and </a:t>
            </a:r>
            <a:r>
              <a:rPr lang="en-US" b="1" dirty="0" smtClean="0">
                <a:solidFill>
                  <a:srgbClr val="120DFB"/>
                </a:solidFill>
              </a:rPr>
              <a:t>Gold</a:t>
            </a:r>
            <a:r>
              <a:rPr lang="en-US" dirty="0" smtClean="0">
                <a:solidFill>
                  <a:srgbClr val="120DFB"/>
                </a:solidFill>
              </a:rPr>
              <a:t> medal matches...</a:t>
            </a:r>
            <a:endParaRPr lang="en-US" dirty="0">
              <a:solidFill>
                <a:srgbClr val="120D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86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0"/>
          <a:stretch/>
        </p:blipFill>
        <p:spPr>
          <a:xfrm>
            <a:off x="368372" y="990600"/>
            <a:ext cx="8344123" cy="4397326"/>
          </a:xfrm>
          <a:prstGeom prst="rect">
            <a:avLst/>
          </a:prstGeom>
        </p:spPr>
      </p:pic>
      <p:sp>
        <p:nvSpPr>
          <p:cNvPr id="40965" name="Text Box 46"/>
          <p:cNvSpPr txBox="1">
            <a:spLocks noChangeArrowheads="1"/>
          </p:cNvSpPr>
          <p:nvPr/>
        </p:nvSpPr>
        <p:spPr bwMode="auto">
          <a:xfrm>
            <a:off x="313531" y="228600"/>
            <a:ext cx="8550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dirty="0" smtClean="0">
                <a:latin typeface="Cambria" panose="02040503050406030204" pitchFamily="18" charset="0"/>
              </a:rPr>
              <a:t>Inspired by Chris </a:t>
            </a:r>
            <a:r>
              <a:rPr lang="en-US" sz="3200" dirty="0" err="1" smtClean="0">
                <a:latin typeface="Cambria" panose="02040503050406030204" pitchFamily="18" charset="0"/>
              </a:rPr>
              <a:t>Cecka</a:t>
            </a:r>
            <a:r>
              <a:rPr lang="en-US" sz="3200" dirty="0" smtClean="0">
                <a:latin typeface="Cambria" panose="02040503050406030204" pitchFamily="18" charset="0"/>
              </a:rPr>
              <a:t>…</a:t>
            </a:r>
            <a:endParaRPr lang="en-US" sz="3200" i="1" dirty="0">
              <a:latin typeface="Cambria" panose="02040503050406030204" pitchFamily="18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838201" y="4267200"/>
            <a:ext cx="7315200" cy="914400"/>
          </a:xfrm>
          <a:prstGeom prst="roundRect">
            <a:avLst/>
          </a:prstGeom>
          <a:solidFill>
            <a:srgbClr val="FF0000">
              <a:alpha val="9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" name="Right Arrow 3"/>
          <p:cNvSpPr/>
          <p:nvPr/>
        </p:nvSpPr>
        <p:spPr bwMode="auto">
          <a:xfrm rot="12505892">
            <a:off x="5643625" y="4890998"/>
            <a:ext cx="762000" cy="533400"/>
          </a:xfrm>
          <a:prstGeom prst="rightArrow">
            <a:avLst/>
          </a:prstGeom>
          <a:solidFill>
            <a:srgbClr val="FFCC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30"/>
          <a:stretch/>
        </p:blipFill>
        <p:spPr>
          <a:xfrm>
            <a:off x="667014" y="3048000"/>
            <a:ext cx="7732769" cy="2964766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88615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0"/>
          <a:stretch/>
        </p:blipFill>
        <p:spPr>
          <a:xfrm>
            <a:off x="368372" y="1131972"/>
            <a:ext cx="8344123" cy="4397326"/>
          </a:xfrm>
          <a:prstGeom prst="rect">
            <a:avLst/>
          </a:prstGeom>
        </p:spPr>
      </p:pic>
      <p:sp>
        <p:nvSpPr>
          <p:cNvPr id="40965" name="Text Box 46"/>
          <p:cNvSpPr txBox="1">
            <a:spLocks noChangeArrowheads="1"/>
          </p:cNvSpPr>
          <p:nvPr/>
        </p:nvSpPr>
        <p:spPr bwMode="auto">
          <a:xfrm>
            <a:off x="313531" y="228600"/>
            <a:ext cx="8550275" cy="584775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dirty="0" smtClean="0">
                <a:latin typeface="Cambria" panose="02040503050406030204" pitchFamily="18" charset="0"/>
              </a:rPr>
              <a:t>This year's </a:t>
            </a:r>
            <a:r>
              <a:rPr lang="en-US" sz="3200" dirty="0" err="1" smtClean="0">
                <a:latin typeface="Cambria" panose="02040503050406030204" pitchFamily="18" charset="0"/>
              </a:rPr>
              <a:t>Cris</a:t>
            </a:r>
            <a:r>
              <a:rPr lang="en-US" sz="3200" dirty="0" smtClean="0">
                <a:latin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</a:rPr>
              <a:t>Cecka</a:t>
            </a:r>
            <a:r>
              <a:rPr lang="en-US" sz="3200" dirty="0" smtClean="0">
                <a:latin typeface="Cambria" panose="02040503050406030204" pitchFamily="18" charset="0"/>
              </a:rPr>
              <a:t> award…</a:t>
            </a:r>
            <a:endParaRPr lang="en-US" sz="3200" i="1" dirty="0">
              <a:latin typeface="Cambria" panose="02040503050406030204" pitchFamily="18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838201" y="4408572"/>
            <a:ext cx="7315200" cy="914400"/>
          </a:xfrm>
          <a:prstGeom prst="roundRect">
            <a:avLst/>
          </a:prstGeom>
          <a:solidFill>
            <a:srgbClr val="FF0000">
              <a:alpha val="9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" name="Right Arrow 3"/>
          <p:cNvSpPr/>
          <p:nvPr/>
        </p:nvSpPr>
        <p:spPr bwMode="auto">
          <a:xfrm rot="12505892">
            <a:off x="5643625" y="5032370"/>
            <a:ext cx="762000" cy="533400"/>
          </a:xfrm>
          <a:prstGeom prst="rightArrow">
            <a:avLst/>
          </a:prstGeom>
          <a:solidFill>
            <a:srgbClr val="FFCC99"/>
          </a:solidFill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8" name="Text Box 46"/>
          <p:cNvSpPr txBox="1">
            <a:spLocks noChangeArrowheads="1"/>
          </p:cNvSpPr>
          <p:nvPr/>
        </p:nvSpPr>
        <p:spPr bwMode="auto">
          <a:xfrm>
            <a:off x="533400" y="5867400"/>
            <a:ext cx="2691606" cy="584775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dirty="0" smtClean="0">
                <a:latin typeface="Cambria" panose="02040503050406030204" pitchFamily="18" charset="0"/>
              </a:rPr>
              <a:t>goes to…</a:t>
            </a:r>
            <a:endParaRPr lang="en-US" sz="3200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77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Line 21"/>
          <p:cNvSpPr>
            <a:spLocks noChangeShapeType="1"/>
          </p:cNvSpPr>
          <p:nvPr/>
        </p:nvSpPr>
        <p:spPr bwMode="auto">
          <a:xfrm flipV="1">
            <a:off x="4297363" y="1981200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5" name="Text Box 22"/>
          <p:cNvSpPr txBox="1">
            <a:spLocks noChangeArrowheads="1"/>
          </p:cNvSpPr>
          <p:nvPr/>
        </p:nvSpPr>
        <p:spPr bwMode="auto">
          <a:xfrm>
            <a:off x="1143000" y="3054350"/>
            <a:ext cx="6858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i="1" dirty="0" smtClean="0">
                <a:latin typeface="Cambria" pitchFamily="18" charset="0"/>
              </a:rPr>
              <a:t>Fortunately, </a:t>
            </a:r>
            <a:r>
              <a:rPr lang="en-US" altLang="en-US" sz="3200" dirty="0" smtClean="0">
                <a:latin typeface="Cambria" pitchFamily="18" charset="0"/>
              </a:rPr>
              <a:t>nearly </a:t>
            </a:r>
            <a:r>
              <a:rPr lang="en-US" altLang="en-US" sz="3200" dirty="0">
                <a:latin typeface="Cambria" pitchFamily="18" charset="0"/>
              </a:rPr>
              <a:t>all </a:t>
            </a:r>
            <a:r>
              <a:rPr lang="en-US" altLang="en-US" sz="3200" b="1" i="1" dirty="0">
                <a:solidFill>
                  <a:srgbClr val="CC6600"/>
                </a:solidFill>
                <a:latin typeface="Cambria" pitchFamily="18" charset="0"/>
              </a:rPr>
              <a:t>meaningful</a:t>
            </a:r>
            <a:r>
              <a:rPr lang="en-US" altLang="en-US" sz="3200" dirty="0">
                <a:solidFill>
                  <a:srgbClr val="120DFB"/>
                </a:solidFill>
                <a:latin typeface="Cambria" pitchFamily="18" charset="0"/>
              </a:rPr>
              <a:t> </a:t>
            </a:r>
            <a:r>
              <a:rPr lang="en-US" altLang="en-US" sz="3200" dirty="0">
                <a:latin typeface="Cambria" pitchFamily="18" charset="0"/>
              </a:rPr>
              <a:t>functions </a:t>
            </a:r>
            <a:r>
              <a:rPr lang="en-US" altLang="en-US" sz="3200" b="1" i="1" dirty="0">
                <a:latin typeface="Cambria" pitchFamily="18" charset="0"/>
              </a:rPr>
              <a:t>are</a:t>
            </a:r>
            <a:r>
              <a:rPr lang="en-US" altLang="en-US" sz="3200" dirty="0">
                <a:latin typeface="Cambria" pitchFamily="18" charset="0"/>
              </a:rPr>
              <a:t> computable…</a:t>
            </a:r>
          </a:p>
        </p:txBody>
      </p:sp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533400" y="752475"/>
            <a:ext cx="1219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Input</a:t>
            </a:r>
          </a:p>
        </p:txBody>
      </p:sp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7086600" y="752475"/>
            <a:ext cx="1447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Output</a:t>
            </a:r>
          </a:p>
        </p:txBody>
      </p:sp>
      <p:sp>
        <p:nvSpPr>
          <p:cNvPr id="23558" name="Line 8"/>
          <p:cNvSpPr>
            <a:spLocks noChangeShapeType="1"/>
          </p:cNvSpPr>
          <p:nvPr/>
        </p:nvSpPr>
        <p:spPr bwMode="auto">
          <a:xfrm>
            <a:off x="1828800" y="1057275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9" name="Line 9"/>
          <p:cNvSpPr>
            <a:spLocks noChangeShapeType="1"/>
          </p:cNvSpPr>
          <p:nvPr/>
        </p:nvSpPr>
        <p:spPr bwMode="auto">
          <a:xfrm>
            <a:off x="6019800" y="1057275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3" name="Text Box 5"/>
          <p:cNvSpPr txBox="1">
            <a:spLocks noChangeArrowheads="1"/>
          </p:cNvSpPr>
          <p:nvPr/>
        </p:nvSpPr>
        <p:spPr bwMode="auto">
          <a:xfrm>
            <a:off x="3342342" y="4724400"/>
            <a:ext cx="5070475" cy="923925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700" b="1" i="1" dirty="0">
                <a:latin typeface="Cambria" pitchFamily="18" charset="0"/>
              </a:rPr>
              <a:t>but this doesn't mean we know how to </a:t>
            </a:r>
            <a:r>
              <a:rPr lang="en-US" altLang="en-US" sz="2700" b="1" i="1" dirty="0" smtClean="0">
                <a:latin typeface="Cambria" pitchFamily="18" charset="0"/>
              </a:rPr>
              <a:t>compute them </a:t>
            </a:r>
            <a:r>
              <a:rPr lang="en-US" altLang="en-US" sz="2700" b="1" i="1" dirty="0">
                <a:latin typeface="Cambria" pitchFamily="18" charset="0"/>
              </a:rPr>
              <a:t>(yet)!</a:t>
            </a:r>
            <a:endParaRPr lang="en-US" altLang="en-US" sz="2700" dirty="0">
              <a:latin typeface="Cambria" pitchFamily="18" charset="0"/>
            </a:endParaRPr>
          </a:p>
        </p:txBody>
      </p:sp>
      <p:sp>
        <p:nvSpPr>
          <p:cNvPr id="23564" name="Rectangle 22"/>
          <p:cNvSpPr>
            <a:spLocks noChangeArrowheads="1"/>
          </p:cNvSpPr>
          <p:nvPr/>
        </p:nvSpPr>
        <p:spPr bwMode="auto">
          <a:xfrm>
            <a:off x="3305175" y="6253163"/>
            <a:ext cx="5638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i="1" dirty="0">
                <a:latin typeface="Cambria" pitchFamily="18" charset="0"/>
              </a:rPr>
              <a:t>for </a:t>
            </a:r>
            <a:r>
              <a:rPr lang="en-US" altLang="en-US" i="1" dirty="0" smtClean="0">
                <a:latin typeface="Cambria" pitchFamily="18" charset="0"/>
              </a:rPr>
              <a:t>example </a:t>
            </a:r>
            <a:r>
              <a:rPr lang="en-US" altLang="en-US" i="1" dirty="0">
                <a:latin typeface="Cambria" pitchFamily="18" charset="0"/>
              </a:rPr>
              <a:t>…</a:t>
            </a:r>
            <a:endParaRPr lang="en-US" altLang="en-US" dirty="0">
              <a:latin typeface="Cambria" pitchFamily="18" charset="0"/>
            </a:endParaRPr>
          </a:p>
        </p:txBody>
      </p:sp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3352800" y="294545"/>
            <a:ext cx="2209800" cy="1447800"/>
          </a:xfrm>
          <a:prstGeom prst="cube">
            <a:avLst>
              <a:gd name="adj" fmla="val 31236"/>
            </a:avLst>
          </a:prstGeom>
          <a:solidFill>
            <a:srgbClr val="CCECFF"/>
          </a:solidFill>
          <a:ln w="19050">
            <a:solidFill>
              <a:srgbClr val="CC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 rot="1432580">
            <a:off x="4210050" y="327883"/>
            <a:ext cx="99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Times" pitchFamily="18" charset="0"/>
              </a:rPr>
              <a:t>?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3308350" y="904145"/>
            <a:ext cx="18288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40000"/>
              </a:lnSpc>
              <a:spcBef>
                <a:spcPct val="50000"/>
              </a:spcBef>
            </a:pPr>
            <a:endParaRPr lang="en-US" altLang="en-US" sz="1800">
              <a:latin typeface="Times" pitchFamily="18" charset="0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Algorithm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22"/>
          <p:cNvSpPr txBox="1">
            <a:spLocks noChangeArrowheads="1"/>
          </p:cNvSpPr>
          <p:nvPr/>
        </p:nvSpPr>
        <p:spPr bwMode="auto">
          <a:xfrm>
            <a:off x="1600200" y="3054350"/>
            <a:ext cx="5638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dirty="0">
                <a:latin typeface="Cambria" pitchFamily="18" charset="0"/>
              </a:rPr>
              <a:t>the </a:t>
            </a:r>
            <a:r>
              <a:rPr lang="en-US" altLang="en-US" sz="3200" b="1" i="1" dirty="0" smtClean="0">
                <a:latin typeface="Cambria" pitchFamily="18" charset="0"/>
              </a:rPr>
              <a:t>computer vision</a:t>
            </a:r>
            <a:r>
              <a:rPr lang="en-US" altLang="en-US" sz="3200" dirty="0" smtClean="0">
                <a:latin typeface="Cambria" pitchFamily="18" charset="0"/>
              </a:rPr>
              <a:t> </a:t>
            </a:r>
            <a:r>
              <a:rPr lang="en-US" altLang="en-US" sz="3200" dirty="0">
                <a:latin typeface="Cambria" pitchFamily="18" charset="0"/>
              </a:rPr>
              <a:t>problem</a:t>
            </a: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533400" y="751745"/>
            <a:ext cx="1219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Input</a:t>
            </a: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7086600" y="751745"/>
            <a:ext cx="1447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Output</a:t>
            </a:r>
          </a:p>
        </p:txBody>
      </p:sp>
      <p:sp>
        <p:nvSpPr>
          <p:cNvPr id="22" name="Line 8"/>
          <p:cNvSpPr>
            <a:spLocks noChangeShapeType="1"/>
          </p:cNvSpPr>
          <p:nvPr/>
        </p:nvSpPr>
        <p:spPr bwMode="auto">
          <a:xfrm>
            <a:off x="1828800" y="1056545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9"/>
          <p:cNvSpPr>
            <a:spLocks noChangeShapeType="1"/>
          </p:cNvSpPr>
          <p:nvPr/>
        </p:nvSpPr>
        <p:spPr bwMode="auto">
          <a:xfrm>
            <a:off x="6019800" y="1056545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AutoShape 10"/>
          <p:cNvSpPr>
            <a:spLocks noChangeArrowheads="1"/>
          </p:cNvSpPr>
          <p:nvPr/>
        </p:nvSpPr>
        <p:spPr bwMode="auto">
          <a:xfrm>
            <a:off x="3352800" y="294545"/>
            <a:ext cx="2209800" cy="1447800"/>
          </a:xfrm>
          <a:prstGeom prst="cube">
            <a:avLst>
              <a:gd name="adj" fmla="val 31236"/>
            </a:avLst>
          </a:prstGeom>
          <a:solidFill>
            <a:srgbClr val="CCECFF"/>
          </a:solidFill>
          <a:ln w="19050">
            <a:solidFill>
              <a:srgbClr val="CC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 rot="1432580">
            <a:off x="4210050" y="327883"/>
            <a:ext cx="99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Times" pitchFamily="18" charset="0"/>
              </a:rPr>
              <a:t>?</a:t>
            </a: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3308350" y="904145"/>
            <a:ext cx="18288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40000"/>
              </a:lnSpc>
              <a:spcBef>
                <a:spcPct val="50000"/>
              </a:spcBef>
            </a:pPr>
            <a:endParaRPr lang="en-US" altLang="en-US" sz="1800">
              <a:latin typeface="Times" pitchFamily="18" charset="0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Algorithm</a:t>
            </a:r>
          </a:p>
        </p:txBody>
      </p:sp>
      <p:sp>
        <p:nvSpPr>
          <p:cNvPr id="29" name="Line 21"/>
          <p:cNvSpPr>
            <a:spLocks noChangeShapeType="1"/>
          </p:cNvSpPr>
          <p:nvPr/>
        </p:nvSpPr>
        <p:spPr bwMode="auto">
          <a:xfrm flipV="1">
            <a:off x="4297363" y="1981200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6"/>
          <p:cNvSpPr txBox="1">
            <a:spLocks noChangeArrowheads="1"/>
          </p:cNvSpPr>
          <p:nvPr/>
        </p:nvSpPr>
        <p:spPr bwMode="auto">
          <a:xfrm>
            <a:off x="533400" y="752475"/>
            <a:ext cx="1219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Input</a:t>
            </a:r>
          </a:p>
        </p:txBody>
      </p:sp>
      <p:sp>
        <p:nvSpPr>
          <p:cNvPr id="25603" name="Text Box 7"/>
          <p:cNvSpPr txBox="1">
            <a:spLocks noChangeArrowheads="1"/>
          </p:cNvSpPr>
          <p:nvPr/>
        </p:nvSpPr>
        <p:spPr bwMode="auto">
          <a:xfrm>
            <a:off x="7086600" y="752475"/>
            <a:ext cx="1447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Output</a:t>
            </a:r>
          </a:p>
        </p:txBody>
      </p:sp>
      <p:sp>
        <p:nvSpPr>
          <p:cNvPr id="25604" name="Line 8"/>
          <p:cNvSpPr>
            <a:spLocks noChangeShapeType="1"/>
          </p:cNvSpPr>
          <p:nvPr/>
        </p:nvSpPr>
        <p:spPr bwMode="auto">
          <a:xfrm>
            <a:off x="1828800" y="1057275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5" name="Line 9"/>
          <p:cNvSpPr>
            <a:spLocks noChangeShapeType="1"/>
          </p:cNvSpPr>
          <p:nvPr/>
        </p:nvSpPr>
        <p:spPr bwMode="auto">
          <a:xfrm>
            <a:off x="6019800" y="1057275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9" name="Rectangle 1"/>
          <p:cNvSpPr>
            <a:spLocks noChangeArrowheads="1"/>
          </p:cNvSpPr>
          <p:nvPr/>
        </p:nvSpPr>
        <p:spPr bwMode="auto">
          <a:xfrm>
            <a:off x="1346200" y="2895600"/>
            <a:ext cx="965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4400">
                <a:latin typeface="Cambria" pitchFamily="18" charset="0"/>
              </a:rPr>
              <a:t>?</a:t>
            </a:r>
            <a:endParaRPr lang="en-US" altLang="en-US" sz="14400"/>
          </a:p>
        </p:txBody>
      </p:sp>
      <p:sp>
        <p:nvSpPr>
          <p:cNvPr id="25610" name="Rectangle 23"/>
          <p:cNvSpPr>
            <a:spLocks noChangeArrowheads="1"/>
          </p:cNvSpPr>
          <p:nvPr/>
        </p:nvSpPr>
        <p:spPr bwMode="auto">
          <a:xfrm>
            <a:off x="6629400" y="2895600"/>
            <a:ext cx="965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4400">
                <a:latin typeface="Cambria" pitchFamily="18" charset="0"/>
              </a:rPr>
              <a:t>?</a:t>
            </a:r>
            <a:endParaRPr lang="en-US" altLang="en-US" sz="14400"/>
          </a:p>
        </p:txBody>
      </p:sp>
      <p:sp>
        <p:nvSpPr>
          <p:cNvPr id="25611" name="Right Arrow 26"/>
          <p:cNvSpPr>
            <a:spLocks noChangeArrowheads="1"/>
          </p:cNvSpPr>
          <p:nvPr/>
        </p:nvSpPr>
        <p:spPr bwMode="auto">
          <a:xfrm>
            <a:off x="3733800" y="3886200"/>
            <a:ext cx="1250950" cy="609600"/>
          </a:xfrm>
          <a:prstGeom prst="rightArrow">
            <a:avLst>
              <a:gd name="adj1" fmla="val 50000"/>
              <a:gd name="adj2" fmla="val 50029"/>
            </a:avLst>
          </a:prstGeom>
          <a:solidFill>
            <a:srgbClr val="CCECFF"/>
          </a:solidFill>
          <a:ln w="9525" algn="ctr">
            <a:solidFill>
              <a:srgbClr val="CC66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5612" name="Text Box 22"/>
          <p:cNvSpPr txBox="1">
            <a:spLocks noChangeArrowheads="1"/>
          </p:cNvSpPr>
          <p:nvPr/>
        </p:nvSpPr>
        <p:spPr bwMode="auto">
          <a:xfrm>
            <a:off x="1981200" y="5638800"/>
            <a:ext cx="489108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computer vision: </a:t>
            </a:r>
            <a:r>
              <a:rPr lang="en-US" altLang="en-US" sz="3200" i="1">
                <a:latin typeface="Cambria" pitchFamily="18" charset="0"/>
              </a:rPr>
              <a:t>what's </a:t>
            </a:r>
            <a:r>
              <a:rPr lang="en-US" altLang="en-US" sz="3200">
                <a:latin typeface="Cambria" pitchFamily="18" charset="0"/>
              </a:rPr>
              <a:t>the</a:t>
            </a:r>
            <a:r>
              <a:rPr lang="en-US" altLang="en-US" sz="3200" i="1">
                <a:latin typeface="Cambria" pitchFamily="18" charset="0"/>
              </a:rPr>
              <a:t> input </a:t>
            </a:r>
            <a:r>
              <a:rPr lang="en-US" altLang="en-US" sz="3200">
                <a:latin typeface="Cambria" pitchFamily="18" charset="0"/>
              </a:rPr>
              <a:t>and</a:t>
            </a:r>
            <a:r>
              <a:rPr lang="en-US" altLang="en-US" sz="3200" i="1">
                <a:latin typeface="Cambria" pitchFamily="18" charset="0"/>
              </a:rPr>
              <a:t> output</a:t>
            </a:r>
            <a:r>
              <a:rPr lang="en-US" altLang="en-US" sz="3200">
                <a:latin typeface="Cambria" pitchFamily="18" charset="0"/>
              </a:rPr>
              <a:t>?</a:t>
            </a:r>
          </a:p>
        </p:txBody>
      </p:sp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3352800" y="294545"/>
            <a:ext cx="2209800" cy="1447800"/>
          </a:xfrm>
          <a:prstGeom prst="cube">
            <a:avLst>
              <a:gd name="adj" fmla="val 31236"/>
            </a:avLst>
          </a:prstGeom>
          <a:solidFill>
            <a:srgbClr val="CCECFF"/>
          </a:solidFill>
          <a:ln w="19050">
            <a:solidFill>
              <a:srgbClr val="CC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 rot="1432580">
            <a:off x="4210050" y="327883"/>
            <a:ext cx="99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Times" pitchFamily="18" charset="0"/>
              </a:rPr>
              <a:t>?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3308350" y="904145"/>
            <a:ext cx="18288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40000"/>
              </a:lnSpc>
              <a:spcBef>
                <a:spcPct val="50000"/>
              </a:spcBef>
            </a:pPr>
            <a:endParaRPr lang="en-US" altLang="en-US" sz="1800">
              <a:latin typeface="Times" pitchFamily="18" charset="0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Algorithm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0"/>
          <p:cNvSpPr txBox="1">
            <a:spLocks noChangeArrowheads="1"/>
          </p:cNvSpPr>
          <p:nvPr/>
        </p:nvSpPr>
        <p:spPr bwMode="auto">
          <a:xfrm>
            <a:off x="266700" y="1981200"/>
            <a:ext cx="3124200" cy="4800600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900">
                <a:latin typeface="Calibri" pitchFamily="34" charset="0"/>
              </a:rPr>
              <a:t>020 067 073 058 055 076 069 050 074 064 065 066 066 059 023 </a:t>
            </a:r>
          </a:p>
          <a:p>
            <a:r>
              <a:rPr lang="en-US" altLang="en-US" sz="900">
                <a:latin typeface="Calibri" pitchFamily="34" charset="0"/>
              </a:rPr>
              <a:t>047 109 107 118 107 115 110 120 120 124 120 128 124 132 131 </a:t>
            </a:r>
          </a:p>
          <a:p>
            <a:r>
              <a:rPr lang="en-US" altLang="en-US" sz="900">
                <a:latin typeface="Calibri" pitchFamily="34" charset="0"/>
              </a:rPr>
              <a:t>047 125 130 130 122 121 117 142 131 133 134 141 149 144 135 </a:t>
            </a:r>
          </a:p>
          <a:p>
            <a:r>
              <a:rPr lang="en-US" altLang="en-US" sz="900">
                <a:latin typeface="Calibri" pitchFamily="34" charset="0"/>
              </a:rPr>
              <a:t>051 139 143 139 147 134 149 069 127 144 139 144 150 161 149 </a:t>
            </a:r>
          </a:p>
          <a:p>
            <a:r>
              <a:rPr lang="en-US" altLang="en-US" sz="900">
                <a:latin typeface="Calibri" pitchFamily="34" charset="0"/>
              </a:rPr>
              <a:t>054 136 161 148 147 158 055 052 034 030 158 156 165 163 156 </a:t>
            </a:r>
          </a:p>
          <a:p>
            <a:r>
              <a:rPr lang="en-US" altLang="en-US" sz="900">
                <a:latin typeface="Calibri" pitchFamily="34" charset="0"/>
              </a:rPr>
              <a:t>043 144 165 159 154 171 224 191 047 030 171 165 175 164 163 </a:t>
            </a:r>
          </a:p>
          <a:p>
            <a:r>
              <a:rPr lang="en-US" altLang="en-US" sz="900">
                <a:latin typeface="Calibri" pitchFamily="34" charset="0"/>
              </a:rPr>
              <a:t>025 161 174 172 167 049 200 193 112 028 120 169 173 177 173 </a:t>
            </a:r>
          </a:p>
          <a:p>
            <a:r>
              <a:rPr lang="en-US" altLang="en-US" sz="900">
                <a:latin typeface="Calibri" pitchFamily="34" charset="0"/>
              </a:rPr>
              <a:t>011 091 101 105 177 039 078 060 041 026 073 102 167 208 121 </a:t>
            </a:r>
          </a:p>
          <a:p>
            <a:r>
              <a:rPr lang="en-US" altLang="en-US" sz="900">
                <a:latin typeface="Calibri" pitchFamily="34" charset="0"/>
              </a:rPr>
              <a:t>011 091 094 066 094 033 199 184 139 024 060 094 125 152 134 </a:t>
            </a:r>
          </a:p>
          <a:p>
            <a:r>
              <a:rPr lang="en-US" altLang="en-US" sz="900">
                <a:latin typeface="Calibri" pitchFamily="34" charset="0"/>
              </a:rPr>
              <a:t>009 068 072 072 065 031 151 171 075 028 035 072 083 109 063 </a:t>
            </a:r>
          </a:p>
          <a:p>
            <a:r>
              <a:rPr lang="en-US" altLang="en-US" sz="900">
                <a:latin typeface="Calibri" pitchFamily="34" charset="0"/>
              </a:rPr>
              <a:t>013 068 074 059 057 037 161 129 062 028 035 071 072 078 056 </a:t>
            </a:r>
          </a:p>
          <a:p>
            <a:r>
              <a:rPr lang="en-US" altLang="en-US" sz="900">
                <a:latin typeface="Calibri" pitchFamily="34" charset="0"/>
              </a:rPr>
              <a:t>012 042 063 055 072 033 020 067 031 022 027 082 070 073 060 </a:t>
            </a:r>
          </a:p>
          <a:p>
            <a:r>
              <a:rPr lang="en-US" altLang="en-US" sz="900">
                <a:latin typeface="Calibri" pitchFamily="34" charset="0"/>
              </a:rPr>
              <a:t>011 037 064 094 091 026 025 080 066 026 023 071 070 080 060 </a:t>
            </a:r>
          </a:p>
          <a:p>
            <a:r>
              <a:rPr lang="en-US" altLang="en-US" sz="900">
                <a:latin typeface="Calibri" pitchFamily="34" charset="0"/>
              </a:rPr>
              <a:t>011 060 077 082 037 023 024 147 140 038 023 037 043 076 037 </a:t>
            </a:r>
          </a:p>
          <a:p>
            <a:r>
              <a:rPr lang="en-US" altLang="en-US" sz="900">
                <a:latin typeface="Calibri" pitchFamily="34" charset="0"/>
              </a:rPr>
              <a:t>013 049 076 059 032 028 174 197 182 060 021 021 121 101 062 </a:t>
            </a:r>
          </a:p>
          <a:p>
            <a:r>
              <a:rPr lang="en-US" altLang="en-US" sz="900">
                <a:latin typeface="Calibri" pitchFamily="34" charset="0"/>
              </a:rPr>
              <a:t>013 059 111 072 020 078 200 211 182 061 069 059 043 086 106 </a:t>
            </a:r>
          </a:p>
          <a:p>
            <a:r>
              <a:rPr lang="en-US" altLang="en-US" sz="900">
                <a:latin typeface="Calibri" pitchFamily="34" charset="0"/>
              </a:rPr>
              <a:t>007 053 057 092 023 105 189 230 210 084 034 021 017 033 091 </a:t>
            </a:r>
          </a:p>
          <a:p>
            <a:r>
              <a:rPr lang="en-US" altLang="en-US" sz="900">
                <a:latin typeface="Calibri" pitchFamily="34" charset="0"/>
              </a:rPr>
              <a:t>011 061 072 018 027 054 069 068 062 023 045 011 016 042 044 </a:t>
            </a:r>
          </a:p>
          <a:p>
            <a:r>
              <a:rPr lang="en-US" altLang="en-US" sz="900">
                <a:latin typeface="Calibri" pitchFamily="34" charset="0"/>
              </a:rPr>
              <a:t>014 041 047 025 018 040 065 039 024 021 036 041 013 030 022 </a:t>
            </a:r>
          </a:p>
          <a:p>
            <a:r>
              <a:rPr lang="en-US" altLang="en-US" sz="900">
                <a:latin typeface="Calibri" pitchFamily="34" charset="0"/>
              </a:rPr>
              <a:t>013 093 106 017 019 027 030 042 012 021 043 013 014 020 027 </a:t>
            </a:r>
          </a:p>
          <a:p>
            <a:r>
              <a:rPr lang="en-US" altLang="en-US" sz="900">
                <a:latin typeface="Calibri" pitchFamily="34" charset="0"/>
              </a:rPr>
              <a:t>019 040 029 023 016 024 015 026 011 010 026 017 012 013 014 </a:t>
            </a:r>
          </a:p>
          <a:p>
            <a:r>
              <a:rPr lang="en-US" altLang="en-US" sz="900">
                <a:latin typeface="Calibri" pitchFamily="34" charset="0"/>
              </a:rPr>
              <a:t>022 042 030 040 019 015 016 011 012 009 008 012 009 017 019 </a:t>
            </a:r>
          </a:p>
          <a:p>
            <a:r>
              <a:rPr lang="en-US" altLang="en-US" sz="900">
                <a:latin typeface="Calibri" pitchFamily="34" charset="0"/>
              </a:rPr>
              <a:t>022 026 018 030 020 012 017 010 008 011 007 015 008 016 034 </a:t>
            </a:r>
          </a:p>
          <a:p>
            <a:r>
              <a:rPr lang="en-US" altLang="en-US" sz="900">
                <a:latin typeface="Calibri" pitchFamily="34" charset="0"/>
              </a:rPr>
              <a:t>019 018 048 029 012 054 012 008 008 009 008 012 007 016 005 </a:t>
            </a:r>
          </a:p>
          <a:p>
            <a:r>
              <a:rPr lang="en-US" altLang="en-US" sz="900">
                <a:latin typeface="Calibri" pitchFamily="34" charset="0"/>
              </a:rPr>
              <a:t>022 015 057 043 126 135 122 006 005 008 007 019 010 011 008 </a:t>
            </a:r>
          </a:p>
          <a:p>
            <a:r>
              <a:rPr lang="en-US" altLang="en-US" sz="900">
                <a:latin typeface="Calibri" pitchFamily="34" charset="0"/>
              </a:rPr>
              <a:t>018 008 009 019 023 093 109 128 063 052 031 010 012 009 006 </a:t>
            </a:r>
          </a:p>
          <a:p>
            <a:r>
              <a:rPr lang="en-US" altLang="en-US" sz="900">
                <a:latin typeface="Calibri" pitchFamily="34" charset="0"/>
              </a:rPr>
              <a:t>017 010 010 007 067 054 106 116 067 056 011 028 005 009 006 </a:t>
            </a:r>
          </a:p>
          <a:p>
            <a:r>
              <a:rPr lang="en-US" altLang="en-US" sz="900">
                <a:latin typeface="Calibri" pitchFamily="34" charset="0"/>
              </a:rPr>
              <a:t>015 010 012 014 062 076 057 055 019 024 020 006 005 013 004 </a:t>
            </a:r>
          </a:p>
          <a:p>
            <a:r>
              <a:rPr lang="en-US" altLang="en-US" sz="900">
                <a:latin typeface="Calibri" pitchFamily="34" charset="0"/>
              </a:rPr>
              <a:t>016 010 008 011 039 025 020 016 011 007 008 007 006 010 003 </a:t>
            </a:r>
          </a:p>
          <a:p>
            <a:r>
              <a:rPr lang="en-US" altLang="en-US" sz="900">
                <a:latin typeface="Calibri" pitchFamily="34" charset="0"/>
              </a:rPr>
              <a:t>015 009 010 010 012 011 014 009 008 007 007 005 005 008 002 </a:t>
            </a:r>
          </a:p>
          <a:p>
            <a:r>
              <a:rPr lang="en-US" altLang="en-US" sz="900">
                <a:latin typeface="Calibri" pitchFamily="34" charset="0"/>
              </a:rPr>
              <a:t>014 007 008 011 007 012 010 009 007 008 007 005 005 007 003 </a:t>
            </a:r>
          </a:p>
          <a:p>
            <a:r>
              <a:rPr lang="en-US" altLang="en-US" sz="900">
                <a:latin typeface="Calibri" pitchFamily="34" charset="0"/>
              </a:rPr>
              <a:t>020 011 015 019 013 017 017 013 019 013 012 013 011 009 005</a:t>
            </a:r>
          </a:p>
          <a:p>
            <a:r>
              <a:rPr lang="en-US" altLang="en-US" sz="900">
                <a:latin typeface="Calibri" pitchFamily="34" charset="0"/>
              </a:rPr>
              <a:t>020 067 073 058 055 076 069 050 074 064 065 066 066 059 023</a:t>
            </a:r>
          </a:p>
          <a:p>
            <a:r>
              <a:rPr lang="en-US" altLang="en-US" sz="900">
                <a:latin typeface="Calibri" pitchFamily="34" charset="0"/>
              </a:rPr>
              <a:t>025 161 174 172 167 049 200 193 112 028 120 169 173 177 173 </a:t>
            </a:r>
          </a:p>
        </p:txBody>
      </p:sp>
      <p:sp>
        <p:nvSpPr>
          <p:cNvPr id="27651" name="Text Box 12"/>
          <p:cNvSpPr txBox="1">
            <a:spLocks noChangeArrowheads="1"/>
          </p:cNvSpPr>
          <p:nvPr/>
        </p:nvSpPr>
        <p:spPr bwMode="auto">
          <a:xfrm>
            <a:off x="3457136" y="2438400"/>
            <a:ext cx="1114863" cy="646331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dirty="0">
                <a:latin typeface="Cambria" pitchFamily="18" charset="0"/>
              </a:rPr>
              <a:t>2d array of </a:t>
            </a:r>
            <a:r>
              <a:rPr lang="en-US" altLang="en-US" sz="1800" dirty="0" err="1" smtClean="0">
                <a:latin typeface="Cambria" pitchFamily="18" charset="0"/>
              </a:rPr>
              <a:t>ints</a:t>
            </a:r>
            <a:endParaRPr lang="en-US" altLang="en-US" sz="1800" dirty="0">
              <a:latin typeface="Cambria" pitchFamily="18" charset="0"/>
            </a:endParaRPr>
          </a:p>
        </p:txBody>
      </p:sp>
      <p:sp>
        <p:nvSpPr>
          <p:cNvPr id="27652" name="Text Box 6"/>
          <p:cNvSpPr txBox="1">
            <a:spLocks noChangeArrowheads="1"/>
          </p:cNvSpPr>
          <p:nvPr/>
        </p:nvSpPr>
        <p:spPr bwMode="auto">
          <a:xfrm>
            <a:off x="533400" y="752475"/>
            <a:ext cx="1219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Input</a:t>
            </a:r>
          </a:p>
        </p:txBody>
      </p:sp>
      <p:sp>
        <p:nvSpPr>
          <p:cNvPr id="27653" name="Text Box 7"/>
          <p:cNvSpPr txBox="1">
            <a:spLocks noChangeArrowheads="1"/>
          </p:cNvSpPr>
          <p:nvPr/>
        </p:nvSpPr>
        <p:spPr bwMode="auto">
          <a:xfrm>
            <a:off x="7086600" y="752475"/>
            <a:ext cx="1447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Output</a:t>
            </a:r>
          </a:p>
        </p:txBody>
      </p:sp>
      <p:sp>
        <p:nvSpPr>
          <p:cNvPr id="27654" name="Line 8"/>
          <p:cNvSpPr>
            <a:spLocks noChangeShapeType="1"/>
          </p:cNvSpPr>
          <p:nvPr/>
        </p:nvSpPr>
        <p:spPr bwMode="auto">
          <a:xfrm>
            <a:off x="1828800" y="1057275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5" name="Line 9"/>
          <p:cNvSpPr>
            <a:spLocks noChangeShapeType="1"/>
          </p:cNvSpPr>
          <p:nvPr/>
        </p:nvSpPr>
        <p:spPr bwMode="auto">
          <a:xfrm>
            <a:off x="6019800" y="1057275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765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50" y="1971675"/>
            <a:ext cx="320675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0" name="Right Arrow 11"/>
          <p:cNvSpPr>
            <a:spLocks noChangeArrowheads="1"/>
          </p:cNvSpPr>
          <p:nvPr/>
        </p:nvSpPr>
        <p:spPr bwMode="auto">
          <a:xfrm>
            <a:off x="3733800" y="3886200"/>
            <a:ext cx="1250950" cy="609600"/>
          </a:xfrm>
          <a:prstGeom prst="rightArrow">
            <a:avLst>
              <a:gd name="adj1" fmla="val 50000"/>
              <a:gd name="adj2" fmla="val 50029"/>
            </a:avLst>
          </a:prstGeom>
          <a:solidFill>
            <a:srgbClr val="CCECFF"/>
          </a:solidFill>
          <a:ln w="9525" algn="ctr">
            <a:solidFill>
              <a:srgbClr val="CC66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7661" name="Text Box 12"/>
          <p:cNvSpPr txBox="1">
            <a:spLocks noChangeArrowheads="1"/>
          </p:cNvSpPr>
          <p:nvPr/>
        </p:nvSpPr>
        <p:spPr bwMode="auto">
          <a:xfrm>
            <a:off x="4394200" y="5203825"/>
            <a:ext cx="906463" cy="1200329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i="1" dirty="0">
                <a:latin typeface="Cambria" pitchFamily="18" charset="0"/>
              </a:rPr>
              <a:t>an </a:t>
            </a:r>
            <a:r>
              <a:rPr lang="en-US" altLang="en-US" sz="1800" i="1" dirty="0" smtClean="0">
                <a:latin typeface="Cambria" pitchFamily="18" charset="0"/>
              </a:rPr>
              <a:t>image …  of what?</a:t>
            </a:r>
            <a:endParaRPr lang="en-US" altLang="en-US" sz="1800" i="1" dirty="0">
              <a:latin typeface="Cambri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20834047">
            <a:off x="4772906" y="1791771"/>
            <a:ext cx="31051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mbria" panose="02040503050406030204" pitchFamily="18" charset="0"/>
              </a:rPr>
              <a:t>That's the Mona Lisa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 rot="20723459">
            <a:off x="7191913" y="1907186"/>
            <a:ext cx="947696" cy="2308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900" dirty="0" smtClean="0">
                <a:latin typeface="Cambria" panose="02040503050406030204" pitchFamily="18" charset="0"/>
              </a:rPr>
              <a:t>(low </a:t>
            </a:r>
            <a:r>
              <a:rPr lang="en-US" sz="900" dirty="0">
                <a:latin typeface="Cambria" panose="02040503050406030204" pitchFamily="18" charset="0"/>
              </a:rPr>
              <a:t>difficulty) </a:t>
            </a:r>
            <a:endParaRPr lang="en-US" sz="900" dirty="0"/>
          </a:p>
        </p:txBody>
      </p:sp>
      <p:sp>
        <p:nvSpPr>
          <p:cNvPr id="17" name="TextBox 16"/>
          <p:cNvSpPr txBox="1"/>
          <p:nvPr/>
        </p:nvSpPr>
        <p:spPr>
          <a:xfrm rot="20834047">
            <a:off x="6033001" y="5935860"/>
            <a:ext cx="310515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mbria" panose="02040503050406030204" pitchFamily="18" charset="0"/>
              </a:rPr>
              <a:t>That's a 16</a:t>
            </a:r>
            <a:r>
              <a:rPr lang="en-US" sz="2000" baseline="30000" dirty="0" smtClean="0">
                <a:latin typeface="Cambria" panose="02040503050406030204" pitchFamily="18" charset="0"/>
              </a:rPr>
              <a:t>th</a:t>
            </a:r>
            <a:r>
              <a:rPr lang="en-US" sz="2000" dirty="0" smtClean="0">
                <a:latin typeface="Cambria" panose="02040503050406030204" pitchFamily="18" charset="0"/>
              </a:rPr>
              <a:t>c. woman, smiling (</a:t>
            </a:r>
            <a:r>
              <a:rPr lang="en-US" sz="2000" i="1" dirty="0" smtClean="0">
                <a:latin typeface="Cambria" panose="02040503050406030204" pitchFamily="18" charset="0"/>
              </a:rPr>
              <a:t>maybe…</a:t>
            </a:r>
            <a:r>
              <a:rPr lang="en-US" sz="2000" dirty="0" smtClean="0">
                <a:latin typeface="Cambria" panose="02040503050406030204" pitchFamily="18" charset="0"/>
              </a:rPr>
              <a:t>)</a:t>
            </a:r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 rot="20677146">
            <a:off x="8124752" y="6378771"/>
            <a:ext cx="982962" cy="2308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900" dirty="0" smtClean="0">
                <a:latin typeface="Cambria" panose="02040503050406030204" pitchFamily="18" charset="0"/>
              </a:rPr>
              <a:t>(high </a:t>
            </a:r>
            <a:r>
              <a:rPr lang="en-US" sz="900" dirty="0">
                <a:latin typeface="Cambria" panose="02040503050406030204" pitchFamily="18" charset="0"/>
              </a:rPr>
              <a:t>difficulty) </a:t>
            </a:r>
            <a:endParaRPr lang="en-US" sz="900" dirty="0"/>
          </a:p>
        </p:txBody>
      </p:sp>
      <p:sp>
        <p:nvSpPr>
          <p:cNvPr id="19" name="AutoShape 10"/>
          <p:cNvSpPr>
            <a:spLocks noChangeArrowheads="1"/>
          </p:cNvSpPr>
          <p:nvPr/>
        </p:nvSpPr>
        <p:spPr bwMode="auto">
          <a:xfrm>
            <a:off x="3352800" y="294545"/>
            <a:ext cx="2209800" cy="1447800"/>
          </a:xfrm>
          <a:prstGeom prst="cube">
            <a:avLst>
              <a:gd name="adj" fmla="val 31236"/>
            </a:avLst>
          </a:prstGeom>
          <a:solidFill>
            <a:srgbClr val="CCECFF"/>
          </a:solidFill>
          <a:ln w="19050">
            <a:solidFill>
              <a:srgbClr val="CC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 rot="1432580">
            <a:off x="4210050" y="327883"/>
            <a:ext cx="99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Times" pitchFamily="18" charset="0"/>
              </a:rPr>
              <a:t>?</a:t>
            </a: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3308350" y="904145"/>
            <a:ext cx="18288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40000"/>
              </a:lnSpc>
              <a:spcBef>
                <a:spcPct val="50000"/>
              </a:spcBef>
            </a:pPr>
            <a:endParaRPr lang="en-US" altLang="en-US" sz="1800">
              <a:latin typeface="Times" pitchFamily="18" charset="0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Algorithm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5"/>
          <p:cNvSpPr txBox="1">
            <a:spLocks noChangeArrowheads="1"/>
          </p:cNvSpPr>
          <p:nvPr/>
        </p:nvSpPr>
        <p:spPr bwMode="auto">
          <a:xfrm>
            <a:off x="762000" y="1524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>
                <a:latin typeface="Cambria" pitchFamily="18" charset="0"/>
              </a:rPr>
              <a:t>The CS view of the world...</a:t>
            </a:r>
          </a:p>
        </p:txBody>
      </p:sp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533400" y="1981200"/>
            <a:ext cx="1219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Input</a:t>
            </a:r>
          </a:p>
        </p:txBody>
      </p:sp>
      <p:sp>
        <p:nvSpPr>
          <p:cNvPr id="16388" name="Text Box 7"/>
          <p:cNvSpPr txBox="1">
            <a:spLocks noChangeArrowheads="1"/>
          </p:cNvSpPr>
          <p:nvPr/>
        </p:nvSpPr>
        <p:spPr bwMode="auto">
          <a:xfrm>
            <a:off x="7086600" y="1981200"/>
            <a:ext cx="1447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Output</a:t>
            </a:r>
          </a:p>
        </p:txBody>
      </p:sp>
      <p:sp>
        <p:nvSpPr>
          <p:cNvPr id="16389" name="Line 8"/>
          <p:cNvSpPr>
            <a:spLocks noChangeShapeType="1"/>
          </p:cNvSpPr>
          <p:nvPr/>
        </p:nvSpPr>
        <p:spPr bwMode="auto">
          <a:xfrm>
            <a:off x="1828800" y="22860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0" name="Line 9"/>
          <p:cNvSpPr>
            <a:spLocks noChangeShapeType="1"/>
          </p:cNvSpPr>
          <p:nvPr/>
        </p:nvSpPr>
        <p:spPr bwMode="auto">
          <a:xfrm>
            <a:off x="6019800" y="22860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1" name="AutoShape 10"/>
          <p:cNvSpPr>
            <a:spLocks noChangeArrowheads="1"/>
          </p:cNvSpPr>
          <p:nvPr/>
        </p:nvSpPr>
        <p:spPr bwMode="auto">
          <a:xfrm>
            <a:off x="3352800" y="1524000"/>
            <a:ext cx="2209800" cy="1447800"/>
          </a:xfrm>
          <a:prstGeom prst="cube">
            <a:avLst>
              <a:gd name="adj" fmla="val 31236"/>
            </a:avLst>
          </a:prstGeom>
          <a:solidFill>
            <a:srgbClr val="CCECFF"/>
          </a:solidFill>
          <a:ln w="19050">
            <a:solidFill>
              <a:srgbClr val="CC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6392" name="Line 21"/>
          <p:cNvSpPr>
            <a:spLocks noChangeShapeType="1"/>
          </p:cNvSpPr>
          <p:nvPr/>
        </p:nvSpPr>
        <p:spPr bwMode="auto">
          <a:xfrm flipV="1">
            <a:off x="4297363" y="3394075"/>
            <a:ext cx="0" cy="914400"/>
          </a:xfrm>
          <a:prstGeom prst="line">
            <a:avLst/>
          </a:prstGeom>
          <a:noFill/>
          <a:ln w="38100">
            <a:solidFill>
              <a:srgbClr val="CC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3" name="Text Box 22"/>
          <p:cNvSpPr txBox="1">
            <a:spLocks noChangeArrowheads="1"/>
          </p:cNvSpPr>
          <p:nvPr/>
        </p:nvSpPr>
        <p:spPr bwMode="auto">
          <a:xfrm>
            <a:off x="3200400" y="4467225"/>
            <a:ext cx="2243138" cy="1077913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latin typeface="Cambria" pitchFamily="18" charset="0"/>
              </a:rPr>
              <a:t>CS's challenge</a:t>
            </a:r>
          </a:p>
        </p:txBody>
      </p:sp>
      <p:sp>
        <p:nvSpPr>
          <p:cNvPr id="16394" name="Text Box 11"/>
          <p:cNvSpPr txBox="1">
            <a:spLocks noChangeArrowheads="1"/>
          </p:cNvSpPr>
          <p:nvPr/>
        </p:nvSpPr>
        <p:spPr bwMode="auto">
          <a:xfrm rot="1432580">
            <a:off x="4210050" y="1557338"/>
            <a:ext cx="99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Times" pitchFamily="18" charset="0"/>
              </a:rPr>
              <a:t>?</a:t>
            </a:r>
          </a:p>
        </p:txBody>
      </p:sp>
      <p:sp>
        <p:nvSpPr>
          <p:cNvPr id="16395" name="Text Box 7"/>
          <p:cNvSpPr txBox="1">
            <a:spLocks noChangeArrowheads="1"/>
          </p:cNvSpPr>
          <p:nvPr/>
        </p:nvSpPr>
        <p:spPr bwMode="auto">
          <a:xfrm>
            <a:off x="3308350" y="2133600"/>
            <a:ext cx="18288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40000"/>
              </a:lnSpc>
              <a:spcBef>
                <a:spcPct val="50000"/>
              </a:spcBef>
            </a:pPr>
            <a:endParaRPr lang="en-US" altLang="en-US" sz="1800">
              <a:latin typeface="Times" pitchFamily="18" charset="0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Algorithm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0"/>
          <p:cNvSpPr txBox="1">
            <a:spLocks noChangeArrowheads="1"/>
          </p:cNvSpPr>
          <p:nvPr/>
        </p:nvSpPr>
        <p:spPr bwMode="auto">
          <a:xfrm>
            <a:off x="266700" y="1981200"/>
            <a:ext cx="3124200" cy="4800600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900">
                <a:latin typeface="Calibri" pitchFamily="34" charset="0"/>
              </a:rPr>
              <a:t>020 067 073 058 055 076 069 050 074 064 065 066 066 059 023 </a:t>
            </a:r>
          </a:p>
          <a:p>
            <a:r>
              <a:rPr lang="en-US" altLang="en-US" sz="900">
                <a:latin typeface="Calibri" pitchFamily="34" charset="0"/>
              </a:rPr>
              <a:t>047 109 107 118 107 115 110 120 120 124 120 128 124 132 131 </a:t>
            </a:r>
          </a:p>
          <a:p>
            <a:r>
              <a:rPr lang="en-US" altLang="en-US" sz="900">
                <a:latin typeface="Calibri" pitchFamily="34" charset="0"/>
              </a:rPr>
              <a:t>047 125 130 130 122 121 117 142 131 133 134 141 149 144 135 </a:t>
            </a:r>
          </a:p>
          <a:p>
            <a:r>
              <a:rPr lang="en-US" altLang="en-US" sz="900">
                <a:latin typeface="Calibri" pitchFamily="34" charset="0"/>
              </a:rPr>
              <a:t>051 139 143 139 147 134 149 069 127 144 139 144 150 161 149 </a:t>
            </a:r>
          </a:p>
          <a:p>
            <a:r>
              <a:rPr lang="en-US" altLang="en-US" sz="900">
                <a:latin typeface="Calibri" pitchFamily="34" charset="0"/>
              </a:rPr>
              <a:t>054 136 161 148 147 158 055 052 034 030 158 156 165 163 156 </a:t>
            </a:r>
          </a:p>
          <a:p>
            <a:r>
              <a:rPr lang="en-US" altLang="en-US" sz="900">
                <a:latin typeface="Calibri" pitchFamily="34" charset="0"/>
              </a:rPr>
              <a:t>043 144 165 159 154 171 224 191 047 030 171 165 175 164 163 </a:t>
            </a:r>
          </a:p>
          <a:p>
            <a:r>
              <a:rPr lang="en-US" altLang="en-US" sz="900">
                <a:latin typeface="Calibri" pitchFamily="34" charset="0"/>
              </a:rPr>
              <a:t>025 161 174 172 167 049 200 193 112 028 120 169 173 177 173 </a:t>
            </a:r>
          </a:p>
          <a:p>
            <a:r>
              <a:rPr lang="en-US" altLang="en-US" sz="900">
                <a:latin typeface="Calibri" pitchFamily="34" charset="0"/>
              </a:rPr>
              <a:t>011 091 101 105 177 039 078 060 041 026 073 102 167 208 121 </a:t>
            </a:r>
          </a:p>
          <a:p>
            <a:r>
              <a:rPr lang="en-US" altLang="en-US" sz="900">
                <a:latin typeface="Calibri" pitchFamily="34" charset="0"/>
              </a:rPr>
              <a:t>011 091 094 066 094 033 199 184 139 024 060 094 125 152 134 </a:t>
            </a:r>
          </a:p>
          <a:p>
            <a:r>
              <a:rPr lang="en-US" altLang="en-US" sz="900">
                <a:latin typeface="Calibri" pitchFamily="34" charset="0"/>
              </a:rPr>
              <a:t>009 068 072 072 065 031 151 171 075 028 035 072 083 109 063 </a:t>
            </a:r>
          </a:p>
          <a:p>
            <a:r>
              <a:rPr lang="en-US" altLang="en-US" sz="900">
                <a:latin typeface="Calibri" pitchFamily="34" charset="0"/>
              </a:rPr>
              <a:t>013 068 074 059 057 037 161 129 062 028 035 071 072 078 056 </a:t>
            </a:r>
          </a:p>
          <a:p>
            <a:r>
              <a:rPr lang="en-US" altLang="en-US" sz="900">
                <a:latin typeface="Calibri" pitchFamily="34" charset="0"/>
              </a:rPr>
              <a:t>012 042 063 055 072 033 020 067 031 022 027 082 070 073 060 </a:t>
            </a:r>
          </a:p>
          <a:p>
            <a:r>
              <a:rPr lang="en-US" altLang="en-US" sz="900">
                <a:latin typeface="Calibri" pitchFamily="34" charset="0"/>
              </a:rPr>
              <a:t>011 037 064 094 091 026 025 080 066 026 023 071 070 080 060 </a:t>
            </a:r>
          </a:p>
          <a:p>
            <a:r>
              <a:rPr lang="en-US" altLang="en-US" sz="900">
                <a:latin typeface="Calibri" pitchFamily="34" charset="0"/>
              </a:rPr>
              <a:t>011 060 077 082 037 023 024 147 140 038 023 037 043 076 037 </a:t>
            </a:r>
          </a:p>
          <a:p>
            <a:r>
              <a:rPr lang="en-US" altLang="en-US" sz="900">
                <a:latin typeface="Calibri" pitchFamily="34" charset="0"/>
              </a:rPr>
              <a:t>013 049 076 059 032 028 174 197 182 060 021 021 121 101 062 </a:t>
            </a:r>
          </a:p>
          <a:p>
            <a:r>
              <a:rPr lang="en-US" altLang="en-US" sz="900">
                <a:latin typeface="Calibri" pitchFamily="34" charset="0"/>
              </a:rPr>
              <a:t>013 059 111 072 020 078 200 211 182 061 069 059 043 086 106 </a:t>
            </a:r>
          </a:p>
          <a:p>
            <a:r>
              <a:rPr lang="en-US" altLang="en-US" sz="900">
                <a:latin typeface="Calibri" pitchFamily="34" charset="0"/>
              </a:rPr>
              <a:t>007 053 057 092 023 105 189 230 210 084 034 021 017 033 091 </a:t>
            </a:r>
          </a:p>
          <a:p>
            <a:r>
              <a:rPr lang="en-US" altLang="en-US" sz="900">
                <a:latin typeface="Calibri" pitchFamily="34" charset="0"/>
              </a:rPr>
              <a:t>011 061 072 018 027 054 069 068 062 023 045 011 016 042 044 </a:t>
            </a:r>
          </a:p>
          <a:p>
            <a:r>
              <a:rPr lang="en-US" altLang="en-US" sz="900">
                <a:latin typeface="Calibri" pitchFamily="34" charset="0"/>
              </a:rPr>
              <a:t>014 041 047 025 018 040 065 039 024 021 036 041 013 030 022 </a:t>
            </a:r>
          </a:p>
          <a:p>
            <a:r>
              <a:rPr lang="en-US" altLang="en-US" sz="900">
                <a:latin typeface="Calibri" pitchFamily="34" charset="0"/>
              </a:rPr>
              <a:t>013 093 106 017 019 027 030 042 012 021 043 013 014 020 027 </a:t>
            </a:r>
          </a:p>
          <a:p>
            <a:r>
              <a:rPr lang="en-US" altLang="en-US" sz="900">
                <a:latin typeface="Calibri" pitchFamily="34" charset="0"/>
              </a:rPr>
              <a:t>019 040 029 023 016 024 015 026 011 010 026 017 012 013 014 </a:t>
            </a:r>
          </a:p>
          <a:p>
            <a:r>
              <a:rPr lang="en-US" altLang="en-US" sz="900">
                <a:latin typeface="Calibri" pitchFamily="34" charset="0"/>
              </a:rPr>
              <a:t>022 042 030 040 019 015 016 011 012 009 008 012 009 017 019 </a:t>
            </a:r>
          </a:p>
          <a:p>
            <a:r>
              <a:rPr lang="en-US" altLang="en-US" sz="900">
                <a:latin typeface="Calibri" pitchFamily="34" charset="0"/>
              </a:rPr>
              <a:t>022 026 018 030 020 012 017 010 008 011 007 015 008 016 034 </a:t>
            </a:r>
          </a:p>
          <a:p>
            <a:r>
              <a:rPr lang="en-US" altLang="en-US" sz="900">
                <a:latin typeface="Calibri" pitchFamily="34" charset="0"/>
              </a:rPr>
              <a:t>019 018 048 029 012 054 012 008 008 009 008 012 007 016 005 </a:t>
            </a:r>
          </a:p>
          <a:p>
            <a:r>
              <a:rPr lang="en-US" altLang="en-US" sz="900">
                <a:latin typeface="Calibri" pitchFamily="34" charset="0"/>
              </a:rPr>
              <a:t>022 015 057 043 126 135 122 006 005 008 007 019 010 011 008 </a:t>
            </a:r>
          </a:p>
          <a:p>
            <a:r>
              <a:rPr lang="en-US" altLang="en-US" sz="900">
                <a:latin typeface="Calibri" pitchFamily="34" charset="0"/>
              </a:rPr>
              <a:t>018 008 009 019 023 093 109 128 063 052 031 010 012 009 006 </a:t>
            </a:r>
          </a:p>
          <a:p>
            <a:r>
              <a:rPr lang="en-US" altLang="en-US" sz="900">
                <a:latin typeface="Calibri" pitchFamily="34" charset="0"/>
              </a:rPr>
              <a:t>017 010 010 007 067 054 106 116 067 056 011 028 005 009 006 </a:t>
            </a:r>
          </a:p>
          <a:p>
            <a:r>
              <a:rPr lang="en-US" altLang="en-US" sz="900">
                <a:latin typeface="Calibri" pitchFamily="34" charset="0"/>
              </a:rPr>
              <a:t>015 010 012 014 062 076 057 055 019 024 020 006 005 013 004 </a:t>
            </a:r>
          </a:p>
          <a:p>
            <a:r>
              <a:rPr lang="en-US" altLang="en-US" sz="900">
                <a:latin typeface="Calibri" pitchFamily="34" charset="0"/>
              </a:rPr>
              <a:t>016 010 008 011 039 025 020 016 011 007 008 007 006 010 003 </a:t>
            </a:r>
          </a:p>
          <a:p>
            <a:r>
              <a:rPr lang="en-US" altLang="en-US" sz="900">
                <a:latin typeface="Calibri" pitchFamily="34" charset="0"/>
              </a:rPr>
              <a:t>015 009 010 010 012 011 014 009 008 007 007 005 005 008 002 </a:t>
            </a:r>
          </a:p>
          <a:p>
            <a:r>
              <a:rPr lang="en-US" altLang="en-US" sz="900">
                <a:latin typeface="Calibri" pitchFamily="34" charset="0"/>
              </a:rPr>
              <a:t>014 007 008 011 007 012 010 009 007 008 007 005 005 007 003 </a:t>
            </a:r>
          </a:p>
          <a:p>
            <a:r>
              <a:rPr lang="en-US" altLang="en-US" sz="900">
                <a:latin typeface="Calibri" pitchFamily="34" charset="0"/>
              </a:rPr>
              <a:t>020 011 015 019 013 017 017 013 019 013 012 013 011 009 005</a:t>
            </a:r>
          </a:p>
          <a:p>
            <a:r>
              <a:rPr lang="en-US" altLang="en-US" sz="900">
                <a:latin typeface="Calibri" pitchFamily="34" charset="0"/>
              </a:rPr>
              <a:t>020 067 073 058 055 076 069 050 074 064 065 066 066 059 023</a:t>
            </a:r>
          </a:p>
          <a:p>
            <a:r>
              <a:rPr lang="en-US" altLang="en-US" sz="900">
                <a:latin typeface="Calibri" pitchFamily="34" charset="0"/>
              </a:rPr>
              <a:t>025 161 174 172 167 049 200 193 112 028 120 169 173 177 173 </a:t>
            </a:r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533400" y="752475"/>
            <a:ext cx="1219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Input</a:t>
            </a:r>
          </a:p>
        </p:txBody>
      </p:sp>
      <p:sp>
        <p:nvSpPr>
          <p:cNvPr id="28677" name="Text Box 7"/>
          <p:cNvSpPr txBox="1">
            <a:spLocks noChangeArrowheads="1"/>
          </p:cNvSpPr>
          <p:nvPr/>
        </p:nvSpPr>
        <p:spPr bwMode="auto">
          <a:xfrm>
            <a:off x="7086600" y="752475"/>
            <a:ext cx="1447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Output</a:t>
            </a:r>
          </a:p>
        </p:txBody>
      </p:sp>
      <p:sp>
        <p:nvSpPr>
          <p:cNvPr id="28678" name="Line 8"/>
          <p:cNvSpPr>
            <a:spLocks noChangeShapeType="1"/>
          </p:cNvSpPr>
          <p:nvPr/>
        </p:nvSpPr>
        <p:spPr bwMode="auto">
          <a:xfrm>
            <a:off x="1828800" y="1057275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9" name="Line 9"/>
          <p:cNvSpPr>
            <a:spLocks noChangeShapeType="1"/>
          </p:cNvSpPr>
          <p:nvPr/>
        </p:nvSpPr>
        <p:spPr bwMode="auto">
          <a:xfrm>
            <a:off x="6019800" y="1057275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0" name="AutoShape 10"/>
          <p:cNvSpPr>
            <a:spLocks noChangeArrowheads="1"/>
          </p:cNvSpPr>
          <p:nvPr/>
        </p:nvSpPr>
        <p:spPr bwMode="auto">
          <a:xfrm>
            <a:off x="3352800" y="295275"/>
            <a:ext cx="2209800" cy="1447800"/>
          </a:xfrm>
          <a:prstGeom prst="cube">
            <a:avLst>
              <a:gd name="adj" fmla="val 31236"/>
            </a:avLst>
          </a:prstGeom>
          <a:solidFill>
            <a:srgbClr val="CCECFF"/>
          </a:solidFill>
          <a:ln w="19050">
            <a:solidFill>
              <a:srgbClr val="120DFB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8681" name="Text Box 11"/>
          <p:cNvSpPr txBox="1">
            <a:spLocks noChangeArrowheads="1"/>
          </p:cNvSpPr>
          <p:nvPr/>
        </p:nvSpPr>
        <p:spPr bwMode="auto">
          <a:xfrm rot="1432580">
            <a:off x="4210050" y="328613"/>
            <a:ext cx="99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120DFB"/>
                </a:solidFill>
                <a:latin typeface="Times" pitchFamily="18" charset="0"/>
              </a:rPr>
              <a:t>?</a:t>
            </a:r>
          </a:p>
        </p:txBody>
      </p:sp>
      <p:sp>
        <p:nvSpPr>
          <p:cNvPr id="28682" name="Text Box 7"/>
          <p:cNvSpPr txBox="1">
            <a:spLocks noChangeArrowheads="1"/>
          </p:cNvSpPr>
          <p:nvPr/>
        </p:nvSpPr>
        <p:spPr bwMode="auto">
          <a:xfrm>
            <a:off x="3308350" y="904875"/>
            <a:ext cx="18288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40000"/>
              </a:lnSpc>
              <a:spcBef>
                <a:spcPct val="50000"/>
              </a:spcBef>
            </a:pPr>
            <a:endParaRPr lang="en-US" altLang="en-US" sz="1800">
              <a:latin typeface="Times" pitchFamily="18" charset="0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Algorithm</a:t>
            </a:r>
          </a:p>
        </p:txBody>
      </p:sp>
      <p:pic>
        <p:nvPicPr>
          <p:cNvPr id="2868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50" y="1971675"/>
            <a:ext cx="320675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4" name="Right Arrow 11"/>
          <p:cNvSpPr>
            <a:spLocks noChangeArrowheads="1"/>
          </p:cNvSpPr>
          <p:nvPr/>
        </p:nvSpPr>
        <p:spPr bwMode="auto">
          <a:xfrm>
            <a:off x="3733800" y="3886200"/>
            <a:ext cx="1250950" cy="609600"/>
          </a:xfrm>
          <a:prstGeom prst="rightArrow">
            <a:avLst>
              <a:gd name="adj1" fmla="val 50000"/>
              <a:gd name="adj2" fmla="val 50029"/>
            </a:avLst>
          </a:prstGeom>
          <a:solidFill>
            <a:srgbClr val="CCECFF"/>
          </a:solidFill>
          <a:ln w="9525" algn="ctr">
            <a:solidFill>
              <a:srgbClr val="120DFB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8686" name="Text Box 7"/>
          <p:cNvSpPr txBox="1">
            <a:spLocks noChangeArrowheads="1"/>
          </p:cNvSpPr>
          <p:nvPr/>
        </p:nvSpPr>
        <p:spPr bwMode="auto">
          <a:xfrm rot="-408742">
            <a:off x="1946275" y="3160108"/>
            <a:ext cx="4551363" cy="156966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dirty="0">
                <a:latin typeface="Cambria" pitchFamily="18" charset="0"/>
              </a:rPr>
              <a:t>b</a:t>
            </a:r>
            <a:r>
              <a:rPr lang="en-US" altLang="en-US" sz="3200" dirty="0" smtClean="0">
                <a:latin typeface="Cambria" pitchFamily="18" charset="0"/>
              </a:rPr>
              <a:t>tw, why is it clear these data/image examples </a:t>
            </a:r>
            <a:r>
              <a:rPr lang="en-US" altLang="en-US" sz="3200" dirty="0">
                <a:latin typeface="Cambria" pitchFamily="18" charset="0"/>
              </a:rPr>
              <a:t>definitely </a:t>
            </a:r>
            <a:r>
              <a:rPr lang="en-US" altLang="en-US" sz="3200" b="1" i="1" dirty="0" smtClean="0">
                <a:latin typeface="Cambria" pitchFamily="18" charset="0"/>
              </a:rPr>
              <a:t>don't</a:t>
            </a:r>
            <a:r>
              <a:rPr lang="en-US" altLang="en-US" sz="3200" dirty="0" smtClean="0">
                <a:latin typeface="Cambria" pitchFamily="18" charset="0"/>
              </a:rPr>
              <a:t> </a:t>
            </a:r>
            <a:r>
              <a:rPr lang="en-US" altLang="en-US" sz="3200" dirty="0">
                <a:latin typeface="Cambria" pitchFamily="18" charset="0"/>
              </a:rPr>
              <a:t>match? </a:t>
            </a:r>
          </a:p>
        </p:txBody>
      </p:sp>
      <p:sp>
        <p:nvSpPr>
          <p:cNvPr id="15" name="Right Arrow 11"/>
          <p:cNvSpPr>
            <a:spLocks noChangeArrowheads="1"/>
          </p:cNvSpPr>
          <p:nvPr/>
        </p:nvSpPr>
        <p:spPr bwMode="auto">
          <a:xfrm>
            <a:off x="6369050" y="3887611"/>
            <a:ext cx="1250950" cy="609600"/>
          </a:xfrm>
          <a:prstGeom prst="rightArrow">
            <a:avLst>
              <a:gd name="adj1" fmla="val 50000"/>
              <a:gd name="adj2" fmla="val 50029"/>
            </a:avLst>
          </a:prstGeom>
          <a:solidFill>
            <a:srgbClr val="CCEC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6" name="Right Arrow 11"/>
          <p:cNvSpPr>
            <a:spLocks noChangeArrowheads="1"/>
          </p:cNvSpPr>
          <p:nvPr/>
        </p:nvSpPr>
        <p:spPr bwMode="auto">
          <a:xfrm rot="10800000">
            <a:off x="914400" y="4380089"/>
            <a:ext cx="1250950" cy="609600"/>
          </a:xfrm>
          <a:prstGeom prst="rightArrow">
            <a:avLst>
              <a:gd name="adj1" fmla="val 50000"/>
              <a:gd name="adj2" fmla="val 50029"/>
            </a:avLst>
          </a:prstGeom>
          <a:solidFill>
            <a:srgbClr val="FFCCCC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3457136" y="2438400"/>
            <a:ext cx="1114863" cy="646331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dirty="0">
                <a:latin typeface="Cambria" pitchFamily="18" charset="0"/>
              </a:rPr>
              <a:t>2d array of </a:t>
            </a:r>
            <a:r>
              <a:rPr lang="en-US" altLang="en-US" sz="1800" dirty="0" err="1" smtClean="0">
                <a:latin typeface="Cambria" pitchFamily="18" charset="0"/>
              </a:rPr>
              <a:t>ints</a:t>
            </a:r>
            <a:endParaRPr lang="en-US" altLang="en-US" sz="1800" dirty="0">
              <a:latin typeface="Cambria" pitchFamily="18" charset="0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4394200" y="5203825"/>
            <a:ext cx="906463" cy="1200329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i="1" dirty="0">
                <a:latin typeface="Cambria" pitchFamily="18" charset="0"/>
              </a:rPr>
              <a:t>an </a:t>
            </a:r>
            <a:r>
              <a:rPr lang="en-US" altLang="en-US" sz="1800" i="1" dirty="0" smtClean="0">
                <a:latin typeface="Cambria" pitchFamily="18" charset="0"/>
              </a:rPr>
              <a:t>image …  of what?</a:t>
            </a:r>
            <a:endParaRPr lang="en-US" altLang="en-US" sz="1800" i="1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515938"/>
            <a:ext cx="1968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Line 6"/>
          <p:cNvSpPr>
            <a:spLocks noChangeShapeType="1"/>
          </p:cNvSpPr>
          <p:nvPr/>
        </p:nvSpPr>
        <p:spPr bwMode="auto">
          <a:xfrm>
            <a:off x="6992938" y="555625"/>
            <a:ext cx="781050" cy="539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0" name="Text Box 7"/>
          <p:cNvSpPr txBox="1">
            <a:spLocks noChangeArrowheads="1"/>
          </p:cNvSpPr>
          <p:nvPr/>
        </p:nvSpPr>
        <p:spPr bwMode="auto">
          <a:xfrm>
            <a:off x="184150" y="1350963"/>
            <a:ext cx="2790825" cy="4278312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00">
                <a:latin typeface="Calibri" pitchFamily="34" charset="0"/>
              </a:rPr>
              <a:t>207 200 199 194 203 126 106 091 113 153 192 196 190 186 175 </a:t>
            </a:r>
          </a:p>
          <a:p>
            <a:r>
              <a:rPr lang="en-US" altLang="en-US" sz="800">
                <a:latin typeface="Calibri" pitchFamily="34" charset="0"/>
              </a:rPr>
              <a:t>242 194 213 254 255 114 082 109 097 089 208 206 202 194 185 </a:t>
            </a:r>
          </a:p>
          <a:p>
            <a:r>
              <a:rPr lang="en-US" altLang="en-US" sz="800">
                <a:latin typeface="Calibri" pitchFamily="34" charset="0"/>
              </a:rPr>
              <a:t>254 159 187 245 248 128 197 191 166 102 248 251 233 223 246 </a:t>
            </a:r>
          </a:p>
          <a:p>
            <a:r>
              <a:rPr lang="en-US" altLang="en-US" sz="800">
                <a:latin typeface="Calibri" pitchFamily="34" charset="0"/>
              </a:rPr>
              <a:t>255 159 191 245 249 123 113 047 124 149 255 253 239 143 250 </a:t>
            </a:r>
          </a:p>
          <a:p>
            <a:r>
              <a:rPr lang="en-US" altLang="en-US" sz="800">
                <a:latin typeface="Calibri" pitchFamily="34" charset="0"/>
              </a:rPr>
              <a:t>255 184 191 249 249 126 022 040 115 039 250 255 255 177 252 </a:t>
            </a:r>
          </a:p>
          <a:p>
            <a:r>
              <a:rPr lang="en-US" altLang="en-US" sz="800">
                <a:latin typeface="Calibri" pitchFamily="34" charset="0"/>
              </a:rPr>
              <a:t>253 197 190 233 251 054 143 209 196 014 254 254 253 228 251 </a:t>
            </a:r>
          </a:p>
          <a:p>
            <a:r>
              <a:rPr lang="en-US" altLang="en-US" sz="800">
                <a:latin typeface="Calibri" pitchFamily="34" charset="0"/>
              </a:rPr>
              <a:t>252 228 176 218 251 070 176 219 200 024 250 255 255 254 195 </a:t>
            </a:r>
          </a:p>
          <a:p>
            <a:r>
              <a:rPr lang="en-US" altLang="en-US" sz="800">
                <a:latin typeface="Calibri" pitchFamily="34" charset="0"/>
              </a:rPr>
              <a:t>248 244 163 227 252 091 071 185 079 021 252 251 255 254 138 </a:t>
            </a:r>
          </a:p>
          <a:p>
            <a:r>
              <a:rPr lang="en-US" altLang="en-US" sz="800">
                <a:latin typeface="Calibri" pitchFamily="34" charset="0"/>
              </a:rPr>
              <a:t>253 254 169 241 253 141 053 180 005 019 253 253 255 253 201 </a:t>
            </a:r>
          </a:p>
          <a:p>
            <a:r>
              <a:rPr lang="en-US" altLang="en-US" sz="800">
                <a:latin typeface="Calibri" pitchFamily="34" charset="0"/>
              </a:rPr>
              <a:t>253 250 170 242 253 138 199 193 216 146 255 253 253 253 233 </a:t>
            </a:r>
          </a:p>
          <a:p>
            <a:r>
              <a:rPr lang="en-US" altLang="en-US" sz="800">
                <a:latin typeface="Calibri" pitchFamily="34" charset="0"/>
              </a:rPr>
              <a:t>254 228 164 209 235 144 188 144 161 192 230 250 253 255 252 </a:t>
            </a:r>
          </a:p>
          <a:p>
            <a:r>
              <a:rPr lang="en-US" altLang="en-US" sz="800">
                <a:latin typeface="Calibri" pitchFamily="34" charset="0"/>
              </a:rPr>
              <a:t>252 240 140 215 245 119 098 086 139 127 252 234 253 253 251 </a:t>
            </a:r>
          </a:p>
          <a:p>
            <a:r>
              <a:rPr lang="en-US" altLang="en-US" sz="800">
                <a:latin typeface="Calibri" pitchFamily="34" charset="0"/>
              </a:rPr>
              <a:t>253 246 169 207 235 120 157 140 188 108 246 249 235 225 255 </a:t>
            </a:r>
          </a:p>
          <a:p>
            <a:r>
              <a:rPr lang="en-US" altLang="en-US" sz="800">
                <a:latin typeface="Calibri" pitchFamily="34" charset="0"/>
              </a:rPr>
              <a:t>253 230 167 207 217 113 106 069 168 098 244 246 239 207 254 </a:t>
            </a:r>
          </a:p>
          <a:p>
            <a:r>
              <a:rPr lang="en-US" altLang="en-US" sz="800">
                <a:latin typeface="Calibri" pitchFamily="34" charset="0"/>
              </a:rPr>
              <a:t>253 219 170 225 253 122 144 169 124 109 243 235 233 252 252 </a:t>
            </a:r>
          </a:p>
          <a:p>
            <a:r>
              <a:rPr lang="en-US" altLang="en-US" sz="800">
                <a:latin typeface="Calibri" pitchFamily="34" charset="0"/>
              </a:rPr>
              <a:t>255 221 179 239 227 123 123 069 125 122 240 249 243 232 253 </a:t>
            </a:r>
          </a:p>
          <a:p>
            <a:r>
              <a:rPr lang="en-US" altLang="en-US" sz="800">
                <a:latin typeface="Calibri" pitchFamily="34" charset="0"/>
              </a:rPr>
              <a:t>221 217 180 213 243 126 143 081 181 133 252 249 244 221 210 </a:t>
            </a:r>
          </a:p>
          <a:p>
            <a:r>
              <a:rPr lang="en-US" altLang="en-US" sz="800">
                <a:latin typeface="Calibri" pitchFamily="34" charset="0"/>
              </a:rPr>
              <a:t>236 216 178 208 230 225 160 118 187 198 249 249 230 220 221 </a:t>
            </a:r>
          </a:p>
          <a:p>
            <a:r>
              <a:rPr lang="en-US" altLang="en-US" sz="800">
                <a:latin typeface="Calibri" pitchFamily="34" charset="0"/>
              </a:rPr>
              <a:t>229 224 183 217 216 165 209 133 193 209 222 238 236 220 214 </a:t>
            </a:r>
          </a:p>
          <a:p>
            <a:r>
              <a:rPr lang="en-US" altLang="en-US" sz="800">
                <a:latin typeface="Calibri" pitchFamily="34" charset="0"/>
              </a:rPr>
              <a:t>230 223 185 240 225 212 027 187 202 239 233 234 237 225 232 </a:t>
            </a:r>
          </a:p>
          <a:p>
            <a:r>
              <a:rPr lang="en-US" altLang="en-US" sz="800">
                <a:latin typeface="Calibri" pitchFamily="34" charset="0"/>
              </a:rPr>
              <a:t>221 215 189 207 220 221 003 063 209 006 204 203 232 229 216 </a:t>
            </a:r>
          </a:p>
          <a:p>
            <a:r>
              <a:rPr lang="en-US" altLang="en-US" sz="800">
                <a:latin typeface="Calibri" pitchFamily="34" charset="0"/>
              </a:rPr>
              <a:t>223 217 198 162 194 215 192 106 077 255 213 219 194 215 219 </a:t>
            </a:r>
          </a:p>
          <a:p>
            <a:r>
              <a:rPr lang="en-US" altLang="en-US" sz="800">
                <a:latin typeface="Calibri" pitchFamily="34" charset="0"/>
              </a:rPr>
              <a:t>224 216 162 189 200 254 217 198 209 216 206 226 186 228 219 </a:t>
            </a:r>
          </a:p>
          <a:p>
            <a:r>
              <a:rPr lang="en-US" altLang="en-US" sz="800">
                <a:latin typeface="Calibri" pitchFamily="34" charset="0"/>
              </a:rPr>
              <a:t>215 222 168 202 214 201 117 084 085 111 234 190 248 218 226 </a:t>
            </a:r>
          </a:p>
          <a:p>
            <a:r>
              <a:rPr lang="en-US" altLang="en-US" sz="800">
                <a:latin typeface="Calibri" pitchFamily="34" charset="0"/>
              </a:rPr>
              <a:t>219 216 198 165 213 227 014 221 197 183 178 186 216 214 222 </a:t>
            </a:r>
          </a:p>
          <a:p>
            <a:r>
              <a:rPr lang="en-US" altLang="en-US" sz="800">
                <a:latin typeface="Calibri" pitchFamily="34" charset="0"/>
              </a:rPr>
              <a:t>222 224 197 146 201 204 108 220 201 210 196 223 200 233 218 </a:t>
            </a:r>
          </a:p>
          <a:p>
            <a:r>
              <a:rPr lang="en-US" altLang="en-US" sz="800">
                <a:latin typeface="Calibri" pitchFamily="34" charset="0"/>
              </a:rPr>
              <a:t>226 232 177 184 175 230 214 199 146 255 134 225 205 216 181 </a:t>
            </a:r>
          </a:p>
          <a:p>
            <a:r>
              <a:rPr lang="en-US" altLang="en-US" sz="800">
                <a:latin typeface="Calibri" pitchFamily="34" charset="0"/>
              </a:rPr>
              <a:t>253 254 194 192 196 168 032 193 194 196 040 198 190 207 185 </a:t>
            </a:r>
          </a:p>
          <a:p>
            <a:r>
              <a:rPr lang="en-US" altLang="en-US" sz="800">
                <a:latin typeface="Calibri" pitchFamily="34" charset="0"/>
              </a:rPr>
              <a:t>045 030 167 163 210 041 206 144 129 170 086 190 161 193 191 </a:t>
            </a:r>
          </a:p>
          <a:p>
            <a:r>
              <a:rPr lang="en-US" altLang="en-US" sz="800">
                <a:latin typeface="Calibri" pitchFamily="34" charset="0"/>
              </a:rPr>
              <a:t>200 205 135 143 100 174 027 175 189 113 121 150 190 209 184 </a:t>
            </a:r>
          </a:p>
          <a:p>
            <a:r>
              <a:rPr lang="en-US" altLang="en-US" sz="800">
                <a:latin typeface="Calibri" pitchFamily="34" charset="0"/>
              </a:rPr>
              <a:t>202 205 138 213 088 037 164 194 194 182 076 077 107 211 181 </a:t>
            </a:r>
          </a:p>
          <a:p>
            <a:r>
              <a:rPr lang="en-US" altLang="en-US" sz="800">
                <a:latin typeface="Calibri" pitchFamily="34" charset="0"/>
              </a:rPr>
              <a:t>196 208 155 063 055 068 180 200 193 160 220 082 070 210 181 </a:t>
            </a:r>
          </a:p>
          <a:p>
            <a:r>
              <a:rPr lang="en-US" altLang="en-US" sz="800">
                <a:latin typeface="Calibri" pitchFamily="34" charset="0"/>
              </a:rPr>
              <a:t>161 132 058 146 048 076 172 165 218 189 186 063 004 187 185 </a:t>
            </a:r>
          </a:p>
          <a:p>
            <a:r>
              <a:rPr lang="en-US" altLang="en-US" sz="800">
                <a:latin typeface="Calibri" pitchFamily="34" charset="0"/>
              </a:rPr>
              <a:t>157 080 191 119 044 025 089 115 063 192 223 146 116 186 187 </a:t>
            </a:r>
          </a:p>
        </p:txBody>
      </p:sp>
      <p:sp>
        <p:nvSpPr>
          <p:cNvPr id="29701" name="Text Box 8"/>
          <p:cNvSpPr txBox="1">
            <a:spLocks noChangeArrowheads="1"/>
          </p:cNvSpPr>
          <p:nvPr/>
        </p:nvSpPr>
        <p:spPr bwMode="auto">
          <a:xfrm>
            <a:off x="6127750" y="1350963"/>
            <a:ext cx="2790825" cy="4278312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800">
                <a:latin typeface="Calibri" pitchFamily="34" charset="0"/>
              </a:rPr>
              <a:t>207 200 191 194 203 131 100 078 093 145 192 196 190 186 175 </a:t>
            </a:r>
          </a:p>
          <a:p>
            <a:r>
              <a:rPr lang="en-US" altLang="en-US" sz="800">
                <a:latin typeface="Calibri" pitchFamily="34" charset="0"/>
              </a:rPr>
              <a:t>242 194 221 254 255 126 063 061 052 060 208 206 202 194 185 </a:t>
            </a:r>
          </a:p>
          <a:p>
            <a:r>
              <a:rPr lang="en-US" altLang="en-US" sz="800">
                <a:latin typeface="Calibri" pitchFamily="34" charset="0"/>
              </a:rPr>
              <a:t>254 176 211 255 250 126 116 086 070 064 253 252 233 239 253 </a:t>
            </a:r>
          </a:p>
          <a:p>
            <a:r>
              <a:rPr lang="en-US" altLang="en-US" sz="800">
                <a:latin typeface="Calibri" pitchFamily="34" charset="0"/>
              </a:rPr>
              <a:t>251 180 203 255 251 123 075 030 070 072 255 253 239 156 255 </a:t>
            </a:r>
          </a:p>
          <a:p>
            <a:r>
              <a:rPr lang="en-US" altLang="en-US" sz="800">
                <a:latin typeface="Calibri" pitchFamily="34" charset="0"/>
              </a:rPr>
              <a:t>255 206 194 255 246 141 019 021 035 026 250 255 255 184 255 </a:t>
            </a:r>
          </a:p>
          <a:p>
            <a:r>
              <a:rPr lang="en-US" altLang="en-US" sz="800">
                <a:latin typeface="Calibri" pitchFamily="34" charset="0"/>
              </a:rPr>
              <a:t>253 219 190 239 248 119 061 095 065 011 254 254 253 231 255 </a:t>
            </a:r>
          </a:p>
          <a:p>
            <a:r>
              <a:rPr lang="en-US" altLang="en-US" sz="800">
                <a:latin typeface="Calibri" pitchFamily="34" charset="0"/>
              </a:rPr>
              <a:t>252 247 181 218 251 142 066 142 080 026 250 255 255 255 204 </a:t>
            </a:r>
          </a:p>
          <a:p>
            <a:r>
              <a:rPr lang="en-US" altLang="en-US" sz="800">
                <a:latin typeface="Calibri" pitchFamily="34" charset="0"/>
              </a:rPr>
              <a:t>248 251 167 227 252 146 047 073 047 021 252 251 255 255 145 </a:t>
            </a:r>
          </a:p>
          <a:p>
            <a:r>
              <a:rPr lang="en-US" altLang="en-US" sz="800">
                <a:latin typeface="Calibri" pitchFamily="34" charset="0"/>
              </a:rPr>
              <a:t>253 255 170 255 253 147 040 094 000 020 253 253 255 255 203 </a:t>
            </a:r>
          </a:p>
          <a:p>
            <a:r>
              <a:rPr lang="en-US" altLang="en-US" sz="800">
                <a:latin typeface="Calibri" pitchFamily="34" charset="0"/>
              </a:rPr>
              <a:t>253 250 170 255 253 144 092 077 106 057 255 253 253 255 238 </a:t>
            </a:r>
          </a:p>
          <a:p>
            <a:r>
              <a:rPr lang="en-US" altLang="en-US" sz="800">
                <a:latin typeface="Calibri" pitchFamily="34" charset="0"/>
              </a:rPr>
              <a:t>254 228 173 214 235 145 083 073 058 089 230 250 253 252 253 </a:t>
            </a:r>
          </a:p>
          <a:p>
            <a:r>
              <a:rPr lang="en-US" altLang="en-US" sz="800">
                <a:latin typeface="Calibri" pitchFamily="34" charset="0"/>
              </a:rPr>
              <a:t>252 245 140 215 245 125 038 027 044 042 252 234 253 253 252 </a:t>
            </a:r>
          </a:p>
          <a:p>
            <a:r>
              <a:rPr lang="en-US" altLang="en-US" sz="800">
                <a:latin typeface="Calibri" pitchFamily="34" charset="0"/>
              </a:rPr>
              <a:t>255 251 169 214 235 110 075 065 060 052 246 249 235 225 255 </a:t>
            </a:r>
          </a:p>
          <a:p>
            <a:r>
              <a:rPr lang="en-US" altLang="en-US" sz="800">
                <a:latin typeface="Calibri" pitchFamily="34" charset="0"/>
              </a:rPr>
              <a:t>255 235 167 216 217 105 048 038 046 046 244 246 239 207 254 </a:t>
            </a:r>
          </a:p>
          <a:p>
            <a:r>
              <a:rPr lang="en-US" altLang="en-US" sz="800">
                <a:latin typeface="Calibri" pitchFamily="34" charset="0"/>
              </a:rPr>
              <a:t>254 219 170 247 253 104 121 057 042 047 243 235 233 252 254 </a:t>
            </a:r>
          </a:p>
          <a:p>
            <a:r>
              <a:rPr lang="en-US" altLang="en-US" sz="800">
                <a:latin typeface="Calibri" pitchFamily="34" charset="0"/>
              </a:rPr>
              <a:t>255 221 179 255 227 099 058 029 034 052 240 249 243 232 253 </a:t>
            </a:r>
          </a:p>
          <a:p>
            <a:r>
              <a:rPr lang="en-US" altLang="en-US" sz="800">
                <a:latin typeface="Calibri" pitchFamily="34" charset="0"/>
              </a:rPr>
              <a:t>221 217 180 213 243 081 052 029 055 023 250 249 244 221 210 </a:t>
            </a:r>
          </a:p>
          <a:p>
            <a:r>
              <a:rPr lang="en-US" altLang="en-US" sz="800">
                <a:latin typeface="Calibri" pitchFamily="34" charset="0"/>
              </a:rPr>
              <a:t>236 216 178 208 230 149 043 037 056 075 241 249 230 220 221 </a:t>
            </a:r>
          </a:p>
          <a:p>
            <a:r>
              <a:rPr lang="en-US" altLang="en-US" sz="800">
                <a:latin typeface="Calibri" pitchFamily="34" charset="0"/>
              </a:rPr>
              <a:t>229 224 183 213 121 036 076 034 069 073 116 248 236 220 214 </a:t>
            </a:r>
          </a:p>
          <a:p>
            <a:r>
              <a:rPr lang="en-US" altLang="en-US" sz="800">
                <a:latin typeface="Calibri" pitchFamily="34" charset="0"/>
              </a:rPr>
              <a:t>230 223 185 178 098 070 010 070 097 098 108 101 236 223 232 </a:t>
            </a:r>
          </a:p>
          <a:p>
            <a:r>
              <a:rPr lang="en-US" altLang="en-US" sz="800">
                <a:latin typeface="Calibri" pitchFamily="34" charset="0"/>
              </a:rPr>
              <a:t>221 215 190 084 122 070 011 018 075 013 076 079 146 227 216 </a:t>
            </a:r>
          </a:p>
          <a:p>
            <a:r>
              <a:rPr lang="en-US" altLang="en-US" sz="800">
                <a:latin typeface="Calibri" pitchFamily="34" charset="0"/>
              </a:rPr>
              <a:t>223 217 120 033 059 071 042 044 013 155 060 070 076 213 219 </a:t>
            </a:r>
          </a:p>
          <a:p>
            <a:r>
              <a:rPr lang="en-US" altLang="en-US" sz="800">
                <a:latin typeface="Calibri" pitchFamily="34" charset="0"/>
              </a:rPr>
              <a:t>224 216 030 082 075 139 076 083 099 114 076 133 057 228 219 </a:t>
            </a:r>
          </a:p>
          <a:p>
            <a:r>
              <a:rPr lang="en-US" altLang="en-US" sz="800">
                <a:latin typeface="Calibri" pitchFamily="34" charset="0"/>
              </a:rPr>
              <a:t>215 222 033 092 067 063 031 023 070 025 125 055 136 224 226 </a:t>
            </a:r>
          </a:p>
          <a:p>
            <a:r>
              <a:rPr lang="en-US" altLang="en-US" sz="800">
                <a:latin typeface="Calibri" pitchFamily="34" charset="0"/>
              </a:rPr>
              <a:t>219 216 076 044 069 119 011 102 078 055 043 054 111 226 222 </a:t>
            </a:r>
          </a:p>
          <a:p>
            <a:r>
              <a:rPr lang="en-US" altLang="en-US" sz="800">
                <a:latin typeface="Calibri" pitchFamily="34" charset="0"/>
              </a:rPr>
              <a:t>222 224 063 046 065 080 101 090 054 104 109 123 052 216 218 </a:t>
            </a:r>
          </a:p>
          <a:p>
            <a:r>
              <a:rPr lang="en-US" altLang="en-US" sz="800">
                <a:latin typeface="Calibri" pitchFamily="34" charset="0"/>
              </a:rPr>
              <a:t>226 232 086 080 042 123 083 054 031 148 045 072 067 061 164 </a:t>
            </a:r>
          </a:p>
          <a:p>
            <a:r>
              <a:rPr lang="en-US" altLang="en-US" sz="800">
                <a:latin typeface="Calibri" pitchFamily="34" charset="0"/>
              </a:rPr>
              <a:t>253 255 072 058 079 056 006 046 056 061 026 085 082 048 127 </a:t>
            </a:r>
          </a:p>
          <a:p>
            <a:r>
              <a:rPr lang="en-US" altLang="en-US" sz="800">
                <a:latin typeface="Calibri" pitchFamily="34" charset="0"/>
              </a:rPr>
              <a:t>046 033 080 045 105 027 071 067 054 036 035 059 060 048 120 </a:t>
            </a:r>
          </a:p>
          <a:p>
            <a:r>
              <a:rPr lang="en-US" altLang="en-US" sz="800">
                <a:latin typeface="Calibri" pitchFamily="34" charset="0"/>
              </a:rPr>
              <a:t>174 173 047 042 019 055 011 044 095 033 031 052 054 061 118 </a:t>
            </a:r>
          </a:p>
          <a:p>
            <a:r>
              <a:rPr lang="en-US" altLang="en-US" sz="800">
                <a:latin typeface="Calibri" pitchFamily="34" charset="0"/>
              </a:rPr>
              <a:t>173 175 039 127 038 024 053 054 050 051 036 038 022 063 126 </a:t>
            </a:r>
          </a:p>
          <a:p>
            <a:r>
              <a:rPr lang="en-US" altLang="en-US" sz="800">
                <a:latin typeface="Calibri" pitchFamily="34" charset="0"/>
              </a:rPr>
              <a:t>170 160 058 020 027 027 045 074 057 035 124 036 016 072 124 </a:t>
            </a:r>
          </a:p>
          <a:p>
            <a:r>
              <a:rPr lang="en-US" altLang="en-US" sz="800">
                <a:latin typeface="Calibri" pitchFamily="34" charset="0"/>
              </a:rPr>
              <a:t>107 054 027 044 020 035 062 039 115 048 051 046 005 051 117 </a:t>
            </a:r>
          </a:p>
          <a:p>
            <a:r>
              <a:rPr lang="en-US" altLang="en-US" sz="800">
                <a:latin typeface="Calibri" pitchFamily="34" charset="0"/>
              </a:rPr>
              <a:t>098 006 045 033 030 027 036 054 025 072 112 044 029 060 115 </a:t>
            </a:r>
          </a:p>
        </p:txBody>
      </p:sp>
      <p:sp>
        <p:nvSpPr>
          <p:cNvPr id="29702" name="Text Box 9"/>
          <p:cNvSpPr txBox="1">
            <a:spLocks noChangeArrowheads="1"/>
          </p:cNvSpPr>
          <p:nvPr/>
        </p:nvSpPr>
        <p:spPr bwMode="auto">
          <a:xfrm>
            <a:off x="3157538" y="1350963"/>
            <a:ext cx="2790825" cy="4278312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800">
                <a:latin typeface="Calibri" pitchFamily="34" charset="0"/>
              </a:rPr>
              <a:t>020 067 073 058 055 076 069 050 074 064 065 066 066 059 023 </a:t>
            </a:r>
          </a:p>
          <a:p>
            <a:r>
              <a:rPr lang="en-US" altLang="en-US" sz="800">
                <a:latin typeface="Calibri" pitchFamily="34" charset="0"/>
              </a:rPr>
              <a:t>047 109 107 118 107 115 110 120 120 124 120 128 124 132 131 </a:t>
            </a:r>
          </a:p>
          <a:p>
            <a:r>
              <a:rPr lang="en-US" altLang="en-US" sz="800">
                <a:latin typeface="Calibri" pitchFamily="34" charset="0"/>
              </a:rPr>
              <a:t>047 125 130 130 122 121 117 142 131 133 134 141 149 144 135 </a:t>
            </a:r>
          </a:p>
          <a:p>
            <a:r>
              <a:rPr lang="en-US" altLang="en-US" sz="800">
                <a:latin typeface="Calibri" pitchFamily="34" charset="0"/>
              </a:rPr>
              <a:t>051 139 143 139 147 134 149 069 127 144 139 144 150 161 149 </a:t>
            </a:r>
          </a:p>
          <a:p>
            <a:r>
              <a:rPr lang="en-US" altLang="en-US" sz="800">
                <a:latin typeface="Calibri" pitchFamily="34" charset="0"/>
              </a:rPr>
              <a:t>054 136 161 148 147 158 055 052 034 030 158 156 165 163 156 </a:t>
            </a:r>
          </a:p>
          <a:p>
            <a:r>
              <a:rPr lang="en-US" altLang="en-US" sz="800">
                <a:latin typeface="Calibri" pitchFamily="34" charset="0"/>
              </a:rPr>
              <a:t>043 144 165 159 154 171 224 191 047 030 171 165 175 164 163 </a:t>
            </a:r>
          </a:p>
          <a:p>
            <a:r>
              <a:rPr lang="en-US" altLang="en-US" sz="800">
                <a:latin typeface="Calibri" pitchFamily="34" charset="0"/>
              </a:rPr>
              <a:t>025 161 174 172 167 049 200 193 112 028 120 169 173 177 173 </a:t>
            </a:r>
          </a:p>
          <a:p>
            <a:r>
              <a:rPr lang="en-US" altLang="en-US" sz="800">
                <a:latin typeface="Calibri" pitchFamily="34" charset="0"/>
              </a:rPr>
              <a:t>011 091 101 105 177 039 078 060 041 026 073 102 167 208 121 </a:t>
            </a:r>
          </a:p>
          <a:p>
            <a:r>
              <a:rPr lang="en-US" altLang="en-US" sz="800">
                <a:latin typeface="Calibri" pitchFamily="34" charset="0"/>
              </a:rPr>
              <a:t>011 091 094 066 094 033 199 184 139 024 060 094 125 152 134 </a:t>
            </a:r>
          </a:p>
          <a:p>
            <a:r>
              <a:rPr lang="en-US" altLang="en-US" sz="800">
                <a:latin typeface="Calibri" pitchFamily="34" charset="0"/>
              </a:rPr>
              <a:t>009 068 072 072 065 031 151 171 075 028 035 072 083 109 063 </a:t>
            </a:r>
          </a:p>
          <a:p>
            <a:r>
              <a:rPr lang="en-US" altLang="en-US" sz="800">
                <a:latin typeface="Calibri" pitchFamily="34" charset="0"/>
              </a:rPr>
              <a:t>013 068 074 059 057 037 161 129 062 028 035 071 072 078 056 </a:t>
            </a:r>
          </a:p>
          <a:p>
            <a:r>
              <a:rPr lang="en-US" altLang="en-US" sz="800">
                <a:latin typeface="Calibri" pitchFamily="34" charset="0"/>
              </a:rPr>
              <a:t>012 042 063 055 072 033 020 067 031 022 027 082 070 073 060 </a:t>
            </a:r>
          </a:p>
          <a:p>
            <a:r>
              <a:rPr lang="en-US" altLang="en-US" sz="800">
                <a:latin typeface="Calibri" pitchFamily="34" charset="0"/>
              </a:rPr>
              <a:t>011 037 064 094 091 026 025 080 066 026 023 071 070 080 060 </a:t>
            </a:r>
          </a:p>
          <a:p>
            <a:r>
              <a:rPr lang="en-US" altLang="en-US" sz="800">
                <a:latin typeface="Calibri" pitchFamily="34" charset="0"/>
              </a:rPr>
              <a:t>011 060 077 082 037 023 024 147 140 038 023 037 043 076 037 </a:t>
            </a:r>
          </a:p>
          <a:p>
            <a:r>
              <a:rPr lang="en-US" altLang="en-US" sz="800">
                <a:latin typeface="Calibri" pitchFamily="34" charset="0"/>
              </a:rPr>
              <a:t>013 049 076 059 032 028 174 197 182 060 021 021 121 101 062 </a:t>
            </a:r>
          </a:p>
          <a:p>
            <a:r>
              <a:rPr lang="en-US" altLang="en-US" sz="800">
                <a:latin typeface="Calibri" pitchFamily="34" charset="0"/>
              </a:rPr>
              <a:t>013 059 111 072 020 078 200 211 182 061 069 059 043 086 106 </a:t>
            </a:r>
          </a:p>
          <a:p>
            <a:r>
              <a:rPr lang="en-US" altLang="en-US" sz="800">
                <a:latin typeface="Calibri" pitchFamily="34" charset="0"/>
              </a:rPr>
              <a:t>007 053 057 092 023 105 189 230 210 084 034 021 017 033 091 </a:t>
            </a:r>
          </a:p>
          <a:p>
            <a:r>
              <a:rPr lang="en-US" altLang="en-US" sz="800">
                <a:latin typeface="Calibri" pitchFamily="34" charset="0"/>
              </a:rPr>
              <a:t>011 061 072 018 027 054 069 068 062 023 045 011 016 042 044 </a:t>
            </a:r>
          </a:p>
          <a:p>
            <a:r>
              <a:rPr lang="en-US" altLang="en-US" sz="800">
                <a:latin typeface="Calibri" pitchFamily="34" charset="0"/>
              </a:rPr>
              <a:t>014 041 047 025 018 040 065 039 024 021 036 041 013 030 022 </a:t>
            </a:r>
          </a:p>
          <a:p>
            <a:r>
              <a:rPr lang="en-US" altLang="en-US" sz="800">
                <a:latin typeface="Calibri" pitchFamily="34" charset="0"/>
              </a:rPr>
              <a:t>013 093 106 017 019 027 030 042 012 021 043 013 014 020 027 </a:t>
            </a:r>
          </a:p>
          <a:p>
            <a:r>
              <a:rPr lang="en-US" altLang="en-US" sz="800">
                <a:latin typeface="Calibri" pitchFamily="34" charset="0"/>
              </a:rPr>
              <a:t>019 040 029 023 016 024 015 026 011 010 026 017 012 013 014 </a:t>
            </a:r>
          </a:p>
          <a:p>
            <a:r>
              <a:rPr lang="en-US" altLang="en-US" sz="800">
                <a:latin typeface="Calibri" pitchFamily="34" charset="0"/>
              </a:rPr>
              <a:t>022 042 030 040 019 015 016 011 012 009 008 012 009 017 019 </a:t>
            </a:r>
          </a:p>
          <a:p>
            <a:r>
              <a:rPr lang="en-US" altLang="en-US" sz="800">
                <a:latin typeface="Calibri" pitchFamily="34" charset="0"/>
              </a:rPr>
              <a:t>022 026 018 030 020 012 017 010 008 011 007 015 008 016 034 </a:t>
            </a:r>
          </a:p>
          <a:p>
            <a:r>
              <a:rPr lang="en-US" altLang="en-US" sz="800">
                <a:latin typeface="Calibri" pitchFamily="34" charset="0"/>
              </a:rPr>
              <a:t>019 018 048 029 012 054 012 008 008 009 008 012 007 016 005 </a:t>
            </a:r>
          </a:p>
          <a:p>
            <a:r>
              <a:rPr lang="en-US" altLang="en-US" sz="800">
                <a:latin typeface="Calibri" pitchFamily="34" charset="0"/>
              </a:rPr>
              <a:t>022 015 057 043 126 135 122 006 005 008 007 019 010 011 008 </a:t>
            </a:r>
          </a:p>
          <a:p>
            <a:r>
              <a:rPr lang="en-US" altLang="en-US" sz="800">
                <a:latin typeface="Calibri" pitchFamily="34" charset="0"/>
              </a:rPr>
              <a:t>018 008 009 019 023 093 109 128 063 052 031 010 012 009 006 </a:t>
            </a:r>
          </a:p>
          <a:p>
            <a:r>
              <a:rPr lang="en-US" altLang="en-US" sz="800">
                <a:latin typeface="Calibri" pitchFamily="34" charset="0"/>
              </a:rPr>
              <a:t>017 010 010 007 067 054 106 116 067 056 011 028 005 009 006 </a:t>
            </a:r>
          </a:p>
          <a:p>
            <a:r>
              <a:rPr lang="en-US" altLang="en-US" sz="800">
                <a:latin typeface="Calibri" pitchFamily="34" charset="0"/>
              </a:rPr>
              <a:t>015 010 012 014 062 076 057 055 019 024 020 006 005 013 004 </a:t>
            </a:r>
          </a:p>
          <a:p>
            <a:r>
              <a:rPr lang="en-US" altLang="en-US" sz="800">
                <a:latin typeface="Calibri" pitchFamily="34" charset="0"/>
              </a:rPr>
              <a:t>016 010 008 011 039 025 020 016 011 007 008 007 006 010 003 </a:t>
            </a:r>
          </a:p>
          <a:p>
            <a:r>
              <a:rPr lang="en-US" altLang="en-US" sz="800">
                <a:latin typeface="Calibri" pitchFamily="34" charset="0"/>
              </a:rPr>
              <a:t>015 009 010 010 012 011 014 009 008 007 007 005 005 008 002 </a:t>
            </a:r>
          </a:p>
          <a:p>
            <a:r>
              <a:rPr lang="en-US" altLang="en-US" sz="800">
                <a:latin typeface="Calibri" pitchFamily="34" charset="0"/>
              </a:rPr>
              <a:t>014 007 008 011 007 012 010 009 007 008 007 005 005 007 003 </a:t>
            </a:r>
          </a:p>
          <a:p>
            <a:r>
              <a:rPr lang="en-US" altLang="en-US" sz="800">
                <a:latin typeface="Calibri" pitchFamily="34" charset="0"/>
              </a:rPr>
              <a:t>020 011 015 019 013 017 017 013 019 013 012 013 011 009 005</a:t>
            </a:r>
          </a:p>
          <a:p>
            <a:r>
              <a:rPr lang="en-US" altLang="en-US" sz="800">
                <a:latin typeface="Calibri" pitchFamily="34" charset="0"/>
              </a:rPr>
              <a:t>020 067 073 058 055 076 069 050 074 064 065 066 066 059 023</a:t>
            </a:r>
          </a:p>
          <a:p>
            <a:r>
              <a:rPr lang="en-US" altLang="en-US" sz="800">
                <a:latin typeface="Calibri" pitchFamily="34" charset="0"/>
              </a:rPr>
              <a:t>025 161 174 172 167 049 200 193 112 028 120 169 173 177 173 </a:t>
            </a:r>
          </a:p>
        </p:txBody>
      </p:sp>
      <p:sp>
        <p:nvSpPr>
          <p:cNvPr id="29703" name="Text Box 6"/>
          <p:cNvSpPr txBox="1">
            <a:spLocks noChangeArrowheads="1"/>
          </p:cNvSpPr>
          <p:nvPr/>
        </p:nvSpPr>
        <p:spPr bwMode="auto">
          <a:xfrm>
            <a:off x="184150" y="609600"/>
            <a:ext cx="4616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Actual</a:t>
            </a:r>
            <a:r>
              <a:rPr lang="en-US" altLang="en-US" sz="3200" i="1">
                <a:latin typeface="Cambria" pitchFamily="18" charset="0"/>
              </a:rPr>
              <a:t> </a:t>
            </a:r>
            <a:r>
              <a:rPr lang="en-US" altLang="en-US" sz="3200">
                <a:latin typeface="Cambria" pitchFamily="18" charset="0"/>
              </a:rPr>
              <a:t>input:  </a:t>
            </a:r>
            <a:r>
              <a:rPr lang="en-US" altLang="en-US" sz="3200" b="1" i="1">
                <a:latin typeface="Cambria" pitchFamily="18" charset="0"/>
              </a:rPr>
              <a:t>pixels</a:t>
            </a:r>
            <a:endParaRPr lang="en-US" altLang="en-US" sz="3200">
              <a:latin typeface="Cambria" pitchFamily="18" charset="0"/>
            </a:endParaRPr>
          </a:p>
        </p:txBody>
      </p:sp>
      <p:sp>
        <p:nvSpPr>
          <p:cNvPr id="29704" name="Text Box 7"/>
          <p:cNvSpPr txBox="1">
            <a:spLocks noChangeArrowheads="1"/>
          </p:cNvSpPr>
          <p:nvPr/>
        </p:nvSpPr>
        <p:spPr bwMode="auto">
          <a:xfrm>
            <a:off x="4159250" y="185738"/>
            <a:ext cx="314483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Actual</a:t>
            </a:r>
            <a:r>
              <a:rPr lang="en-US" altLang="en-US" sz="3200" i="1">
                <a:latin typeface="Cambria" pitchFamily="18" charset="0"/>
              </a:rPr>
              <a:t> </a:t>
            </a:r>
            <a:r>
              <a:rPr lang="en-US" altLang="en-US" sz="3200">
                <a:latin typeface="Cambria" pitchFamily="18" charset="0"/>
              </a:rPr>
              <a:t>image</a:t>
            </a:r>
          </a:p>
        </p:txBody>
      </p:sp>
      <p:sp>
        <p:nvSpPr>
          <p:cNvPr id="29705" name="Text Box 7"/>
          <p:cNvSpPr txBox="1">
            <a:spLocks noChangeArrowheads="1"/>
          </p:cNvSpPr>
          <p:nvPr/>
        </p:nvSpPr>
        <p:spPr bwMode="auto">
          <a:xfrm>
            <a:off x="400050" y="5943600"/>
            <a:ext cx="4533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Actual</a:t>
            </a:r>
            <a:r>
              <a:rPr lang="en-US" altLang="en-US" sz="3200" i="1">
                <a:latin typeface="Cambria" pitchFamily="18" charset="0"/>
              </a:rPr>
              <a:t> </a:t>
            </a:r>
            <a:r>
              <a:rPr lang="en-US" altLang="en-US" sz="3200">
                <a:latin typeface="Cambria" pitchFamily="18" charset="0"/>
              </a:rPr>
              <a:t>output: </a:t>
            </a:r>
            <a:r>
              <a:rPr lang="en-US" altLang="en-US" sz="3200" b="1" i="1">
                <a:latin typeface="Cambria" pitchFamily="18" charset="0"/>
              </a:rPr>
              <a:t>contents</a:t>
            </a:r>
            <a:endParaRPr lang="en-US" altLang="en-US" sz="3200">
              <a:latin typeface="Cambria" pitchFamily="18" charset="0"/>
            </a:endParaRPr>
          </a:p>
        </p:txBody>
      </p:sp>
      <p:sp>
        <p:nvSpPr>
          <p:cNvPr id="29706" name="Rectangle 1"/>
          <p:cNvSpPr>
            <a:spLocks noChangeArrowheads="1"/>
          </p:cNvSpPr>
          <p:nvPr/>
        </p:nvSpPr>
        <p:spPr bwMode="auto">
          <a:xfrm>
            <a:off x="5471102" y="6016625"/>
            <a:ext cx="2606098" cy="461665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i="1" dirty="0" smtClean="0">
                <a:latin typeface="Cambria" pitchFamily="18" charset="0"/>
              </a:rPr>
              <a:t>a </a:t>
            </a:r>
            <a:r>
              <a:rPr lang="en-US" altLang="en-US" i="1" dirty="0">
                <a:latin typeface="Cambria" pitchFamily="18" charset="0"/>
              </a:rPr>
              <a:t>woman, smiling?</a:t>
            </a:r>
            <a:endParaRPr lang="en-US" alt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515938"/>
            <a:ext cx="19685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Line 6"/>
          <p:cNvSpPr>
            <a:spLocks noChangeShapeType="1"/>
          </p:cNvSpPr>
          <p:nvPr/>
        </p:nvSpPr>
        <p:spPr bwMode="auto">
          <a:xfrm>
            <a:off x="6992938" y="555625"/>
            <a:ext cx="781050" cy="539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4" name="Text Box 7"/>
          <p:cNvSpPr txBox="1">
            <a:spLocks noChangeArrowheads="1"/>
          </p:cNvSpPr>
          <p:nvPr/>
        </p:nvSpPr>
        <p:spPr bwMode="auto">
          <a:xfrm>
            <a:off x="184150" y="1350963"/>
            <a:ext cx="2790825" cy="4278312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00">
                <a:latin typeface="Calibri" pitchFamily="34" charset="0"/>
              </a:rPr>
              <a:t>207 200 199 194 203 126 106 091 113 153 192 196 190 186 175 </a:t>
            </a:r>
          </a:p>
          <a:p>
            <a:r>
              <a:rPr lang="en-US" altLang="en-US" sz="800">
                <a:latin typeface="Calibri" pitchFamily="34" charset="0"/>
              </a:rPr>
              <a:t>242 194 213 254 255 114 082 109 097 089 208 206 202 194 185 </a:t>
            </a:r>
          </a:p>
          <a:p>
            <a:r>
              <a:rPr lang="en-US" altLang="en-US" sz="800">
                <a:latin typeface="Calibri" pitchFamily="34" charset="0"/>
              </a:rPr>
              <a:t>254 159 187 245 248 128 197 191 166 102 248 251 233 223 246 </a:t>
            </a:r>
          </a:p>
          <a:p>
            <a:r>
              <a:rPr lang="en-US" altLang="en-US" sz="800">
                <a:latin typeface="Calibri" pitchFamily="34" charset="0"/>
              </a:rPr>
              <a:t>255 159 191 245 249 123 113 047 124 149 255 253 239 143 250 </a:t>
            </a:r>
          </a:p>
          <a:p>
            <a:r>
              <a:rPr lang="en-US" altLang="en-US" sz="800">
                <a:latin typeface="Calibri" pitchFamily="34" charset="0"/>
              </a:rPr>
              <a:t>255 184 191 249 249 126 022 040 115 039 250 255 255 177 252 </a:t>
            </a:r>
          </a:p>
          <a:p>
            <a:r>
              <a:rPr lang="en-US" altLang="en-US" sz="800">
                <a:latin typeface="Calibri" pitchFamily="34" charset="0"/>
              </a:rPr>
              <a:t>253 197 190 233 251 054 143 209 196 014 254 254 253 228 251 </a:t>
            </a:r>
          </a:p>
          <a:p>
            <a:r>
              <a:rPr lang="en-US" altLang="en-US" sz="800">
                <a:latin typeface="Calibri" pitchFamily="34" charset="0"/>
              </a:rPr>
              <a:t>252 228 176 218 251 070 176 219 200 024 250 255 255 254 195 </a:t>
            </a:r>
          </a:p>
          <a:p>
            <a:r>
              <a:rPr lang="en-US" altLang="en-US" sz="800">
                <a:latin typeface="Calibri" pitchFamily="34" charset="0"/>
              </a:rPr>
              <a:t>248 244 163 227 252 091 071 185 079 021 252 251 255 254 138 </a:t>
            </a:r>
          </a:p>
          <a:p>
            <a:r>
              <a:rPr lang="en-US" altLang="en-US" sz="800">
                <a:latin typeface="Calibri" pitchFamily="34" charset="0"/>
              </a:rPr>
              <a:t>253 254 169 241 253 141 053 180 005 019 253 253 255 253 201 </a:t>
            </a:r>
          </a:p>
          <a:p>
            <a:r>
              <a:rPr lang="en-US" altLang="en-US" sz="800">
                <a:latin typeface="Calibri" pitchFamily="34" charset="0"/>
              </a:rPr>
              <a:t>253 250 170 242 253 138 199 193 216 146 255 253 253 253 233 </a:t>
            </a:r>
          </a:p>
          <a:p>
            <a:r>
              <a:rPr lang="en-US" altLang="en-US" sz="800">
                <a:latin typeface="Calibri" pitchFamily="34" charset="0"/>
              </a:rPr>
              <a:t>254 228 164 209 235 144 188 144 161 192 230 250 253 255 252 </a:t>
            </a:r>
          </a:p>
          <a:p>
            <a:r>
              <a:rPr lang="en-US" altLang="en-US" sz="800">
                <a:latin typeface="Calibri" pitchFamily="34" charset="0"/>
              </a:rPr>
              <a:t>252 240 140 215 245 119 098 086 139 127 252 234 253 253 251 </a:t>
            </a:r>
          </a:p>
          <a:p>
            <a:r>
              <a:rPr lang="en-US" altLang="en-US" sz="800">
                <a:latin typeface="Calibri" pitchFamily="34" charset="0"/>
              </a:rPr>
              <a:t>253 246 169 207 235 120 157 140 188 108 246 249 235 225 255 </a:t>
            </a:r>
          </a:p>
          <a:p>
            <a:r>
              <a:rPr lang="en-US" altLang="en-US" sz="800">
                <a:latin typeface="Calibri" pitchFamily="34" charset="0"/>
              </a:rPr>
              <a:t>253 230 167 207 217 113 106 069 168 098 244 246 239 207 254 </a:t>
            </a:r>
          </a:p>
          <a:p>
            <a:r>
              <a:rPr lang="en-US" altLang="en-US" sz="800">
                <a:latin typeface="Calibri" pitchFamily="34" charset="0"/>
              </a:rPr>
              <a:t>253 219 170 225 253 122 144 169 124 109 243 235 233 252 252 </a:t>
            </a:r>
          </a:p>
          <a:p>
            <a:r>
              <a:rPr lang="en-US" altLang="en-US" sz="800">
                <a:latin typeface="Calibri" pitchFamily="34" charset="0"/>
              </a:rPr>
              <a:t>255 221 179 239 227 123 123 069 125 122 240 249 243 232 253 </a:t>
            </a:r>
          </a:p>
          <a:p>
            <a:r>
              <a:rPr lang="en-US" altLang="en-US" sz="800">
                <a:latin typeface="Calibri" pitchFamily="34" charset="0"/>
              </a:rPr>
              <a:t>221 217 180 213 243 126 143 081 181 133 252 249 244 221 210 </a:t>
            </a:r>
          </a:p>
          <a:p>
            <a:r>
              <a:rPr lang="en-US" altLang="en-US" sz="800">
                <a:latin typeface="Calibri" pitchFamily="34" charset="0"/>
              </a:rPr>
              <a:t>236 216 178 208 230 225 160 118 187 198 249 249 230 220 221 </a:t>
            </a:r>
          </a:p>
          <a:p>
            <a:r>
              <a:rPr lang="en-US" altLang="en-US" sz="800">
                <a:latin typeface="Calibri" pitchFamily="34" charset="0"/>
              </a:rPr>
              <a:t>229 224 183 217 216 165 209 133 193 209 222 238 236 220 214 </a:t>
            </a:r>
          </a:p>
          <a:p>
            <a:r>
              <a:rPr lang="en-US" altLang="en-US" sz="800">
                <a:latin typeface="Calibri" pitchFamily="34" charset="0"/>
              </a:rPr>
              <a:t>230 223 185 240 225 212 027 187 202 239 233 234 237 225 232 </a:t>
            </a:r>
          </a:p>
          <a:p>
            <a:r>
              <a:rPr lang="en-US" altLang="en-US" sz="800">
                <a:latin typeface="Calibri" pitchFamily="34" charset="0"/>
              </a:rPr>
              <a:t>221 215 189 207 220 221 003 063 209 006 204 203 232 229 216 </a:t>
            </a:r>
          </a:p>
          <a:p>
            <a:r>
              <a:rPr lang="en-US" altLang="en-US" sz="800">
                <a:latin typeface="Calibri" pitchFamily="34" charset="0"/>
              </a:rPr>
              <a:t>223 217 198 162 194 215 192 106 077 255 213 219 194 215 219 </a:t>
            </a:r>
          </a:p>
          <a:p>
            <a:r>
              <a:rPr lang="en-US" altLang="en-US" sz="800">
                <a:latin typeface="Calibri" pitchFamily="34" charset="0"/>
              </a:rPr>
              <a:t>224 216 162 189 200 254 217 198 209 216 206 226 186 228 219 </a:t>
            </a:r>
          </a:p>
          <a:p>
            <a:r>
              <a:rPr lang="en-US" altLang="en-US" sz="800">
                <a:latin typeface="Calibri" pitchFamily="34" charset="0"/>
              </a:rPr>
              <a:t>215 222 168 202 214 201 117 084 085 111 234 190 248 218 226 </a:t>
            </a:r>
          </a:p>
          <a:p>
            <a:r>
              <a:rPr lang="en-US" altLang="en-US" sz="800">
                <a:latin typeface="Calibri" pitchFamily="34" charset="0"/>
              </a:rPr>
              <a:t>219 216 198 165 213 227 014 221 197 183 178 186 216 214 222 </a:t>
            </a:r>
          </a:p>
          <a:p>
            <a:r>
              <a:rPr lang="en-US" altLang="en-US" sz="800">
                <a:latin typeface="Calibri" pitchFamily="34" charset="0"/>
              </a:rPr>
              <a:t>222 224 197 146 201 204 108 220 201 210 196 223 200 233 218 </a:t>
            </a:r>
          </a:p>
          <a:p>
            <a:r>
              <a:rPr lang="en-US" altLang="en-US" sz="800">
                <a:latin typeface="Calibri" pitchFamily="34" charset="0"/>
              </a:rPr>
              <a:t>226 232 177 184 175 230 214 199 146 255 134 225 205 216 181 </a:t>
            </a:r>
          </a:p>
          <a:p>
            <a:r>
              <a:rPr lang="en-US" altLang="en-US" sz="800">
                <a:latin typeface="Calibri" pitchFamily="34" charset="0"/>
              </a:rPr>
              <a:t>253 254 194 192 196 168 032 193 194 196 040 198 190 207 185 </a:t>
            </a:r>
          </a:p>
          <a:p>
            <a:r>
              <a:rPr lang="en-US" altLang="en-US" sz="800">
                <a:latin typeface="Calibri" pitchFamily="34" charset="0"/>
              </a:rPr>
              <a:t>045 030 167 163 210 041 206 144 129 170 086 190 161 193 191 </a:t>
            </a:r>
          </a:p>
          <a:p>
            <a:r>
              <a:rPr lang="en-US" altLang="en-US" sz="800">
                <a:latin typeface="Calibri" pitchFamily="34" charset="0"/>
              </a:rPr>
              <a:t>200 205 135 143 100 174 027 175 189 113 121 150 190 209 184 </a:t>
            </a:r>
          </a:p>
          <a:p>
            <a:r>
              <a:rPr lang="en-US" altLang="en-US" sz="800">
                <a:latin typeface="Calibri" pitchFamily="34" charset="0"/>
              </a:rPr>
              <a:t>202 205 138 213 088 037 164 194 194 182 076 077 107 211 181 </a:t>
            </a:r>
          </a:p>
          <a:p>
            <a:r>
              <a:rPr lang="en-US" altLang="en-US" sz="800">
                <a:latin typeface="Calibri" pitchFamily="34" charset="0"/>
              </a:rPr>
              <a:t>196 208 155 063 055 068 180 200 193 160 220 082 070 210 181 </a:t>
            </a:r>
          </a:p>
          <a:p>
            <a:r>
              <a:rPr lang="en-US" altLang="en-US" sz="800">
                <a:latin typeface="Calibri" pitchFamily="34" charset="0"/>
              </a:rPr>
              <a:t>161 132 058 146 048 076 172 165 218 189 186 063 004 187 185 </a:t>
            </a:r>
          </a:p>
          <a:p>
            <a:r>
              <a:rPr lang="en-US" altLang="en-US" sz="800">
                <a:latin typeface="Calibri" pitchFamily="34" charset="0"/>
              </a:rPr>
              <a:t>157 080 191 119 044 025 089 115 063 192 223 146 116 186 187 </a:t>
            </a:r>
          </a:p>
        </p:txBody>
      </p:sp>
      <p:sp>
        <p:nvSpPr>
          <p:cNvPr id="30725" name="Text Box 8"/>
          <p:cNvSpPr txBox="1">
            <a:spLocks noChangeArrowheads="1"/>
          </p:cNvSpPr>
          <p:nvPr/>
        </p:nvSpPr>
        <p:spPr bwMode="auto">
          <a:xfrm>
            <a:off x="6127750" y="1350963"/>
            <a:ext cx="2790825" cy="4278312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800">
                <a:latin typeface="Calibri" pitchFamily="34" charset="0"/>
              </a:rPr>
              <a:t>207 200 191 194 203 131 100 078 093 145 192 196 190 186 175 </a:t>
            </a:r>
          </a:p>
          <a:p>
            <a:r>
              <a:rPr lang="en-US" altLang="en-US" sz="800">
                <a:latin typeface="Calibri" pitchFamily="34" charset="0"/>
              </a:rPr>
              <a:t>242 194 221 254 255 126 063 061 052 060 208 206 202 194 185 </a:t>
            </a:r>
          </a:p>
          <a:p>
            <a:r>
              <a:rPr lang="en-US" altLang="en-US" sz="800">
                <a:latin typeface="Calibri" pitchFamily="34" charset="0"/>
              </a:rPr>
              <a:t>254 176 211 255 250 126 116 086 070 064 253 252 233 239 253 </a:t>
            </a:r>
          </a:p>
          <a:p>
            <a:r>
              <a:rPr lang="en-US" altLang="en-US" sz="800">
                <a:latin typeface="Calibri" pitchFamily="34" charset="0"/>
              </a:rPr>
              <a:t>251 180 203 255 251 123 075 030 070 072 255 253 239 156 255 </a:t>
            </a:r>
          </a:p>
          <a:p>
            <a:r>
              <a:rPr lang="en-US" altLang="en-US" sz="800">
                <a:latin typeface="Calibri" pitchFamily="34" charset="0"/>
              </a:rPr>
              <a:t>255 206 194 255 246 141 019 021 035 026 250 255 255 184 255 </a:t>
            </a:r>
          </a:p>
          <a:p>
            <a:r>
              <a:rPr lang="en-US" altLang="en-US" sz="800">
                <a:latin typeface="Calibri" pitchFamily="34" charset="0"/>
              </a:rPr>
              <a:t>253 219 190 239 248 119 061 095 065 011 254 254 253 231 255 </a:t>
            </a:r>
          </a:p>
          <a:p>
            <a:r>
              <a:rPr lang="en-US" altLang="en-US" sz="800">
                <a:latin typeface="Calibri" pitchFamily="34" charset="0"/>
              </a:rPr>
              <a:t>252 247 181 218 251 142 066 142 080 026 250 255 255 255 204 </a:t>
            </a:r>
          </a:p>
          <a:p>
            <a:r>
              <a:rPr lang="en-US" altLang="en-US" sz="800">
                <a:latin typeface="Calibri" pitchFamily="34" charset="0"/>
              </a:rPr>
              <a:t>248 251 167 227 252 146 047 073 047 021 252 251 255 255 145 </a:t>
            </a:r>
          </a:p>
          <a:p>
            <a:r>
              <a:rPr lang="en-US" altLang="en-US" sz="800">
                <a:latin typeface="Calibri" pitchFamily="34" charset="0"/>
              </a:rPr>
              <a:t>253 255 170 255 253 147 040 094 000 020 253 253 255 255 203 </a:t>
            </a:r>
          </a:p>
          <a:p>
            <a:r>
              <a:rPr lang="en-US" altLang="en-US" sz="800">
                <a:latin typeface="Calibri" pitchFamily="34" charset="0"/>
              </a:rPr>
              <a:t>253 250 170 255 253 144 092 077 106 057 255 253 253 255 238 </a:t>
            </a:r>
          </a:p>
          <a:p>
            <a:r>
              <a:rPr lang="en-US" altLang="en-US" sz="800">
                <a:latin typeface="Calibri" pitchFamily="34" charset="0"/>
              </a:rPr>
              <a:t>254 228 173 214 235 145 083 073 058 089 230 250 253 252 253 </a:t>
            </a:r>
          </a:p>
          <a:p>
            <a:r>
              <a:rPr lang="en-US" altLang="en-US" sz="800">
                <a:latin typeface="Calibri" pitchFamily="34" charset="0"/>
              </a:rPr>
              <a:t>252 245 140 215 245 125 038 027 044 042 252 234 253 253 252 </a:t>
            </a:r>
          </a:p>
          <a:p>
            <a:r>
              <a:rPr lang="en-US" altLang="en-US" sz="800">
                <a:latin typeface="Calibri" pitchFamily="34" charset="0"/>
              </a:rPr>
              <a:t>255 251 169 214 235 110 075 065 060 052 246 249 235 225 255 </a:t>
            </a:r>
          </a:p>
          <a:p>
            <a:r>
              <a:rPr lang="en-US" altLang="en-US" sz="800">
                <a:latin typeface="Calibri" pitchFamily="34" charset="0"/>
              </a:rPr>
              <a:t>255 235 167 216 217 105 048 038 046 046 244 246 239 207 254 </a:t>
            </a:r>
          </a:p>
          <a:p>
            <a:r>
              <a:rPr lang="en-US" altLang="en-US" sz="800">
                <a:latin typeface="Calibri" pitchFamily="34" charset="0"/>
              </a:rPr>
              <a:t>254 219 170 247 253 104 121 057 042 047 243 235 233 252 254 </a:t>
            </a:r>
          </a:p>
          <a:p>
            <a:r>
              <a:rPr lang="en-US" altLang="en-US" sz="800">
                <a:latin typeface="Calibri" pitchFamily="34" charset="0"/>
              </a:rPr>
              <a:t>255 221 179 255 227 099 058 029 034 052 240 249 243 232 253 </a:t>
            </a:r>
          </a:p>
          <a:p>
            <a:r>
              <a:rPr lang="en-US" altLang="en-US" sz="800">
                <a:latin typeface="Calibri" pitchFamily="34" charset="0"/>
              </a:rPr>
              <a:t>221 217 180 213 243 081 052 029 055 023 250 249 244 221 210 </a:t>
            </a:r>
          </a:p>
          <a:p>
            <a:r>
              <a:rPr lang="en-US" altLang="en-US" sz="800">
                <a:latin typeface="Calibri" pitchFamily="34" charset="0"/>
              </a:rPr>
              <a:t>236 216 178 208 230 149 043 037 056 075 241 249 230 220 221 </a:t>
            </a:r>
          </a:p>
          <a:p>
            <a:r>
              <a:rPr lang="en-US" altLang="en-US" sz="800">
                <a:latin typeface="Calibri" pitchFamily="34" charset="0"/>
              </a:rPr>
              <a:t>229 224 183 213 121 036 076 034 069 073 116 248 236 220 214 </a:t>
            </a:r>
          </a:p>
          <a:p>
            <a:r>
              <a:rPr lang="en-US" altLang="en-US" sz="800">
                <a:latin typeface="Calibri" pitchFamily="34" charset="0"/>
              </a:rPr>
              <a:t>230 223 185 178 098 070 010 070 097 098 108 101 236 223 232 </a:t>
            </a:r>
          </a:p>
          <a:p>
            <a:r>
              <a:rPr lang="en-US" altLang="en-US" sz="800">
                <a:latin typeface="Calibri" pitchFamily="34" charset="0"/>
              </a:rPr>
              <a:t>221 215 190 084 122 070 011 018 075 013 076 079 146 227 216 </a:t>
            </a:r>
          </a:p>
          <a:p>
            <a:r>
              <a:rPr lang="en-US" altLang="en-US" sz="800">
                <a:latin typeface="Calibri" pitchFamily="34" charset="0"/>
              </a:rPr>
              <a:t>223 217 120 033 059 071 042 044 013 155 060 070 076 213 219 </a:t>
            </a:r>
          </a:p>
          <a:p>
            <a:r>
              <a:rPr lang="en-US" altLang="en-US" sz="800">
                <a:latin typeface="Calibri" pitchFamily="34" charset="0"/>
              </a:rPr>
              <a:t>224 216 030 082 075 139 076 083 099 114 076 133 057 228 219 </a:t>
            </a:r>
          </a:p>
          <a:p>
            <a:r>
              <a:rPr lang="en-US" altLang="en-US" sz="800">
                <a:latin typeface="Calibri" pitchFamily="34" charset="0"/>
              </a:rPr>
              <a:t>215 222 033 092 067 063 031 023 070 025 125 055 136 224 226 </a:t>
            </a:r>
          </a:p>
          <a:p>
            <a:r>
              <a:rPr lang="en-US" altLang="en-US" sz="800">
                <a:latin typeface="Calibri" pitchFamily="34" charset="0"/>
              </a:rPr>
              <a:t>219 216 076 044 069 119 011 102 078 055 043 054 111 226 222 </a:t>
            </a:r>
          </a:p>
          <a:p>
            <a:r>
              <a:rPr lang="en-US" altLang="en-US" sz="800">
                <a:latin typeface="Calibri" pitchFamily="34" charset="0"/>
              </a:rPr>
              <a:t>222 224 063 046 065 080 101 090 054 104 109 123 052 216 218 </a:t>
            </a:r>
          </a:p>
          <a:p>
            <a:r>
              <a:rPr lang="en-US" altLang="en-US" sz="800">
                <a:latin typeface="Calibri" pitchFamily="34" charset="0"/>
              </a:rPr>
              <a:t>226 232 086 080 042 123 083 054 031 148 045 072 067 061 164 </a:t>
            </a:r>
          </a:p>
          <a:p>
            <a:r>
              <a:rPr lang="en-US" altLang="en-US" sz="800">
                <a:latin typeface="Calibri" pitchFamily="34" charset="0"/>
              </a:rPr>
              <a:t>253 255 072 058 079 056 006 046 056 061 026 085 082 048 127 </a:t>
            </a:r>
          </a:p>
          <a:p>
            <a:r>
              <a:rPr lang="en-US" altLang="en-US" sz="800">
                <a:latin typeface="Calibri" pitchFamily="34" charset="0"/>
              </a:rPr>
              <a:t>046 033 080 045 105 027 071 067 054 036 035 059 060 048 120 </a:t>
            </a:r>
          </a:p>
          <a:p>
            <a:r>
              <a:rPr lang="en-US" altLang="en-US" sz="800">
                <a:latin typeface="Calibri" pitchFamily="34" charset="0"/>
              </a:rPr>
              <a:t>174 173 047 042 019 055 011 044 095 033 031 052 054 061 118 </a:t>
            </a:r>
          </a:p>
          <a:p>
            <a:r>
              <a:rPr lang="en-US" altLang="en-US" sz="800">
                <a:latin typeface="Calibri" pitchFamily="34" charset="0"/>
              </a:rPr>
              <a:t>173 175 039 127 038 024 053 054 050 051 036 038 022 063 126 </a:t>
            </a:r>
          </a:p>
          <a:p>
            <a:r>
              <a:rPr lang="en-US" altLang="en-US" sz="800">
                <a:latin typeface="Calibri" pitchFamily="34" charset="0"/>
              </a:rPr>
              <a:t>170 160 058 020 027 027 045 074 057 035 124 036 016 072 124 </a:t>
            </a:r>
          </a:p>
          <a:p>
            <a:r>
              <a:rPr lang="en-US" altLang="en-US" sz="800">
                <a:latin typeface="Calibri" pitchFamily="34" charset="0"/>
              </a:rPr>
              <a:t>107 054 027 044 020 035 062 039 115 048 051 046 005 051 117 </a:t>
            </a:r>
          </a:p>
          <a:p>
            <a:r>
              <a:rPr lang="en-US" altLang="en-US" sz="800">
                <a:latin typeface="Calibri" pitchFamily="34" charset="0"/>
              </a:rPr>
              <a:t>098 006 045 033 030 027 036 054 025 072 112 044 029 060 115 </a:t>
            </a:r>
          </a:p>
        </p:txBody>
      </p:sp>
      <p:sp>
        <p:nvSpPr>
          <p:cNvPr id="30726" name="Text Box 9"/>
          <p:cNvSpPr txBox="1">
            <a:spLocks noChangeArrowheads="1"/>
          </p:cNvSpPr>
          <p:nvPr/>
        </p:nvSpPr>
        <p:spPr bwMode="auto">
          <a:xfrm>
            <a:off x="3157538" y="1350963"/>
            <a:ext cx="2790825" cy="4278312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800">
                <a:latin typeface="Calibri" pitchFamily="34" charset="0"/>
              </a:rPr>
              <a:t>020 067 073 058 055 076 069 050 074 064 065 066 066 059 023 </a:t>
            </a:r>
          </a:p>
          <a:p>
            <a:r>
              <a:rPr lang="en-US" altLang="en-US" sz="800">
                <a:latin typeface="Calibri" pitchFamily="34" charset="0"/>
              </a:rPr>
              <a:t>047 109 107 118 107 115 110 120 120 124 120 128 124 132 131 </a:t>
            </a:r>
          </a:p>
          <a:p>
            <a:r>
              <a:rPr lang="en-US" altLang="en-US" sz="800">
                <a:latin typeface="Calibri" pitchFamily="34" charset="0"/>
              </a:rPr>
              <a:t>047 125 130 130 122 121 117 142 131 133 134 141 149 144 135 </a:t>
            </a:r>
          </a:p>
          <a:p>
            <a:r>
              <a:rPr lang="en-US" altLang="en-US" sz="800">
                <a:latin typeface="Calibri" pitchFamily="34" charset="0"/>
              </a:rPr>
              <a:t>051 139 143 139 147 134 149 069 127 144 139 144 150 161 149 </a:t>
            </a:r>
          </a:p>
          <a:p>
            <a:r>
              <a:rPr lang="en-US" altLang="en-US" sz="800">
                <a:latin typeface="Calibri" pitchFamily="34" charset="0"/>
              </a:rPr>
              <a:t>054 136 161 148 147 158 055 052 034 030 158 156 165 163 156 </a:t>
            </a:r>
          </a:p>
          <a:p>
            <a:r>
              <a:rPr lang="en-US" altLang="en-US" sz="800">
                <a:latin typeface="Calibri" pitchFamily="34" charset="0"/>
              </a:rPr>
              <a:t>043 144 165 159 154 171 224 191 047 030 171 165 175 164 163 </a:t>
            </a:r>
          </a:p>
          <a:p>
            <a:r>
              <a:rPr lang="en-US" altLang="en-US" sz="800">
                <a:latin typeface="Calibri" pitchFamily="34" charset="0"/>
              </a:rPr>
              <a:t>025 161 174 172 167 049 200 193 112 028 120 169 173 177 173 </a:t>
            </a:r>
          </a:p>
          <a:p>
            <a:r>
              <a:rPr lang="en-US" altLang="en-US" sz="800">
                <a:latin typeface="Calibri" pitchFamily="34" charset="0"/>
              </a:rPr>
              <a:t>011 091 101 105 177 039 078 060 041 026 073 102 167 208 121 </a:t>
            </a:r>
          </a:p>
          <a:p>
            <a:r>
              <a:rPr lang="en-US" altLang="en-US" sz="800">
                <a:latin typeface="Calibri" pitchFamily="34" charset="0"/>
              </a:rPr>
              <a:t>011 091 094 066 094 033 199 184 139 024 060 094 125 152 134 </a:t>
            </a:r>
          </a:p>
          <a:p>
            <a:r>
              <a:rPr lang="en-US" altLang="en-US" sz="800">
                <a:latin typeface="Calibri" pitchFamily="34" charset="0"/>
              </a:rPr>
              <a:t>009 068 072 072 065 031 151 171 075 028 035 072 083 109 063 </a:t>
            </a:r>
          </a:p>
          <a:p>
            <a:r>
              <a:rPr lang="en-US" altLang="en-US" sz="800">
                <a:latin typeface="Calibri" pitchFamily="34" charset="0"/>
              </a:rPr>
              <a:t>013 068 074 059 057 037 161 129 062 028 035 071 072 078 056 </a:t>
            </a:r>
          </a:p>
          <a:p>
            <a:r>
              <a:rPr lang="en-US" altLang="en-US" sz="800">
                <a:latin typeface="Calibri" pitchFamily="34" charset="0"/>
              </a:rPr>
              <a:t>012 042 063 055 072 033 020 067 031 022 027 082 070 073 060 </a:t>
            </a:r>
          </a:p>
          <a:p>
            <a:r>
              <a:rPr lang="en-US" altLang="en-US" sz="800">
                <a:latin typeface="Calibri" pitchFamily="34" charset="0"/>
              </a:rPr>
              <a:t>011 037 064 094 091 026 025 080 066 026 023 071 070 080 060 </a:t>
            </a:r>
          </a:p>
          <a:p>
            <a:r>
              <a:rPr lang="en-US" altLang="en-US" sz="800">
                <a:latin typeface="Calibri" pitchFamily="34" charset="0"/>
              </a:rPr>
              <a:t>011 060 077 082 037 023 024 147 140 038 023 037 043 076 037 </a:t>
            </a:r>
          </a:p>
          <a:p>
            <a:r>
              <a:rPr lang="en-US" altLang="en-US" sz="800">
                <a:latin typeface="Calibri" pitchFamily="34" charset="0"/>
              </a:rPr>
              <a:t>013 049 076 059 032 028 174 197 182 060 021 021 121 101 062 </a:t>
            </a:r>
          </a:p>
          <a:p>
            <a:r>
              <a:rPr lang="en-US" altLang="en-US" sz="800">
                <a:latin typeface="Calibri" pitchFamily="34" charset="0"/>
              </a:rPr>
              <a:t>013 059 111 072 020 078 200 211 182 061 069 059 043 086 106 </a:t>
            </a:r>
          </a:p>
          <a:p>
            <a:r>
              <a:rPr lang="en-US" altLang="en-US" sz="800">
                <a:latin typeface="Calibri" pitchFamily="34" charset="0"/>
              </a:rPr>
              <a:t>007 053 057 092 023 105 189 230 210 084 034 021 017 033 091 </a:t>
            </a:r>
          </a:p>
          <a:p>
            <a:r>
              <a:rPr lang="en-US" altLang="en-US" sz="800">
                <a:latin typeface="Calibri" pitchFamily="34" charset="0"/>
              </a:rPr>
              <a:t>011 061 072 018 027 054 069 068 062 023 045 011 016 042 044 </a:t>
            </a:r>
          </a:p>
          <a:p>
            <a:r>
              <a:rPr lang="en-US" altLang="en-US" sz="800">
                <a:latin typeface="Calibri" pitchFamily="34" charset="0"/>
              </a:rPr>
              <a:t>014 041 047 025 018 040 065 039 024 021 036 041 013 030 022 </a:t>
            </a:r>
          </a:p>
          <a:p>
            <a:r>
              <a:rPr lang="en-US" altLang="en-US" sz="800">
                <a:latin typeface="Calibri" pitchFamily="34" charset="0"/>
              </a:rPr>
              <a:t>013 093 106 017 019 027 030 042 012 021 043 013 014 020 027 </a:t>
            </a:r>
          </a:p>
          <a:p>
            <a:r>
              <a:rPr lang="en-US" altLang="en-US" sz="800">
                <a:latin typeface="Calibri" pitchFamily="34" charset="0"/>
              </a:rPr>
              <a:t>019 040 029 023 016 024 015 026 011 010 026 017 012 013 014 </a:t>
            </a:r>
          </a:p>
          <a:p>
            <a:r>
              <a:rPr lang="en-US" altLang="en-US" sz="800">
                <a:latin typeface="Calibri" pitchFamily="34" charset="0"/>
              </a:rPr>
              <a:t>022 042 030 040 019 015 016 011 012 009 008 012 009 017 019 </a:t>
            </a:r>
          </a:p>
          <a:p>
            <a:r>
              <a:rPr lang="en-US" altLang="en-US" sz="800">
                <a:latin typeface="Calibri" pitchFamily="34" charset="0"/>
              </a:rPr>
              <a:t>022 026 018 030 020 012 017 010 008 011 007 015 008 016 034 </a:t>
            </a:r>
          </a:p>
          <a:p>
            <a:r>
              <a:rPr lang="en-US" altLang="en-US" sz="800">
                <a:latin typeface="Calibri" pitchFamily="34" charset="0"/>
              </a:rPr>
              <a:t>019 018 048 029 012 054 012 008 008 009 008 012 007 016 005 </a:t>
            </a:r>
          </a:p>
          <a:p>
            <a:r>
              <a:rPr lang="en-US" altLang="en-US" sz="800">
                <a:latin typeface="Calibri" pitchFamily="34" charset="0"/>
              </a:rPr>
              <a:t>022 015 057 043 126 135 122 006 005 008 007 019 010 011 008 </a:t>
            </a:r>
          </a:p>
          <a:p>
            <a:r>
              <a:rPr lang="en-US" altLang="en-US" sz="800">
                <a:latin typeface="Calibri" pitchFamily="34" charset="0"/>
              </a:rPr>
              <a:t>018 008 009 019 023 093 109 128 063 052 031 010 012 009 006 </a:t>
            </a:r>
          </a:p>
          <a:p>
            <a:r>
              <a:rPr lang="en-US" altLang="en-US" sz="800">
                <a:latin typeface="Calibri" pitchFamily="34" charset="0"/>
              </a:rPr>
              <a:t>017 010 010 007 067 054 106 116 067 056 011 028 005 009 006 </a:t>
            </a:r>
          </a:p>
          <a:p>
            <a:r>
              <a:rPr lang="en-US" altLang="en-US" sz="800">
                <a:latin typeface="Calibri" pitchFamily="34" charset="0"/>
              </a:rPr>
              <a:t>015 010 012 014 062 076 057 055 019 024 020 006 005 013 004 </a:t>
            </a:r>
          </a:p>
          <a:p>
            <a:r>
              <a:rPr lang="en-US" altLang="en-US" sz="800">
                <a:latin typeface="Calibri" pitchFamily="34" charset="0"/>
              </a:rPr>
              <a:t>016 010 008 011 039 025 020 016 011 007 008 007 006 010 003 </a:t>
            </a:r>
          </a:p>
          <a:p>
            <a:r>
              <a:rPr lang="en-US" altLang="en-US" sz="800">
                <a:latin typeface="Calibri" pitchFamily="34" charset="0"/>
              </a:rPr>
              <a:t>015 009 010 010 012 011 014 009 008 007 007 005 005 008 002 </a:t>
            </a:r>
          </a:p>
          <a:p>
            <a:r>
              <a:rPr lang="en-US" altLang="en-US" sz="800">
                <a:latin typeface="Calibri" pitchFamily="34" charset="0"/>
              </a:rPr>
              <a:t>014 007 008 011 007 012 010 009 007 008 007 005 005 007 003 </a:t>
            </a:r>
          </a:p>
          <a:p>
            <a:r>
              <a:rPr lang="en-US" altLang="en-US" sz="800">
                <a:latin typeface="Calibri" pitchFamily="34" charset="0"/>
              </a:rPr>
              <a:t>020 011 015 019 013 017 017 013 019 013 012 013 011 009 005</a:t>
            </a:r>
          </a:p>
          <a:p>
            <a:r>
              <a:rPr lang="en-US" altLang="en-US" sz="800">
                <a:latin typeface="Calibri" pitchFamily="34" charset="0"/>
              </a:rPr>
              <a:t>020 067 073 058 055 076 069 050 074 064 065 066 066 059 023</a:t>
            </a:r>
          </a:p>
          <a:p>
            <a:r>
              <a:rPr lang="en-US" altLang="en-US" sz="800">
                <a:latin typeface="Calibri" pitchFamily="34" charset="0"/>
              </a:rPr>
              <a:t>025 161 174 172 167 049 200 193 112 028 120 169 173 177 173 </a:t>
            </a:r>
          </a:p>
        </p:txBody>
      </p:sp>
      <p:sp>
        <p:nvSpPr>
          <p:cNvPr id="30727" name="Text Box 6"/>
          <p:cNvSpPr txBox="1">
            <a:spLocks noChangeArrowheads="1"/>
          </p:cNvSpPr>
          <p:nvPr/>
        </p:nvSpPr>
        <p:spPr bwMode="auto">
          <a:xfrm>
            <a:off x="184150" y="609600"/>
            <a:ext cx="4616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Actual</a:t>
            </a:r>
            <a:r>
              <a:rPr lang="en-US" altLang="en-US" sz="3200" i="1">
                <a:latin typeface="Cambria" pitchFamily="18" charset="0"/>
              </a:rPr>
              <a:t> </a:t>
            </a:r>
            <a:r>
              <a:rPr lang="en-US" altLang="en-US" sz="3200">
                <a:latin typeface="Cambria" pitchFamily="18" charset="0"/>
              </a:rPr>
              <a:t>input:  </a:t>
            </a:r>
            <a:r>
              <a:rPr lang="en-US" altLang="en-US" sz="3200" b="1" i="1">
                <a:latin typeface="Cambria" pitchFamily="18" charset="0"/>
              </a:rPr>
              <a:t>pixels</a:t>
            </a:r>
            <a:endParaRPr lang="en-US" altLang="en-US" sz="3200">
              <a:latin typeface="Cambria" pitchFamily="18" charset="0"/>
            </a:endParaRPr>
          </a:p>
        </p:txBody>
      </p:sp>
      <p:sp>
        <p:nvSpPr>
          <p:cNvPr id="30728" name="Text Box 7"/>
          <p:cNvSpPr txBox="1">
            <a:spLocks noChangeArrowheads="1"/>
          </p:cNvSpPr>
          <p:nvPr/>
        </p:nvSpPr>
        <p:spPr bwMode="auto">
          <a:xfrm>
            <a:off x="4159250" y="185738"/>
            <a:ext cx="314483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Actual</a:t>
            </a:r>
            <a:r>
              <a:rPr lang="en-US" altLang="en-US" sz="3200" i="1">
                <a:latin typeface="Cambria" pitchFamily="18" charset="0"/>
              </a:rPr>
              <a:t> </a:t>
            </a:r>
            <a:r>
              <a:rPr lang="en-US" altLang="en-US" sz="3200">
                <a:latin typeface="Cambria" pitchFamily="18" charset="0"/>
              </a:rPr>
              <a:t>image</a:t>
            </a:r>
          </a:p>
        </p:txBody>
      </p:sp>
      <p:sp>
        <p:nvSpPr>
          <p:cNvPr id="30729" name="Text Box 7"/>
          <p:cNvSpPr txBox="1">
            <a:spLocks noChangeArrowheads="1"/>
          </p:cNvSpPr>
          <p:nvPr/>
        </p:nvSpPr>
        <p:spPr bwMode="auto">
          <a:xfrm>
            <a:off x="400050" y="5943600"/>
            <a:ext cx="4533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Actual</a:t>
            </a:r>
            <a:r>
              <a:rPr lang="en-US" altLang="en-US" sz="3200" i="1">
                <a:latin typeface="Cambria" pitchFamily="18" charset="0"/>
              </a:rPr>
              <a:t> </a:t>
            </a:r>
            <a:r>
              <a:rPr lang="en-US" altLang="en-US" sz="3200">
                <a:latin typeface="Cambria" pitchFamily="18" charset="0"/>
              </a:rPr>
              <a:t>output: </a:t>
            </a:r>
            <a:r>
              <a:rPr lang="en-US" altLang="en-US" sz="3200" b="1" i="1">
                <a:latin typeface="Cambria" pitchFamily="18" charset="0"/>
              </a:rPr>
              <a:t>contents</a:t>
            </a:r>
            <a:endParaRPr lang="en-US" altLang="en-US" sz="3200">
              <a:latin typeface="Cambria" pitchFamily="18" charset="0"/>
            </a:endParaRPr>
          </a:p>
        </p:txBody>
      </p:sp>
      <p:sp>
        <p:nvSpPr>
          <p:cNvPr id="30731" name="Rectangle 13"/>
          <p:cNvSpPr>
            <a:spLocks noChangeArrowheads="1"/>
          </p:cNvSpPr>
          <p:nvPr/>
        </p:nvSpPr>
        <p:spPr bwMode="auto">
          <a:xfrm rot="-594833">
            <a:off x="1453935" y="3537534"/>
            <a:ext cx="6627925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dirty="0">
                <a:latin typeface="Cambria" pitchFamily="18" charset="0"/>
              </a:rPr>
              <a:t>but</a:t>
            </a:r>
            <a:r>
              <a:rPr lang="en-US" altLang="en-US" sz="3600" i="1" dirty="0">
                <a:latin typeface="Cambria" pitchFamily="18" charset="0"/>
              </a:rPr>
              <a:t> why </a:t>
            </a:r>
            <a:r>
              <a:rPr lang="en-US" altLang="en-US" sz="3600" i="1" dirty="0" smtClean="0">
                <a:latin typeface="Cambria" pitchFamily="18" charset="0"/>
              </a:rPr>
              <a:t>is it so challenging?</a:t>
            </a:r>
            <a:endParaRPr lang="en-US" altLang="en-US" sz="3600" dirty="0">
              <a:latin typeface="Cambria" pitchFamily="18" charset="0"/>
            </a:endParaRPr>
          </a:p>
        </p:txBody>
      </p:sp>
      <p:sp>
        <p:nvSpPr>
          <p:cNvPr id="30732" name="Rectangle 13"/>
          <p:cNvSpPr>
            <a:spLocks noChangeArrowheads="1"/>
          </p:cNvSpPr>
          <p:nvPr/>
        </p:nvSpPr>
        <p:spPr bwMode="auto">
          <a:xfrm rot="21005167">
            <a:off x="754955" y="2333682"/>
            <a:ext cx="7686072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dirty="0" smtClean="0">
                <a:latin typeface="Cambria" pitchFamily="18" charset="0"/>
              </a:rPr>
              <a:t>Happily, </a:t>
            </a:r>
            <a:r>
              <a:rPr lang="en-US" altLang="en-US" sz="3200" dirty="0">
                <a:latin typeface="Cambria" pitchFamily="18" charset="0"/>
              </a:rPr>
              <a:t>this problem is </a:t>
            </a:r>
            <a:r>
              <a:rPr lang="en-US" altLang="en-US" sz="3200" b="1" dirty="0">
                <a:latin typeface="Cambria" pitchFamily="18" charset="0"/>
              </a:rPr>
              <a:t>being</a:t>
            </a:r>
            <a:r>
              <a:rPr lang="en-US" altLang="en-US" sz="3200" dirty="0">
                <a:latin typeface="Cambria" pitchFamily="18" charset="0"/>
              </a:rPr>
              <a:t> solved…</a:t>
            </a: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5471102" y="6016625"/>
            <a:ext cx="2606098" cy="461665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i="1" dirty="0" smtClean="0">
                <a:latin typeface="Cambria" pitchFamily="18" charset="0"/>
              </a:rPr>
              <a:t>a </a:t>
            </a:r>
            <a:r>
              <a:rPr lang="en-US" altLang="en-US" i="1" dirty="0">
                <a:latin typeface="Cambria" pitchFamily="18" charset="0"/>
              </a:rPr>
              <a:t>woman, smiling?</a:t>
            </a:r>
            <a:endParaRPr lang="en-US" alt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95400" y="228600"/>
            <a:ext cx="647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altLang="en-US" sz="4400" b="0" dirty="0" smtClean="0">
                <a:solidFill>
                  <a:srgbClr val="000000"/>
                </a:solidFill>
                <a:latin typeface="Cambria" panose="02040503050406030204" pitchFamily="18" charset="0"/>
                <a:cs typeface="Arial" charset="0"/>
              </a:rPr>
              <a:t>MIT AI Memo #100</a:t>
            </a:r>
          </a:p>
        </p:txBody>
      </p:sp>
      <p:pic>
        <p:nvPicPr>
          <p:cNvPr id="51204" name="Picture 6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5" b="8298"/>
          <a:stretch>
            <a:fillRect/>
          </a:stretch>
        </p:blipFill>
        <p:spPr bwMode="auto">
          <a:xfrm>
            <a:off x="1143000" y="1371600"/>
            <a:ext cx="6858000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Line 7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2078038" y="4835525"/>
            <a:ext cx="5054600" cy="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 sz="32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206" name="Line 8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1671638" y="5140325"/>
            <a:ext cx="5689600" cy="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 sz="32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207" name="Text Box 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735711" y="255411"/>
            <a:ext cx="1219200" cy="749300"/>
          </a:xfrm>
          <a:prstGeom prst="rect">
            <a:avLst/>
          </a:prstGeom>
          <a:solidFill>
            <a:srgbClr val="FFCC99"/>
          </a:solidFill>
          <a:ln w="19050">
            <a:solidFill>
              <a:schemeClr val="bg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dirty="0" smtClean="0">
                <a:latin typeface="Arial" charset="0"/>
                <a:cs typeface="Arial" charset="0"/>
              </a:rPr>
              <a:t>thanks to Rodney Brooks!</a:t>
            </a:r>
          </a:p>
        </p:txBody>
      </p:sp>
    </p:spTree>
    <p:extLst>
      <p:ext uri="{BB962C8B-B14F-4D97-AF65-F5344CB8AC3E}">
        <p14:creationId xmlns:p14="http://schemas.microsoft.com/office/powerpoint/2010/main" val="668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026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7" b="33612"/>
          <a:stretch>
            <a:fillRect/>
          </a:stretch>
        </p:blipFill>
        <p:spPr bwMode="auto">
          <a:xfrm>
            <a:off x="457200" y="533400"/>
            <a:ext cx="8229600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Line 1027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827463" y="1785938"/>
            <a:ext cx="4232275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 sz="32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2228" name="Line 1028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2803525" y="3505200"/>
            <a:ext cx="1828800" cy="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 sz="32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2229" name="Text Box 1029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769896" y="1752600"/>
            <a:ext cx="20574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1000" b="0" dirty="0" smtClean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sophomore</a:t>
            </a:r>
          </a:p>
        </p:txBody>
      </p:sp>
      <p:sp>
        <p:nvSpPr>
          <p:cNvPr id="52230" name="AutoShape 1030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8382000" y="4876800"/>
            <a:ext cx="304800" cy="1524000"/>
          </a:xfrm>
          <a:prstGeom prst="rightBrace">
            <a:avLst>
              <a:gd name="adj1" fmla="val 41667"/>
              <a:gd name="adj2" fmla="val 50000"/>
            </a:avLst>
          </a:prstGeom>
          <a:noFill/>
          <a:ln w="28575">
            <a:solidFill>
              <a:srgbClr val="01932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026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22"/>
          <a:stretch>
            <a:fillRect/>
          </a:stretch>
        </p:blipFill>
        <p:spPr bwMode="auto">
          <a:xfrm>
            <a:off x="457200" y="625475"/>
            <a:ext cx="82296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1027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8" b="8711"/>
          <a:stretch>
            <a:fillRect/>
          </a:stretch>
        </p:blipFill>
        <p:spPr bwMode="auto">
          <a:xfrm>
            <a:off x="457200" y="1371600"/>
            <a:ext cx="84201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Rectangle 102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09600" y="685800"/>
            <a:ext cx="1981200" cy="304800"/>
          </a:xfrm>
          <a:prstGeom prst="rect">
            <a:avLst/>
          </a:prstGeom>
          <a:noFill/>
          <a:ln w="28575">
            <a:solidFill>
              <a:srgbClr val="01932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3253" name="Rectangle 1029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36600" y="4292600"/>
            <a:ext cx="2379663" cy="304800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3254" name="Line 1030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3475038" y="3348038"/>
            <a:ext cx="4230687" cy="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 sz="3200" b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22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451556" y="304800"/>
            <a:ext cx="571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dirty="0">
                <a:latin typeface="Cambria" pitchFamily="18" charset="0"/>
              </a:rPr>
              <a:t>What's red?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685800" y="5943600"/>
            <a:ext cx="7594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>
                <a:latin typeface="Cambria" pitchFamily="18" charset="0"/>
              </a:rPr>
              <a:t>Goal:   </a:t>
            </a:r>
            <a:r>
              <a:rPr lang="en-US" altLang="en-US" sz="3200">
                <a:latin typeface="Cambria" pitchFamily="18" charset="0"/>
              </a:rPr>
              <a:t>a coke-can collecting robot…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93800"/>
            <a:ext cx="37846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457200" y="304800"/>
            <a:ext cx="571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What's red?</a:t>
            </a:r>
          </a:p>
        </p:txBody>
      </p:sp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93800"/>
            <a:ext cx="37846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93800"/>
            <a:ext cx="37846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Box 1"/>
          <p:cNvSpPr txBox="1">
            <a:spLocks noChangeArrowheads="1"/>
          </p:cNvSpPr>
          <p:nvPr/>
        </p:nvSpPr>
        <p:spPr bwMode="auto">
          <a:xfrm>
            <a:off x="5613400" y="4191000"/>
            <a:ext cx="2667000" cy="461963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>
                <a:latin typeface="Calibri" pitchFamily="34" charset="0"/>
              </a:rPr>
              <a:t>red    &gt;    200</a:t>
            </a:r>
          </a:p>
        </p:txBody>
      </p:sp>
      <p:sp>
        <p:nvSpPr>
          <p:cNvPr id="32775" name="Text Box 3"/>
          <p:cNvSpPr txBox="1">
            <a:spLocks noChangeArrowheads="1"/>
          </p:cNvSpPr>
          <p:nvPr/>
        </p:nvSpPr>
        <p:spPr bwMode="auto">
          <a:xfrm>
            <a:off x="685800" y="5943600"/>
            <a:ext cx="7594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not good enough…</a:t>
            </a:r>
          </a:p>
        </p:txBody>
      </p:sp>
      <p:sp>
        <p:nvSpPr>
          <p:cNvPr id="9" name="Right Arrow 17"/>
          <p:cNvSpPr>
            <a:spLocks noChangeArrowheads="1"/>
          </p:cNvSpPr>
          <p:nvPr/>
        </p:nvSpPr>
        <p:spPr bwMode="auto">
          <a:xfrm>
            <a:off x="4171950" y="2384425"/>
            <a:ext cx="803275" cy="457200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FFCC99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228600" y="152400"/>
            <a:ext cx="571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Idea</a:t>
            </a:r>
            <a:r>
              <a:rPr lang="en-US" altLang="en-US" sz="3200" b="1" dirty="0" smtClean="0">
                <a:latin typeface="Cambria" panose="02040503050406030204" pitchFamily="18" charset="0"/>
              </a:rPr>
              <a:t>: </a:t>
            </a:r>
            <a:r>
              <a:rPr lang="en-US" altLang="en-US" sz="3200" b="1" i="1" dirty="0" smtClean="0">
                <a:latin typeface="Cambria" panose="02040503050406030204" pitchFamily="18" charset="0"/>
              </a:rPr>
              <a:t>Use </a:t>
            </a:r>
            <a:r>
              <a:rPr lang="en-US" altLang="en-US" sz="3200" b="1" i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hue</a:t>
            </a:r>
            <a:endParaRPr lang="en-US" altLang="en-US" sz="32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6919913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4820" name="Straight Connector 2"/>
          <p:cNvCxnSpPr>
            <a:cxnSpLocks noChangeShapeType="1"/>
          </p:cNvCxnSpPr>
          <p:nvPr/>
        </p:nvCxnSpPr>
        <p:spPr bwMode="auto">
          <a:xfrm flipV="1">
            <a:off x="4038600" y="2590800"/>
            <a:ext cx="2971800" cy="1143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4821" name="Straight Connector 10"/>
          <p:cNvCxnSpPr>
            <a:cxnSpLocks noChangeShapeType="1"/>
          </p:cNvCxnSpPr>
          <p:nvPr/>
        </p:nvCxnSpPr>
        <p:spPr bwMode="auto">
          <a:xfrm>
            <a:off x="4038600" y="3733800"/>
            <a:ext cx="2971800" cy="1143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4822" name="TextBox 3"/>
          <p:cNvSpPr txBox="1">
            <a:spLocks noChangeArrowheads="1"/>
          </p:cNvSpPr>
          <p:nvPr/>
        </p:nvSpPr>
        <p:spPr bwMode="auto">
          <a:xfrm rot="-1236682">
            <a:off x="7051675" y="2019300"/>
            <a:ext cx="1522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C00000"/>
                </a:solidFill>
                <a:latin typeface="Cambria" pitchFamily="18" charset="0"/>
              </a:rPr>
              <a:t>hue = 25</a:t>
            </a:r>
            <a:r>
              <a:rPr lang="en-US" altLang="en-US" b="1">
                <a:solidFill>
                  <a:srgbClr val="C00000"/>
                </a:solidFill>
                <a:latin typeface="Cambria" pitchFamily="18" charset="0"/>
                <a:sym typeface="Symbol" pitchFamily="18" charset="2"/>
              </a:rPr>
              <a:t></a:t>
            </a:r>
            <a:endParaRPr lang="en-US" altLang="en-US" b="1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34823" name="TextBox 12"/>
          <p:cNvSpPr txBox="1">
            <a:spLocks noChangeArrowheads="1"/>
          </p:cNvSpPr>
          <p:nvPr/>
        </p:nvSpPr>
        <p:spPr bwMode="auto">
          <a:xfrm rot="1257042">
            <a:off x="7034213" y="4956175"/>
            <a:ext cx="16271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C00000"/>
                </a:solidFill>
                <a:latin typeface="Cambria" pitchFamily="18" charset="0"/>
              </a:rPr>
              <a:t>hue = -25</a:t>
            </a:r>
            <a:r>
              <a:rPr lang="en-US" altLang="en-US" b="1">
                <a:solidFill>
                  <a:srgbClr val="C00000"/>
                </a:solidFill>
                <a:latin typeface="Cambria" pitchFamily="18" charset="0"/>
                <a:sym typeface="Symbol" pitchFamily="18" charset="2"/>
              </a:rPr>
              <a:t></a:t>
            </a:r>
            <a:endParaRPr lang="en-US" altLang="en-US" b="1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06413" y="530352"/>
            <a:ext cx="1518387" cy="707886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Increasing    </a:t>
            </a:r>
          </a:p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  hue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Arc 2"/>
          <p:cNvSpPr/>
          <p:nvPr/>
        </p:nvSpPr>
        <p:spPr bwMode="auto">
          <a:xfrm>
            <a:off x="4303598" y="530352"/>
            <a:ext cx="2441803" cy="2895600"/>
          </a:xfrm>
          <a:prstGeom prst="arc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arrow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457200" y="304800"/>
            <a:ext cx="571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What's red?</a:t>
            </a:r>
          </a:p>
        </p:txBody>
      </p:sp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93800"/>
            <a:ext cx="37846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ight Arrow 17"/>
          <p:cNvSpPr>
            <a:spLocks noChangeArrowheads="1"/>
          </p:cNvSpPr>
          <p:nvPr/>
        </p:nvSpPr>
        <p:spPr bwMode="auto">
          <a:xfrm>
            <a:off x="4171950" y="2384425"/>
            <a:ext cx="803275" cy="457200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FFCC99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3797" name="TextBox 1"/>
          <p:cNvSpPr txBox="1">
            <a:spLocks noChangeArrowheads="1"/>
          </p:cNvSpPr>
          <p:nvPr/>
        </p:nvSpPr>
        <p:spPr bwMode="auto">
          <a:xfrm>
            <a:off x="5657850" y="4267200"/>
            <a:ext cx="2667000" cy="461963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dirty="0" smtClean="0">
                <a:latin typeface="Calibri" pitchFamily="34" charset="0"/>
              </a:rPr>
              <a:t>-25   &lt;   hue    </a:t>
            </a:r>
            <a:r>
              <a:rPr lang="en-US" altLang="en-US" dirty="0">
                <a:latin typeface="Calibri" pitchFamily="34" charset="0"/>
              </a:rPr>
              <a:t>&lt;    25</a:t>
            </a:r>
          </a:p>
        </p:txBody>
      </p:sp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3" y="1193800"/>
            <a:ext cx="3800475" cy="2851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990600" y="5943600"/>
            <a:ext cx="7594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dirty="0" smtClean="0">
                <a:latin typeface="Cambria" pitchFamily="18" charset="0"/>
              </a:rPr>
              <a:t>hue's too much!</a:t>
            </a:r>
            <a:endParaRPr lang="en-US" altLang="en-US" sz="32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3352800" y="1524000"/>
            <a:ext cx="2209800" cy="1447800"/>
          </a:xfrm>
          <a:prstGeom prst="cube">
            <a:avLst>
              <a:gd name="adj" fmla="val 31236"/>
            </a:avLst>
          </a:prstGeom>
          <a:solidFill>
            <a:srgbClr val="CCECFF"/>
          </a:solidFill>
          <a:ln w="19050">
            <a:solidFill>
              <a:srgbClr val="CC66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7410" name="Text Box 5"/>
          <p:cNvSpPr txBox="1">
            <a:spLocks noChangeArrowheads="1"/>
          </p:cNvSpPr>
          <p:nvPr/>
        </p:nvSpPr>
        <p:spPr bwMode="auto">
          <a:xfrm>
            <a:off x="762000" y="1524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>
                <a:latin typeface="Cambria" pitchFamily="18" charset="0"/>
              </a:rPr>
              <a:t>Uncomputable functions</a:t>
            </a:r>
          </a:p>
        </p:txBody>
      </p:sp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533400" y="1981200"/>
            <a:ext cx="1219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Input</a:t>
            </a:r>
          </a:p>
        </p:txBody>
      </p:sp>
      <p:sp>
        <p:nvSpPr>
          <p:cNvPr id="17412" name="Text Box 7"/>
          <p:cNvSpPr txBox="1">
            <a:spLocks noChangeArrowheads="1"/>
          </p:cNvSpPr>
          <p:nvPr/>
        </p:nvSpPr>
        <p:spPr bwMode="auto">
          <a:xfrm>
            <a:off x="7086600" y="1981200"/>
            <a:ext cx="1447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Output</a:t>
            </a:r>
          </a:p>
        </p:txBody>
      </p:sp>
      <p:sp>
        <p:nvSpPr>
          <p:cNvPr id="17413" name="Line 8"/>
          <p:cNvSpPr>
            <a:spLocks noChangeShapeType="1"/>
          </p:cNvSpPr>
          <p:nvPr/>
        </p:nvSpPr>
        <p:spPr bwMode="auto">
          <a:xfrm>
            <a:off x="1828800" y="22860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4" name="Line 9"/>
          <p:cNvSpPr>
            <a:spLocks noChangeShapeType="1"/>
          </p:cNvSpPr>
          <p:nvPr/>
        </p:nvSpPr>
        <p:spPr bwMode="auto">
          <a:xfrm>
            <a:off x="6019800" y="22860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6" name="Line 21"/>
          <p:cNvSpPr>
            <a:spLocks noChangeShapeType="1"/>
          </p:cNvSpPr>
          <p:nvPr/>
        </p:nvSpPr>
        <p:spPr bwMode="auto">
          <a:xfrm flipV="1">
            <a:off x="4297363" y="3394075"/>
            <a:ext cx="0" cy="91440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" name="Text Box 22"/>
          <p:cNvSpPr txBox="1">
            <a:spLocks noChangeArrowheads="1"/>
          </p:cNvSpPr>
          <p:nvPr/>
        </p:nvSpPr>
        <p:spPr bwMode="auto">
          <a:xfrm>
            <a:off x="1447800" y="4467225"/>
            <a:ext cx="5638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CC6600"/>
                </a:solidFill>
                <a:latin typeface="Cambria" pitchFamily="18" charset="0"/>
              </a:rPr>
              <a:t>Sometimes an algorithm simply does </a:t>
            </a:r>
            <a:r>
              <a:rPr lang="en-US" altLang="en-US" sz="3200" b="1" i="1" u="sng" dirty="0">
                <a:solidFill>
                  <a:srgbClr val="CC6600"/>
                </a:solidFill>
                <a:latin typeface="Cambria" pitchFamily="18" charset="0"/>
              </a:rPr>
              <a:t>not</a:t>
            </a:r>
            <a:r>
              <a:rPr lang="en-US" altLang="en-US" sz="3200" b="1" dirty="0">
                <a:solidFill>
                  <a:srgbClr val="CC6600"/>
                </a:solidFill>
                <a:latin typeface="Cambria" pitchFamily="18" charset="0"/>
              </a:rPr>
              <a:t> exist…</a:t>
            </a:r>
          </a:p>
        </p:txBody>
      </p:sp>
      <p:sp>
        <p:nvSpPr>
          <p:cNvPr id="17418" name="Text Box 7"/>
          <p:cNvSpPr txBox="1">
            <a:spLocks noChangeArrowheads="1"/>
          </p:cNvSpPr>
          <p:nvPr/>
        </p:nvSpPr>
        <p:spPr bwMode="auto">
          <a:xfrm>
            <a:off x="3308350" y="2133600"/>
            <a:ext cx="18288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40000"/>
              </a:lnSpc>
              <a:spcBef>
                <a:spcPct val="50000"/>
              </a:spcBef>
            </a:pPr>
            <a:endParaRPr lang="en-US" altLang="en-US" sz="1800">
              <a:latin typeface="Times" pitchFamily="18" charset="0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Algorithm</a:t>
            </a:r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 rot="1432580">
            <a:off x="4210050" y="1557338"/>
            <a:ext cx="99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C00000"/>
                </a:solidFill>
                <a:latin typeface="Times" pitchFamily="18" charset="0"/>
              </a:rPr>
              <a:t>!</a:t>
            </a:r>
          </a:p>
        </p:txBody>
      </p:sp>
      <p:sp>
        <p:nvSpPr>
          <p:cNvPr id="17420" name="Text Box 7"/>
          <p:cNvSpPr txBox="1">
            <a:spLocks noChangeArrowheads="1"/>
          </p:cNvSpPr>
          <p:nvPr/>
        </p:nvSpPr>
        <p:spPr bwMode="auto">
          <a:xfrm>
            <a:off x="2629693" y="5770602"/>
            <a:ext cx="331390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500" b="1" i="1" dirty="0">
                <a:latin typeface="Cambria" pitchFamily="18" charset="0"/>
              </a:rPr>
              <a:t>more precisely</a:t>
            </a:r>
            <a:r>
              <a:rPr lang="en-US" altLang="en-US" sz="1500" i="1" dirty="0">
                <a:latin typeface="Cambria" pitchFamily="18" charset="0"/>
              </a:rPr>
              <a:t>:  </a:t>
            </a:r>
            <a:r>
              <a:rPr lang="en-US" altLang="en-US" sz="1500" dirty="0">
                <a:latin typeface="Cambria" pitchFamily="18" charset="0"/>
              </a:rPr>
              <a:t>every possible algorithm contains bugs!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6919913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7892" name="Straight Connector 2"/>
          <p:cNvCxnSpPr>
            <a:cxnSpLocks noChangeShapeType="1"/>
          </p:cNvCxnSpPr>
          <p:nvPr/>
        </p:nvCxnSpPr>
        <p:spPr bwMode="auto">
          <a:xfrm flipV="1">
            <a:off x="4038600" y="2590800"/>
            <a:ext cx="2971800" cy="1143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7893" name="Straight Connector 10"/>
          <p:cNvCxnSpPr>
            <a:cxnSpLocks noChangeShapeType="1"/>
          </p:cNvCxnSpPr>
          <p:nvPr/>
        </p:nvCxnSpPr>
        <p:spPr bwMode="auto">
          <a:xfrm>
            <a:off x="4038600" y="3733800"/>
            <a:ext cx="2971800" cy="1143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7894" name="TextBox 3"/>
          <p:cNvSpPr txBox="1">
            <a:spLocks noChangeArrowheads="1"/>
          </p:cNvSpPr>
          <p:nvPr/>
        </p:nvSpPr>
        <p:spPr bwMode="auto">
          <a:xfrm rot="-1236682">
            <a:off x="7051675" y="2019300"/>
            <a:ext cx="1522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C00000"/>
                </a:solidFill>
                <a:latin typeface="Cambria" pitchFamily="18" charset="0"/>
              </a:rPr>
              <a:t>hue = 25</a:t>
            </a:r>
            <a:r>
              <a:rPr lang="en-US" altLang="en-US" b="1">
                <a:solidFill>
                  <a:srgbClr val="C00000"/>
                </a:solidFill>
                <a:latin typeface="Cambria" pitchFamily="18" charset="0"/>
                <a:sym typeface="Symbol" pitchFamily="18" charset="2"/>
              </a:rPr>
              <a:t></a:t>
            </a:r>
            <a:endParaRPr lang="en-US" altLang="en-US" b="1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37895" name="TextBox 12"/>
          <p:cNvSpPr txBox="1">
            <a:spLocks noChangeArrowheads="1"/>
          </p:cNvSpPr>
          <p:nvPr/>
        </p:nvSpPr>
        <p:spPr bwMode="auto">
          <a:xfrm rot="1257042">
            <a:off x="7034213" y="4956175"/>
            <a:ext cx="16271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C00000"/>
                </a:solidFill>
                <a:latin typeface="Cambria" pitchFamily="18" charset="0"/>
              </a:rPr>
              <a:t>hue = -25</a:t>
            </a:r>
            <a:r>
              <a:rPr lang="en-US" altLang="en-US" b="1">
                <a:solidFill>
                  <a:srgbClr val="C00000"/>
                </a:solidFill>
                <a:latin typeface="Cambria" pitchFamily="18" charset="0"/>
                <a:sym typeface="Symbol" pitchFamily="18" charset="2"/>
              </a:rPr>
              <a:t></a:t>
            </a:r>
            <a:endParaRPr lang="en-US" altLang="en-US" b="1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00913" y="2743200"/>
            <a:ext cx="1541462" cy="461963"/>
          </a:xfrm>
          <a:prstGeom prst="rect">
            <a:avLst/>
          </a:prstGeom>
          <a:solidFill>
            <a:srgbClr val="120DFB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Cambria" pitchFamily="18" charset="0"/>
                <a:cs typeface="Arial" charset="0"/>
              </a:rPr>
              <a:t>sat &gt; 0.75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6172200" y="2973388"/>
            <a:ext cx="1128713" cy="45561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6406413" y="530352"/>
            <a:ext cx="1518387" cy="70788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Increasing    </a:t>
            </a:r>
          </a:p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  hue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4" name="Arc 13"/>
          <p:cNvSpPr/>
          <p:nvPr/>
        </p:nvSpPr>
        <p:spPr bwMode="auto">
          <a:xfrm>
            <a:off x="4830763" y="530352"/>
            <a:ext cx="1914638" cy="2895600"/>
          </a:xfrm>
          <a:prstGeom prst="arc">
            <a:avLst/>
          </a:prstGeom>
          <a:noFill/>
          <a:ln w="381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arrow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100" y="4778514"/>
            <a:ext cx="1808900" cy="707886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mbria" panose="02040503050406030204" pitchFamily="18" charset="0"/>
              </a:rPr>
              <a:t> Increasing    saturation</a:t>
            </a:r>
            <a:endParaRPr lang="en-US" sz="2000" b="1" dirty="0">
              <a:latin typeface="Cambria" panose="02040503050406030204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>
            <a:off x="1143000" y="3733800"/>
            <a:ext cx="2895600" cy="195998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Oval 1"/>
          <p:cNvSpPr/>
          <p:nvPr/>
        </p:nvSpPr>
        <p:spPr bwMode="auto">
          <a:xfrm>
            <a:off x="2527300" y="2232025"/>
            <a:ext cx="3048000" cy="3048000"/>
          </a:xfrm>
          <a:prstGeom prst="ellipse">
            <a:avLst/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ea typeface="ＭＳ Ｐゴシック" pitchFamily="1" charset="-128"/>
              <a:cs typeface="Arial" charset="0"/>
            </a:endParaRPr>
          </a:p>
        </p:txBody>
      </p:sp>
      <p:sp>
        <p:nvSpPr>
          <p:cNvPr id="37897" name="TextBox 8"/>
          <p:cNvSpPr txBox="1">
            <a:spLocks noChangeArrowheads="1"/>
          </p:cNvSpPr>
          <p:nvPr/>
        </p:nvSpPr>
        <p:spPr bwMode="auto">
          <a:xfrm>
            <a:off x="3290888" y="3590925"/>
            <a:ext cx="15398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120DFB"/>
                </a:solidFill>
                <a:latin typeface="Cambria" pitchFamily="18" charset="0"/>
              </a:rPr>
              <a:t>sat &lt; 0.75</a:t>
            </a: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228600" y="152400"/>
            <a:ext cx="571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Idea</a:t>
            </a:r>
            <a:r>
              <a:rPr lang="en-US" altLang="en-US" sz="3200" b="1" dirty="0" smtClean="0">
                <a:latin typeface="Cambria" panose="02040503050406030204" pitchFamily="18" charset="0"/>
              </a:rPr>
              <a:t>: </a:t>
            </a:r>
            <a:r>
              <a:rPr lang="en-US" altLang="en-US" sz="3200" b="1" i="1" dirty="0" smtClean="0">
                <a:latin typeface="Cambria" panose="02040503050406030204" pitchFamily="18" charset="0"/>
              </a:rPr>
              <a:t>Use </a:t>
            </a:r>
            <a:r>
              <a:rPr lang="en-US" altLang="en-US" sz="3200" b="1" i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hue </a:t>
            </a:r>
            <a:r>
              <a:rPr lang="en-US" altLang="en-US" sz="3200" b="1" i="1" dirty="0" smtClean="0">
                <a:solidFill>
                  <a:srgbClr val="120DFB"/>
                </a:solidFill>
                <a:latin typeface="Cambria" panose="02040503050406030204" pitchFamily="18" charset="0"/>
              </a:rPr>
              <a:t>and saturation</a:t>
            </a:r>
            <a:endParaRPr lang="en-US" altLang="en-US" sz="3200" b="1" dirty="0">
              <a:solidFill>
                <a:srgbClr val="120DFB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457200" y="304800"/>
            <a:ext cx="571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What's red?</a:t>
            </a:r>
          </a:p>
        </p:txBody>
      </p:sp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93800"/>
            <a:ext cx="37846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475" y="1185863"/>
            <a:ext cx="3811588" cy="2857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1" name="TextBox 9"/>
          <p:cNvSpPr txBox="1">
            <a:spLocks noChangeArrowheads="1"/>
          </p:cNvSpPr>
          <p:nvPr/>
        </p:nvSpPr>
        <p:spPr bwMode="auto">
          <a:xfrm>
            <a:off x="5676900" y="4872038"/>
            <a:ext cx="2667000" cy="461962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>
                <a:latin typeface="Calibri" pitchFamily="34" charset="0"/>
              </a:rPr>
              <a:t>saturation   &gt;   0.75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5657850" y="4267200"/>
            <a:ext cx="2667000" cy="461963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dirty="0" smtClean="0">
                <a:latin typeface="Calibri" pitchFamily="34" charset="0"/>
              </a:rPr>
              <a:t>-25   &lt;   hue    </a:t>
            </a:r>
            <a:r>
              <a:rPr lang="en-US" altLang="en-US" dirty="0">
                <a:latin typeface="Calibri" pitchFamily="34" charset="0"/>
              </a:rPr>
              <a:t>&lt;    25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685800" y="5943600"/>
            <a:ext cx="7594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i="1" dirty="0">
                <a:latin typeface="Cambria" pitchFamily="18" charset="0"/>
              </a:rPr>
              <a:t>The door is still matched, too…    </a:t>
            </a:r>
            <a:r>
              <a:rPr lang="en-US" altLang="en-US" sz="3200" b="1" i="1" dirty="0">
                <a:latin typeface="Cambria" pitchFamily="18" charset="0"/>
              </a:rPr>
              <a:t>why</a:t>
            </a:r>
            <a:r>
              <a:rPr lang="en-US" altLang="en-US" sz="3200" i="1" dirty="0">
                <a:latin typeface="Cambria" pitchFamily="18" charset="0"/>
              </a:rPr>
              <a:t>?</a:t>
            </a:r>
          </a:p>
        </p:txBody>
      </p:sp>
      <p:sp>
        <p:nvSpPr>
          <p:cNvPr id="10" name="Down Arrow 2"/>
          <p:cNvSpPr>
            <a:spLocks noChangeArrowheads="1"/>
          </p:cNvSpPr>
          <p:nvPr/>
        </p:nvSpPr>
        <p:spPr bwMode="auto">
          <a:xfrm rot="2455337">
            <a:off x="5334000" y="841375"/>
            <a:ext cx="415925" cy="609600"/>
          </a:xfrm>
          <a:prstGeom prst="downArrow">
            <a:avLst>
              <a:gd name="adj1" fmla="val 50000"/>
              <a:gd name="adj2" fmla="val 49927"/>
            </a:avLst>
          </a:prstGeom>
          <a:solidFill>
            <a:srgbClr val="FFCC99"/>
          </a:solidFill>
          <a:ln w="9525" algn="ctr">
            <a:solidFill>
              <a:srgbClr val="C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5767388" y="468313"/>
            <a:ext cx="950912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2100">
                <a:solidFill>
                  <a:srgbClr val="C00000"/>
                </a:solidFill>
                <a:latin typeface="Cambria" pitchFamily="18" charset="0"/>
              </a:rPr>
              <a:t>Aargh!</a:t>
            </a:r>
          </a:p>
        </p:txBody>
      </p:sp>
      <p:sp>
        <p:nvSpPr>
          <p:cNvPr id="12" name="Right Arrow 17"/>
          <p:cNvSpPr>
            <a:spLocks noChangeArrowheads="1"/>
          </p:cNvSpPr>
          <p:nvPr/>
        </p:nvSpPr>
        <p:spPr bwMode="auto">
          <a:xfrm>
            <a:off x="4171950" y="2384425"/>
            <a:ext cx="803275" cy="457200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FFCC99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294840" y="1526040"/>
              <a:ext cx="1905840" cy="11372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4040" y="1514880"/>
                <a:ext cx="1927440" cy="11588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457200" y="304800"/>
            <a:ext cx="571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What's red?</a:t>
            </a: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685800" y="5943600"/>
            <a:ext cx="7594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i="1">
                <a:latin typeface="Cambria" pitchFamily="18" charset="0"/>
              </a:rPr>
              <a:t>The door is still matched, too…    </a:t>
            </a:r>
            <a:r>
              <a:rPr lang="en-US" altLang="en-US" sz="3200" b="1" i="1">
                <a:latin typeface="Cambria" pitchFamily="18" charset="0"/>
              </a:rPr>
              <a:t>why</a:t>
            </a:r>
            <a:r>
              <a:rPr lang="en-US" altLang="en-US" sz="3200" i="1">
                <a:latin typeface="Cambria" pitchFamily="18" charset="0"/>
              </a:rPr>
              <a:t>?</a:t>
            </a: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93800"/>
            <a:ext cx="37846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475" y="1185863"/>
            <a:ext cx="3811588" cy="2857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21" name="Down Arrow 2"/>
          <p:cNvSpPr>
            <a:spLocks noChangeArrowheads="1"/>
          </p:cNvSpPr>
          <p:nvPr/>
        </p:nvSpPr>
        <p:spPr bwMode="auto">
          <a:xfrm rot="2455337">
            <a:off x="5334000" y="841375"/>
            <a:ext cx="415925" cy="609600"/>
          </a:xfrm>
          <a:prstGeom prst="downArrow">
            <a:avLst>
              <a:gd name="adj1" fmla="val 50000"/>
              <a:gd name="adj2" fmla="val 49927"/>
            </a:avLst>
          </a:prstGeom>
          <a:solidFill>
            <a:srgbClr val="FFCCCC"/>
          </a:solidFill>
          <a:ln w="9525" algn="ctr">
            <a:solidFill>
              <a:srgbClr val="C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8922" name="Rectangle 3"/>
          <p:cNvSpPr>
            <a:spLocks noChangeArrowheads="1"/>
          </p:cNvSpPr>
          <p:nvPr/>
        </p:nvSpPr>
        <p:spPr bwMode="auto">
          <a:xfrm>
            <a:off x="5767388" y="468313"/>
            <a:ext cx="950912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2100">
                <a:solidFill>
                  <a:srgbClr val="C00000"/>
                </a:solidFill>
                <a:latin typeface="Cambria" pitchFamily="18" charset="0"/>
              </a:rPr>
              <a:t>Aargh!</a:t>
            </a:r>
          </a:p>
        </p:txBody>
      </p:sp>
      <p:sp>
        <p:nvSpPr>
          <p:cNvPr id="13" name="Right Arrow 17"/>
          <p:cNvSpPr>
            <a:spLocks noChangeArrowheads="1"/>
          </p:cNvSpPr>
          <p:nvPr/>
        </p:nvSpPr>
        <p:spPr bwMode="auto">
          <a:xfrm>
            <a:off x="4171950" y="2384425"/>
            <a:ext cx="803275" cy="457200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FFCC99"/>
          </a:solidFill>
          <a:ln w="9525" algn="ctr">
            <a:noFill/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5676900" y="4872038"/>
            <a:ext cx="2667000" cy="461962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>
                <a:latin typeface="Calibri" pitchFamily="34" charset="0"/>
              </a:rPr>
              <a:t>saturation   &gt;   0.75</a:t>
            </a: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5657850" y="4267200"/>
            <a:ext cx="2667000" cy="461963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dirty="0" smtClean="0">
                <a:latin typeface="Calibri" pitchFamily="34" charset="0"/>
              </a:rPr>
              <a:t>-25   &lt;   hue    </a:t>
            </a:r>
            <a:r>
              <a:rPr lang="en-US" altLang="en-US" dirty="0">
                <a:latin typeface="Calibri" pitchFamily="34" charset="0"/>
              </a:rPr>
              <a:t>&lt;    25</a:t>
            </a:r>
          </a:p>
        </p:txBody>
      </p:sp>
      <p:sp>
        <p:nvSpPr>
          <p:cNvPr id="2" name="TextBox 1"/>
          <p:cNvSpPr txBox="1"/>
          <p:nvPr/>
        </p:nvSpPr>
        <p:spPr>
          <a:xfrm rot="21097906">
            <a:off x="419324" y="4127979"/>
            <a:ext cx="5772975" cy="203132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 dirty="0" smtClean="0">
                <a:latin typeface="Calibri" panose="020F0502020204030204" pitchFamily="34" charset="0"/>
              </a:rPr>
              <a:t>Remarkably, this problem is, in a sense, </a:t>
            </a:r>
            <a:r>
              <a:rPr lang="en-US" sz="4200" b="1" i="1" dirty="0" smtClean="0">
                <a:latin typeface="Calibri" panose="020F0502020204030204" pitchFamily="34" charset="0"/>
              </a:rPr>
              <a:t>our own </a:t>
            </a:r>
            <a:r>
              <a:rPr lang="en-US" sz="4200" dirty="0" smtClean="0">
                <a:latin typeface="Calibri" panose="020F0502020204030204" pitchFamily="34" charset="0"/>
              </a:rPr>
              <a:t>vision systems' fault…!</a:t>
            </a:r>
            <a:endParaRPr lang="en-US" sz="4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07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7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" t="3694" r="1645" b="3963"/>
          <a:stretch>
            <a:fillRect/>
          </a:stretch>
        </p:blipFill>
        <p:spPr bwMode="auto">
          <a:xfrm>
            <a:off x="262467" y="3788685"/>
            <a:ext cx="4385733" cy="2993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 bwMode="auto">
          <a:xfrm>
            <a:off x="8002412" y="470912"/>
            <a:ext cx="752122" cy="369888"/>
          </a:xfrm>
          <a:prstGeom prst="roundRect">
            <a:avLst/>
          </a:prstGeom>
          <a:solidFill>
            <a:srgbClr val="CC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120DFB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4608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763" y="1049337"/>
            <a:ext cx="4137025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110067" y="329625"/>
            <a:ext cx="14366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i="1" dirty="0" smtClean="0">
                <a:latin typeface="Cambria" pitchFamily="18" charset="0"/>
              </a:rPr>
              <a:t>Try it!</a:t>
            </a:r>
            <a:endParaRPr lang="en-US" altLang="en-US" sz="3200" b="1" i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46084" name="Text Box 2"/>
          <p:cNvSpPr txBox="1">
            <a:spLocks noChangeArrowheads="1"/>
          </p:cNvSpPr>
          <p:nvPr/>
        </p:nvSpPr>
        <p:spPr bwMode="auto">
          <a:xfrm>
            <a:off x="1481667" y="470912"/>
            <a:ext cx="7315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i="1" dirty="0">
                <a:latin typeface="Cambria" pitchFamily="18" charset="0"/>
              </a:rPr>
              <a:t>Illusions?  What </a:t>
            </a:r>
            <a:r>
              <a:rPr lang="en-US" altLang="en-US" sz="1800" b="1" i="1" u="sng" dirty="0">
                <a:latin typeface="Cambria" pitchFamily="18" charset="0"/>
              </a:rPr>
              <a:t>computations</a:t>
            </a:r>
            <a:r>
              <a:rPr lang="en-US" altLang="en-US" sz="1800" i="1" dirty="0">
                <a:latin typeface="Cambria" pitchFamily="18" charset="0"/>
              </a:rPr>
              <a:t> is your brain doing to cause them</a:t>
            </a:r>
            <a:r>
              <a:rPr lang="en-US" altLang="en-US" sz="1800" i="1" dirty="0" smtClean="0">
                <a:latin typeface="Cambria" pitchFamily="18" charset="0"/>
              </a:rPr>
              <a:t>?    </a:t>
            </a:r>
            <a:r>
              <a:rPr lang="en-US" altLang="en-US" sz="1800" b="1" i="1" dirty="0" smtClean="0">
                <a:solidFill>
                  <a:schemeClr val="bg1"/>
                </a:solidFill>
                <a:latin typeface="Cambria" pitchFamily="18" charset="0"/>
              </a:rPr>
              <a:t>Why?</a:t>
            </a:r>
            <a:endParaRPr lang="en-US" altLang="en-US" sz="18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46085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3208"/>
          <a:stretch/>
        </p:blipFill>
        <p:spPr bwMode="auto">
          <a:xfrm>
            <a:off x="4961467" y="3886200"/>
            <a:ext cx="3312967" cy="115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4" y="1143000"/>
            <a:ext cx="37338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18750" y="5503593"/>
            <a:ext cx="1676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Calibri" panose="020F0502020204030204" pitchFamily="34" charset="0"/>
              </a:rPr>
              <a:t>two segments</a:t>
            </a:r>
            <a:endParaRPr lang="en-US" sz="900" dirty="0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20467" y="3762612"/>
            <a:ext cx="1676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 smtClean="0">
                <a:latin typeface="Calibri" panose="020F0502020204030204" pitchFamily="34" charset="0"/>
              </a:rPr>
              <a:t>two towers</a:t>
            </a:r>
            <a:endParaRPr lang="en-US" sz="900" dirty="0"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477000"/>
            <a:ext cx="1676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Calibri" panose="020F0502020204030204" pitchFamily="34" charset="0"/>
              </a:rPr>
              <a:t>two tables</a:t>
            </a:r>
            <a:endParaRPr lang="en-US" sz="900" dirty="0"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7133" y="3415479"/>
            <a:ext cx="1676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Calibri" panose="020F0502020204030204" pitchFamily="34" charset="0"/>
              </a:rPr>
              <a:t>two tones</a:t>
            </a:r>
            <a:endParaRPr lang="en-US" sz="9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4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20" t="46903" r="-587" b="3097"/>
          <a:stretch/>
        </p:blipFill>
        <p:spPr bwMode="auto">
          <a:xfrm>
            <a:off x="5976326" y="5041406"/>
            <a:ext cx="2582333" cy="115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4" name="Straight Connector 73"/>
          <p:cNvCxnSpPr/>
          <p:nvPr/>
        </p:nvCxnSpPr>
        <p:spPr bwMode="auto">
          <a:xfrm>
            <a:off x="6761675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/>
          <p:nvPr/>
        </p:nvCxnSpPr>
        <p:spPr bwMode="auto">
          <a:xfrm>
            <a:off x="6998937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/>
          <p:nvPr/>
        </p:nvCxnSpPr>
        <p:spPr bwMode="auto">
          <a:xfrm>
            <a:off x="7236199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/>
          <p:nvPr/>
        </p:nvCxnSpPr>
        <p:spPr bwMode="auto">
          <a:xfrm>
            <a:off x="7473461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/>
          <p:cNvCxnSpPr/>
          <p:nvPr/>
        </p:nvCxnSpPr>
        <p:spPr bwMode="auto">
          <a:xfrm>
            <a:off x="7710723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/>
          <p:cNvCxnSpPr/>
          <p:nvPr/>
        </p:nvCxnSpPr>
        <p:spPr bwMode="auto">
          <a:xfrm>
            <a:off x="7947985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/>
          <p:nvPr/>
        </p:nvCxnSpPr>
        <p:spPr bwMode="auto">
          <a:xfrm>
            <a:off x="8185247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/>
          <p:cNvCxnSpPr/>
          <p:nvPr/>
        </p:nvCxnSpPr>
        <p:spPr bwMode="auto">
          <a:xfrm>
            <a:off x="8303878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/>
          <p:nvPr/>
        </p:nvCxnSpPr>
        <p:spPr bwMode="auto">
          <a:xfrm>
            <a:off x="8422509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3" name="Straight Connector 82"/>
          <p:cNvCxnSpPr/>
          <p:nvPr/>
        </p:nvCxnSpPr>
        <p:spPr bwMode="auto">
          <a:xfrm>
            <a:off x="8541140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Connector 83"/>
          <p:cNvCxnSpPr/>
          <p:nvPr/>
        </p:nvCxnSpPr>
        <p:spPr bwMode="auto">
          <a:xfrm>
            <a:off x="8659771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Straight Connector 84"/>
          <p:cNvCxnSpPr/>
          <p:nvPr/>
        </p:nvCxnSpPr>
        <p:spPr bwMode="auto">
          <a:xfrm>
            <a:off x="8778402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/>
          <p:nvPr/>
        </p:nvCxnSpPr>
        <p:spPr bwMode="auto">
          <a:xfrm>
            <a:off x="8897033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/>
          <p:nvPr/>
        </p:nvCxnSpPr>
        <p:spPr bwMode="auto">
          <a:xfrm>
            <a:off x="9015664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/>
          <p:nvPr/>
        </p:nvCxnSpPr>
        <p:spPr bwMode="auto">
          <a:xfrm>
            <a:off x="5693996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/>
          <p:nvPr/>
        </p:nvCxnSpPr>
        <p:spPr bwMode="auto">
          <a:xfrm>
            <a:off x="5812627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/>
          <p:nvPr/>
        </p:nvCxnSpPr>
        <p:spPr bwMode="auto">
          <a:xfrm>
            <a:off x="5931258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/>
          <p:nvPr/>
        </p:nvCxnSpPr>
        <p:spPr bwMode="auto">
          <a:xfrm>
            <a:off x="6049889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Straight Connector 91"/>
          <p:cNvCxnSpPr/>
          <p:nvPr/>
        </p:nvCxnSpPr>
        <p:spPr bwMode="auto">
          <a:xfrm>
            <a:off x="6168520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/>
          <p:nvPr/>
        </p:nvCxnSpPr>
        <p:spPr bwMode="auto">
          <a:xfrm>
            <a:off x="6287151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4" name="Straight Connector 93"/>
          <p:cNvCxnSpPr/>
          <p:nvPr/>
        </p:nvCxnSpPr>
        <p:spPr bwMode="auto">
          <a:xfrm>
            <a:off x="6405782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5" name="Straight Connector 94"/>
          <p:cNvCxnSpPr/>
          <p:nvPr/>
        </p:nvCxnSpPr>
        <p:spPr bwMode="auto">
          <a:xfrm>
            <a:off x="6524413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Straight Connector 95"/>
          <p:cNvCxnSpPr/>
          <p:nvPr/>
        </p:nvCxnSpPr>
        <p:spPr bwMode="auto">
          <a:xfrm>
            <a:off x="6643044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/>
          <p:nvPr/>
        </p:nvCxnSpPr>
        <p:spPr bwMode="auto">
          <a:xfrm>
            <a:off x="6880306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Straight Connector 97"/>
          <p:cNvCxnSpPr/>
          <p:nvPr/>
        </p:nvCxnSpPr>
        <p:spPr bwMode="auto">
          <a:xfrm>
            <a:off x="7117568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/>
          <p:nvPr/>
        </p:nvCxnSpPr>
        <p:spPr bwMode="auto">
          <a:xfrm>
            <a:off x="7354830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0" name="Straight Connector 99"/>
          <p:cNvCxnSpPr/>
          <p:nvPr/>
        </p:nvCxnSpPr>
        <p:spPr bwMode="auto">
          <a:xfrm>
            <a:off x="7592092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/>
          <p:cNvCxnSpPr/>
          <p:nvPr/>
        </p:nvCxnSpPr>
        <p:spPr bwMode="auto">
          <a:xfrm>
            <a:off x="7829354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Straight Connector 101"/>
          <p:cNvCxnSpPr/>
          <p:nvPr/>
        </p:nvCxnSpPr>
        <p:spPr bwMode="auto">
          <a:xfrm>
            <a:off x="8066616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87400"/>
            <a:ext cx="7620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3" r="7703"/>
          <a:stretch/>
        </p:blipFill>
        <p:spPr bwMode="auto">
          <a:xfrm>
            <a:off x="1346200" y="787400"/>
            <a:ext cx="65024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1289" y="6578179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mbria" panose="02040503050406030204" pitchFamily="18" charset="0"/>
              </a:rPr>
              <a:t>2 layers</a:t>
            </a:r>
            <a:endParaRPr lang="en-US" sz="12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25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87400"/>
            <a:ext cx="7620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3" r="7703"/>
          <a:stretch/>
        </p:blipFill>
        <p:spPr bwMode="auto">
          <a:xfrm>
            <a:off x="1346200" y="787400"/>
            <a:ext cx="65024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1289" y="6578179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mbria" panose="02040503050406030204" pitchFamily="18" charset="0"/>
              </a:rPr>
              <a:t>2 layers</a:t>
            </a:r>
            <a:endParaRPr lang="en-US" sz="12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89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5" descr="checkershadow_illusion4m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533400"/>
            <a:ext cx="7351713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5" descr="checkershadow_illusion4m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49"/>
          <a:stretch>
            <a:fillRect/>
          </a:stretch>
        </p:blipFill>
        <p:spPr bwMode="auto">
          <a:xfrm>
            <a:off x="850899" y="2396127"/>
            <a:ext cx="7351713" cy="38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5" descr="checkershadow_illusion4m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41"/>
          <a:stretch>
            <a:fillRect/>
          </a:stretch>
        </p:blipFill>
        <p:spPr bwMode="auto">
          <a:xfrm>
            <a:off x="860425" y="523875"/>
            <a:ext cx="7351713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1289" y="6578179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mbria" panose="02040503050406030204" pitchFamily="18" charset="0"/>
              </a:rPr>
              <a:t>2 layers</a:t>
            </a:r>
            <a:endParaRPr lang="en-US" sz="12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72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5" descr="checkershadow_illusion4m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533400"/>
            <a:ext cx="7351713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5" descr="checkershadow_illusion4m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49"/>
          <a:stretch>
            <a:fillRect/>
          </a:stretch>
        </p:blipFill>
        <p:spPr bwMode="auto">
          <a:xfrm>
            <a:off x="850899" y="2396127"/>
            <a:ext cx="7351713" cy="38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5" descr="checkershadow_illusion4m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41"/>
          <a:stretch>
            <a:fillRect/>
          </a:stretch>
        </p:blipFill>
        <p:spPr bwMode="auto">
          <a:xfrm>
            <a:off x="860425" y="523875"/>
            <a:ext cx="7351713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1289" y="6578179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mbria" panose="02040503050406030204" pitchFamily="18" charset="0"/>
              </a:rPr>
              <a:t>2 layers</a:t>
            </a:r>
            <a:endParaRPr lang="en-US" sz="12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78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741363"/>
            <a:ext cx="7866063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237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741363"/>
            <a:ext cx="7866063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H="1">
            <a:off x="2384425" y="465138"/>
            <a:ext cx="552450" cy="59721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386513" y="365125"/>
            <a:ext cx="552450" cy="59721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41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5"/>
          <p:cNvSpPr txBox="1">
            <a:spLocks noChangeArrowheads="1"/>
          </p:cNvSpPr>
          <p:nvPr/>
        </p:nvSpPr>
        <p:spPr bwMode="auto">
          <a:xfrm>
            <a:off x="457200" y="201613"/>
            <a:ext cx="822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Haltchecking</a:t>
            </a:r>
            <a:r>
              <a:rPr kumimoji="0" lang="en-US" alt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 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is  </a:t>
            </a:r>
            <a:r>
              <a:rPr lang="en-US" altLang="en-US" sz="3600" dirty="0" err="1" smtClean="0">
                <a:solidFill>
                  <a:srgbClr val="000000"/>
                </a:solidFill>
                <a:latin typeface="Cambria" pitchFamily="18" charset="0"/>
              </a:rPr>
              <a:t>uncomputable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.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57200" y="1676400"/>
            <a:ext cx="8229600" cy="1905000"/>
          </a:xfrm>
          <a:prstGeom prst="roundRect">
            <a:avLst/>
          </a:prstGeom>
          <a:solidFill>
            <a:srgbClr val="CCE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2884" name="Rectangle 36"/>
          <p:cNvSpPr>
            <a:spLocks noChangeArrowheads="1"/>
          </p:cNvSpPr>
          <p:nvPr/>
        </p:nvSpPr>
        <p:spPr bwMode="auto">
          <a:xfrm>
            <a:off x="768350" y="1905000"/>
            <a:ext cx="212590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AF9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hc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( f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)</a:t>
            </a:r>
          </a:p>
        </p:txBody>
      </p:sp>
      <p:sp>
        <p:nvSpPr>
          <p:cNvPr id="122885" name="Rectangle 36"/>
          <p:cNvSpPr>
            <a:spLocks noChangeArrowheads="1"/>
          </p:cNvSpPr>
          <p:nvPr/>
        </p:nvSpPr>
        <p:spPr bwMode="auto">
          <a:xfrm>
            <a:off x="1833117" y="2819400"/>
            <a:ext cx="66250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S PGothic" pitchFamily="34" charset="-128"/>
                <a:cs typeface="+mn-cs"/>
              </a:rPr>
              <a:t>~ returns whether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f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()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Courier New" pitchFamily="49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MS PGothic" pitchFamily="34" charset="-128"/>
                <a:cs typeface="Courier New" pitchFamily="49" charset="0"/>
              </a:rPr>
              <a:t>halts or not</a:t>
            </a:r>
          </a:p>
        </p:txBody>
      </p:sp>
      <p:sp>
        <p:nvSpPr>
          <p:cNvPr id="122886" name="TextBox 31"/>
          <p:cNvSpPr txBox="1">
            <a:spLocks noChangeArrowheads="1"/>
          </p:cNvSpPr>
          <p:nvPr/>
        </p:nvSpPr>
        <p:spPr bwMode="auto">
          <a:xfrm>
            <a:off x="5867400" y="1752600"/>
            <a:ext cx="25908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AF9"/>
                </a:solidFill>
                <a:effectLst/>
                <a:uLnTx/>
                <a:uFillTx/>
                <a:latin typeface="Cambria" panose="02040503050406030204" pitchFamily="18" charset="0"/>
                <a:ea typeface="MS PGothic" pitchFamily="34" charset="-128"/>
                <a:cs typeface="+mn-cs"/>
              </a:rPr>
              <a:t>Halt Checking</a:t>
            </a:r>
          </a:p>
        </p:txBody>
      </p:sp>
      <p:sp>
        <p:nvSpPr>
          <p:cNvPr id="122887" name="Text Box 5"/>
          <p:cNvSpPr txBox="1">
            <a:spLocks noChangeArrowheads="1"/>
          </p:cNvSpPr>
          <p:nvPr/>
        </p:nvSpPr>
        <p:spPr bwMode="auto">
          <a:xfrm>
            <a:off x="2362200" y="5351463"/>
            <a:ext cx="441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AF9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hc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 </a:t>
            </a:r>
            <a:r>
              <a:rPr kumimoji="0" lang="en-US" alt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always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 has a bug!</a:t>
            </a:r>
            <a:endParaRPr kumimoji="0" lang="en-US" altLang="en-US" sz="21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MS PGothic" pitchFamily="34" charset="-128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21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741363"/>
            <a:ext cx="7866063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H="1">
            <a:off x="2384425" y="465138"/>
            <a:ext cx="552450" cy="59721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386513" y="365125"/>
            <a:ext cx="552450" cy="59721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419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 descr="track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417513"/>
            <a:ext cx="8258175" cy="619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3037" y="228600"/>
            <a:ext cx="640079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ambria" panose="02040503050406030204" pitchFamily="18" charset="0"/>
              </a:rPr>
              <a:t>Are </a:t>
            </a:r>
            <a:r>
              <a:rPr lang="en-US" sz="3600" i="1" dirty="0" smtClean="0">
                <a:latin typeface="Cambria" panose="02040503050406030204" pitchFamily="18" charset="0"/>
              </a:rPr>
              <a:t>these</a:t>
            </a:r>
            <a:r>
              <a:rPr lang="en-US" sz="3600" dirty="0" smtClean="0">
                <a:latin typeface="Cambria" panose="02040503050406030204" pitchFamily="18" charset="0"/>
              </a:rPr>
              <a:t> four lines parallel?</a:t>
            </a:r>
            <a:endParaRPr lang="en-US" sz="3600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25"/>
          <a:stretch>
            <a:fillRect/>
          </a:stretch>
        </p:blipFill>
        <p:spPr bwMode="auto">
          <a:xfrm>
            <a:off x="842963" y="457200"/>
            <a:ext cx="73152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8013" y="2209800"/>
            <a:ext cx="5181600" cy="428625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25"/>
          <a:stretch>
            <a:fillRect/>
          </a:stretch>
        </p:blipFill>
        <p:spPr bwMode="auto">
          <a:xfrm>
            <a:off x="842963" y="457200"/>
            <a:ext cx="73152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8013" y="2209800"/>
            <a:ext cx="5181600" cy="428625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 bwMode="auto">
          <a:xfrm>
            <a:off x="5901267" y="1975556"/>
            <a:ext cx="0" cy="47526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120DF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3079044" y="1975556"/>
            <a:ext cx="0" cy="47526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120DF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5093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787400"/>
            <a:ext cx="7226300" cy="509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264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787400"/>
            <a:ext cx="7226300" cy="509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299" name="Group 16"/>
          <p:cNvGrpSpPr>
            <a:grpSpLocks/>
          </p:cNvGrpSpPr>
          <p:nvPr/>
        </p:nvGrpSpPr>
        <p:grpSpPr bwMode="auto">
          <a:xfrm rot="4422920">
            <a:off x="4715669" y="1386682"/>
            <a:ext cx="2571750" cy="3255962"/>
            <a:chOff x="762000" y="1361905"/>
            <a:chExt cx="2572785" cy="3257210"/>
          </a:xfrm>
        </p:grpSpPr>
        <p:cxnSp>
          <p:nvCxnSpPr>
            <p:cNvPr id="14" name="Straight Connector 13"/>
            <p:cNvCxnSpPr/>
            <p:nvPr/>
          </p:nvCxnSpPr>
          <p:spPr>
            <a:xfrm flipH="1">
              <a:off x="759799" y="1373952"/>
              <a:ext cx="990999" cy="312381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759400" y="4465728"/>
              <a:ext cx="1651664" cy="15245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2411310" y="1373944"/>
              <a:ext cx="921121" cy="32476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1763856" y="1359259"/>
              <a:ext cx="1570670" cy="952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300" name="Group 21"/>
          <p:cNvGrpSpPr>
            <a:grpSpLocks/>
          </p:cNvGrpSpPr>
          <p:nvPr/>
        </p:nvGrpSpPr>
        <p:grpSpPr bwMode="auto">
          <a:xfrm>
            <a:off x="1039813" y="1128713"/>
            <a:ext cx="2573337" cy="3257550"/>
            <a:chOff x="762000" y="1361905"/>
            <a:chExt cx="2572785" cy="3257210"/>
          </a:xfrm>
        </p:grpSpPr>
        <p:cxnSp>
          <p:nvCxnSpPr>
            <p:cNvPr id="27" name="Straight Connector 26"/>
            <p:cNvCxnSpPr/>
            <p:nvPr/>
          </p:nvCxnSpPr>
          <p:spPr>
            <a:xfrm flipH="1">
              <a:off x="762000" y="1371429"/>
              <a:ext cx="990388" cy="312387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762000" y="4466731"/>
              <a:ext cx="1652233" cy="15238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414233" y="1371429"/>
              <a:ext cx="920552" cy="32476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 flipV="1">
              <a:off x="1763497" y="1361905"/>
              <a:ext cx="1571288" cy="952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6142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787400"/>
            <a:ext cx="7226300" cy="509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299" name="Group 16"/>
          <p:cNvGrpSpPr>
            <a:grpSpLocks/>
          </p:cNvGrpSpPr>
          <p:nvPr/>
        </p:nvGrpSpPr>
        <p:grpSpPr bwMode="auto">
          <a:xfrm rot="4422920">
            <a:off x="4715669" y="1386682"/>
            <a:ext cx="2571750" cy="3255962"/>
            <a:chOff x="762000" y="1361905"/>
            <a:chExt cx="2572785" cy="3257210"/>
          </a:xfrm>
        </p:grpSpPr>
        <p:cxnSp>
          <p:nvCxnSpPr>
            <p:cNvPr id="14" name="Straight Connector 13"/>
            <p:cNvCxnSpPr/>
            <p:nvPr/>
          </p:nvCxnSpPr>
          <p:spPr>
            <a:xfrm flipH="1">
              <a:off x="759799" y="1373952"/>
              <a:ext cx="990999" cy="312381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759400" y="4465728"/>
              <a:ext cx="1651664" cy="15245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2411310" y="1373944"/>
              <a:ext cx="921121" cy="32476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1763856" y="1359259"/>
              <a:ext cx="1570670" cy="952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300" name="Group 21"/>
          <p:cNvGrpSpPr>
            <a:grpSpLocks/>
          </p:cNvGrpSpPr>
          <p:nvPr/>
        </p:nvGrpSpPr>
        <p:grpSpPr bwMode="auto">
          <a:xfrm>
            <a:off x="1039813" y="1128713"/>
            <a:ext cx="2573337" cy="3257550"/>
            <a:chOff x="762000" y="1361905"/>
            <a:chExt cx="2572785" cy="3257210"/>
          </a:xfrm>
        </p:grpSpPr>
        <p:cxnSp>
          <p:nvCxnSpPr>
            <p:cNvPr id="27" name="Straight Connector 26"/>
            <p:cNvCxnSpPr/>
            <p:nvPr/>
          </p:nvCxnSpPr>
          <p:spPr>
            <a:xfrm flipH="1">
              <a:off x="762000" y="1371429"/>
              <a:ext cx="990388" cy="312387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762000" y="4466731"/>
              <a:ext cx="1652233" cy="15238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414233" y="1371429"/>
              <a:ext cx="920552" cy="32476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 flipV="1">
              <a:off x="1763497" y="1361905"/>
              <a:ext cx="1571288" cy="952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6533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7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" t="3694" r="1645" b="3963"/>
          <a:stretch>
            <a:fillRect/>
          </a:stretch>
        </p:blipFill>
        <p:spPr bwMode="auto">
          <a:xfrm>
            <a:off x="262467" y="3788685"/>
            <a:ext cx="4385733" cy="2993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 bwMode="auto">
          <a:xfrm>
            <a:off x="8002412" y="470912"/>
            <a:ext cx="752122" cy="369888"/>
          </a:xfrm>
          <a:prstGeom prst="roundRect">
            <a:avLst/>
          </a:prstGeom>
          <a:solidFill>
            <a:srgbClr val="CC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120DFB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4608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763" y="1049337"/>
            <a:ext cx="4137025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110067" y="329625"/>
            <a:ext cx="14366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i="1" dirty="0" smtClean="0">
                <a:latin typeface="Cambria" pitchFamily="18" charset="0"/>
              </a:rPr>
              <a:t>Try it!</a:t>
            </a:r>
            <a:endParaRPr lang="en-US" altLang="en-US" sz="3200" b="1" i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46084" name="Text Box 2"/>
          <p:cNvSpPr txBox="1">
            <a:spLocks noChangeArrowheads="1"/>
          </p:cNvSpPr>
          <p:nvPr/>
        </p:nvSpPr>
        <p:spPr bwMode="auto">
          <a:xfrm>
            <a:off x="1481667" y="470912"/>
            <a:ext cx="7315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i="1" dirty="0">
                <a:latin typeface="Cambria" pitchFamily="18" charset="0"/>
              </a:rPr>
              <a:t>Illusions?  What </a:t>
            </a:r>
            <a:r>
              <a:rPr lang="en-US" altLang="en-US" sz="1800" b="1" i="1" u="sng" dirty="0">
                <a:latin typeface="Cambria" pitchFamily="18" charset="0"/>
              </a:rPr>
              <a:t>computations</a:t>
            </a:r>
            <a:r>
              <a:rPr lang="en-US" altLang="en-US" sz="1800" i="1" dirty="0">
                <a:latin typeface="Cambria" pitchFamily="18" charset="0"/>
              </a:rPr>
              <a:t> is your brain doing to cause them</a:t>
            </a:r>
            <a:r>
              <a:rPr lang="en-US" altLang="en-US" sz="1800" i="1" dirty="0" smtClean="0">
                <a:latin typeface="Cambria" pitchFamily="18" charset="0"/>
              </a:rPr>
              <a:t>?    </a:t>
            </a:r>
            <a:r>
              <a:rPr lang="en-US" altLang="en-US" sz="1800" b="1" i="1" dirty="0" smtClean="0">
                <a:solidFill>
                  <a:schemeClr val="bg1"/>
                </a:solidFill>
                <a:latin typeface="Cambria" pitchFamily="18" charset="0"/>
              </a:rPr>
              <a:t>Why?</a:t>
            </a:r>
            <a:endParaRPr lang="en-US" altLang="en-US" sz="1800" b="1" i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46085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3208"/>
          <a:stretch/>
        </p:blipFill>
        <p:spPr bwMode="auto">
          <a:xfrm>
            <a:off x="4961467" y="3886200"/>
            <a:ext cx="3312967" cy="115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4" y="1143000"/>
            <a:ext cx="37338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18750" y="5503593"/>
            <a:ext cx="1676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Calibri" panose="020F0502020204030204" pitchFamily="34" charset="0"/>
              </a:rPr>
              <a:t>two segments</a:t>
            </a:r>
            <a:endParaRPr lang="en-US" sz="900" dirty="0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20467" y="3762612"/>
            <a:ext cx="1676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 smtClean="0">
                <a:latin typeface="Calibri" panose="020F0502020204030204" pitchFamily="34" charset="0"/>
              </a:rPr>
              <a:t>two towers</a:t>
            </a:r>
            <a:endParaRPr lang="en-US" sz="900" dirty="0"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6477000"/>
            <a:ext cx="1676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Calibri" panose="020F0502020204030204" pitchFamily="34" charset="0"/>
              </a:rPr>
              <a:t>two tables</a:t>
            </a:r>
            <a:endParaRPr lang="en-US" sz="900" dirty="0"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7133" y="3415479"/>
            <a:ext cx="1676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Calibri" panose="020F0502020204030204" pitchFamily="34" charset="0"/>
              </a:rPr>
              <a:t>two tones</a:t>
            </a:r>
            <a:endParaRPr lang="en-US" sz="9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4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20" t="46903" r="-587" b="3097"/>
          <a:stretch/>
        </p:blipFill>
        <p:spPr bwMode="auto">
          <a:xfrm>
            <a:off x="5976326" y="5041406"/>
            <a:ext cx="2582333" cy="115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4" name="Straight Connector 73"/>
          <p:cNvCxnSpPr/>
          <p:nvPr/>
        </p:nvCxnSpPr>
        <p:spPr bwMode="auto">
          <a:xfrm>
            <a:off x="6761675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/>
          <p:nvPr/>
        </p:nvCxnSpPr>
        <p:spPr bwMode="auto">
          <a:xfrm>
            <a:off x="6998937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/>
          <p:nvPr/>
        </p:nvCxnSpPr>
        <p:spPr bwMode="auto">
          <a:xfrm>
            <a:off x="7236199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/>
          <p:nvPr/>
        </p:nvCxnSpPr>
        <p:spPr bwMode="auto">
          <a:xfrm>
            <a:off x="7473461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/>
          <p:cNvCxnSpPr/>
          <p:nvPr/>
        </p:nvCxnSpPr>
        <p:spPr bwMode="auto">
          <a:xfrm>
            <a:off x="7710723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/>
          <p:cNvCxnSpPr/>
          <p:nvPr/>
        </p:nvCxnSpPr>
        <p:spPr bwMode="auto">
          <a:xfrm>
            <a:off x="7947985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/>
          <p:nvPr/>
        </p:nvCxnSpPr>
        <p:spPr bwMode="auto">
          <a:xfrm>
            <a:off x="8185247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/>
          <p:cNvCxnSpPr/>
          <p:nvPr/>
        </p:nvCxnSpPr>
        <p:spPr bwMode="auto">
          <a:xfrm>
            <a:off x="8303878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/>
          <p:nvPr/>
        </p:nvCxnSpPr>
        <p:spPr bwMode="auto">
          <a:xfrm>
            <a:off x="8422509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3" name="Straight Connector 82"/>
          <p:cNvCxnSpPr/>
          <p:nvPr/>
        </p:nvCxnSpPr>
        <p:spPr bwMode="auto">
          <a:xfrm>
            <a:off x="8541140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Connector 83"/>
          <p:cNvCxnSpPr/>
          <p:nvPr/>
        </p:nvCxnSpPr>
        <p:spPr bwMode="auto">
          <a:xfrm>
            <a:off x="8659771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Straight Connector 84"/>
          <p:cNvCxnSpPr/>
          <p:nvPr/>
        </p:nvCxnSpPr>
        <p:spPr bwMode="auto">
          <a:xfrm>
            <a:off x="8778402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/>
          <p:nvPr/>
        </p:nvCxnSpPr>
        <p:spPr bwMode="auto">
          <a:xfrm>
            <a:off x="8897033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/>
          <p:nvPr/>
        </p:nvCxnSpPr>
        <p:spPr bwMode="auto">
          <a:xfrm>
            <a:off x="9015664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/>
          <p:nvPr/>
        </p:nvCxnSpPr>
        <p:spPr bwMode="auto">
          <a:xfrm>
            <a:off x="5693996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/>
          <p:nvPr/>
        </p:nvCxnSpPr>
        <p:spPr bwMode="auto">
          <a:xfrm>
            <a:off x="5812627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/>
          <p:nvPr/>
        </p:nvCxnSpPr>
        <p:spPr bwMode="auto">
          <a:xfrm>
            <a:off x="5931258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/>
          <p:nvPr/>
        </p:nvCxnSpPr>
        <p:spPr bwMode="auto">
          <a:xfrm>
            <a:off x="6049889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Straight Connector 91"/>
          <p:cNvCxnSpPr/>
          <p:nvPr/>
        </p:nvCxnSpPr>
        <p:spPr bwMode="auto">
          <a:xfrm>
            <a:off x="6168520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/>
          <p:nvPr/>
        </p:nvCxnSpPr>
        <p:spPr bwMode="auto">
          <a:xfrm>
            <a:off x="6287151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4" name="Straight Connector 93"/>
          <p:cNvCxnSpPr/>
          <p:nvPr/>
        </p:nvCxnSpPr>
        <p:spPr bwMode="auto">
          <a:xfrm>
            <a:off x="6405782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5" name="Straight Connector 94"/>
          <p:cNvCxnSpPr/>
          <p:nvPr/>
        </p:nvCxnSpPr>
        <p:spPr bwMode="auto">
          <a:xfrm>
            <a:off x="6524413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Straight Connector 95"/>
          <p:cNvCxnSpPr/>
          <p:nvPr/>
        </p:nvCxnSpPr>
        <p:spPr bwMode="auto">
          <a:xfrm>
            <a:off x="6643044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/>
          <p:nvPr/>
        </p:nvCxnSpPr>
        <p:spPr bwMode="auto">
          <a:xfrm>
            <a:off x="6880306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Straight Connector 97"/>
          <p:cNvCxnSpPr/>
          <p:nvPr/>
        </p:nvCxnSpPr>
        <p:spPr bwMode="auto">
          <a:xfrm>
            <a:off x="7117568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/>
          <p:nvPr/>
        </p:nvCxnSpPr>
        <p:spPr bwMode="auto">
          <a:xfrm>
            <a:off x="7354830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0" name="Straight Connector 99"/>
          <p:cNvCxnSpPr/>
          <p:nvPr/>
        </p:nvCxnSpPr>
        <p:spPr bwMode="auto">
          <a:xfrm>
            <a:off x="7592092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/>
          <p:cNvCxnSpPr/>
          <p:nvPr/>
        </p:nvCxnSpPr>
        <p:spPr bwMode="auto">
          <a:xfrm>
            <a:off x="7829354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Straight Connector 101"/>
          <p:cNvCxnSpPr/>
          <p:nvPr/>
        </p:nvCxnSpPr>
        <p:spPr bwMode="auto">
          <a:xfrm>
            <a:off x="8066616" y="6601328"/>
            <a:ext cx="0" cy="1524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3" name="Text Box 2"/>
          <p:cNvSpPr txBox="1">
            <a:spLocks noChangeArrowheads="1"/>
          </p:cNvSpPr>
          <p:nvPr/>
        </p:nvSpPr>
        <p:spPr bwMode="auto">
          <a:xfrm rot="21080689">
            <a:off x="1527308" y="3161854"/>
            <a:ext cx="6166644" cy="1077218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i="1" dirty="0" smtClean="0">
                <a:latin typeface="Cambria" pitchFamily="18" charset="0"/>
              </a:rPr>
              <a:t>Vision is more challenging than it might seem on first "</a:t>
            </a:r>
            <a:r>
              <a:rPr lang="en-US" altLang="en-US" sz="3200" b="1" i="1" dirty="0" smtClean="0">
                <a:solidFill>
                  <a:srgbClr val="C00000"/>
                </a:solidFill>
                <a:latin typeface="Cambria" pitchFamily="18" charset="0"/>
              </a:rPr>
              <a:t>glance</a:t>
            </a:r>
            <a:r>
              <a:rPr lang="en-US" altLang="en-US" sz="3200" i="1" dirty="0" smtClean="0">
                <a:latin typeface="Cambria" pitchFamily="18" charset="0"/>
              </a:rPr>
              <a:t>"!</a:t>
            </a:r>
            <a:endParaRPr lang="en-US" altLang="en-US" sz="3200" b="1" i="1" dirty="0">
              <a:solidFill>
                <a:srgbClr val="C000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45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2"/>
          <p:cNvGrpSpPr>
            <a:grpSpLocks/>
          </p:cNvGrpSpPr>
          <p:nvPr/>
        </p:nvGrpSpPr>
        <p:grpSpPr bwMode="auto">
          <a:xfrm>
            <a:off x="4629150" y="990600"/>
            <a:ext cx="3384550" cy="5715000"/>
            <a:chOff x="3004" y="480"/>
            <a:chExt cx="2132" cy="3600"/>
          </a:xfrm>
        </p:grpSpPr>
        <p:sp>
          <p:nvSpPr>
            <p:cNvPr id="40091" name="Line 3"/>
            <p:cNvSpPr>
              <a:spLocks noChangeShapeType="1"/>
            </p:cNvSpPr>
            <p:nvPr/>
          </p:nvSpPr>
          <p:spPr bwMode="auto">
            <a:xfrm>
              <a:off x="300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92" name="Line 4"/>
            <p:cNvSpPr>
              <a:spLocks noChangeShapeType="1"/>
            </p:cNvSpPr>
            <p:nvPr/>
          </p:nvSpPr>
          <p:spPr bwMode="auto">
            <a:xfrm>
              <a:off x="305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93" name="Line 5"/>
            <p:cNvSpPr>
              <a:spLocks noChangeShapeType="1"/>
            </p:cNvSpPr>
            <p:nvPr/>
          </p:nvSpPr>
          <p:spPr bwMode="auto">
            <a:xfrm>
              <a:off x="309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94" name="Line 6"/>
            <p:cNvSpPr>
              <a:spLocks noChangeShapeType="1"/>
            </p:cNvSpPr>
            <p:nvPr/>
          </p:nvSpPr>
          <p:spPr bwMode="auto">
            <a:xfrm>
              <a:off x="314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95" name="Line 7"/>
            <p:cNvSpPr>
              <a:spLocks noChangeShapeType="1"/>
            </p:cNvSpPr>
            <p:nvPr/>
          </p:nvSpPr>
          <p:spPr bwMode="auto">
            <a:xfrm>
              <a:off x="318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96" name="Line 8"/>
            <p:cNvSpPr>
              <a:spLocks noChangeShapeType="1"/>
            </p:cNvSpPr>
            <p:nvPr/>
          </p:nvSpPr>
          <p:spPr bwMode="auto">
            <a:xfrm>
              <a:off x="32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97" name="Line 9"/>
            <p:cNvSpPr>
              <a:spLocks noChangeShapeType="1"/>
            </p:cNvSpPr>
            <p:nvPr/>
          </p:nvSpPr>
          <p:spPr bwMode="auto">
            <a:xfrm>
              <a:off x="3283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98" name="Line 10"/>
            <p:cNvSpPr>
              <a:spLocks noChangeShapeType="1"/>
            </p:cNvSpPr>
            <p:nvPr/>
          </p:nvSpPr>
          <p:spPr bwMode="auto">
            <a:xfrm>
              <a:off x="333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99" name="Line 11"/>
            <p:cNvSpPr>
              <a:spLocks noChangeShapeType="1"/>
            </p:cNvSpPr>
            <p:nvPr/>
          </p:nvSpPr>
          <p:spPr bwMode="auto">
            <a:xfrm>
              <a:off x="337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00" name="Line 12"/>
            <p:cNvSpPr>
              <a:spLocks noChangeShapeType="1"/>
            </p:cNvSpPr>
            <p:nvPr/>
          </p:nvSpPr>
          <p:spPr bwMode="auto">
            <a:xfrm>
              <a:off x="342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01" name="Line 13"/>
            <p:cNvSpPr>
              <a:spLocks noChangeShapeType="1"/>
            </p:cNvSpPr>
            <p:nvPr/>
          </p:nvSpPr>
          <p:spPr bwMode="auto">
            <a:xfrm>
              <a:off x="346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02" name="Line 14"/>
            <p:cNvSpPr>
              <a:spLocks noChangeShapeType="1"/>
            </p:cNvSpPr>
            <p:nvPr/>
          </p:nvSpPr>
          <p:spPr bwMode="auto">
            <a:xfrm>
              <a:off x="351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03" name="Line 15"/>
            <p:cNvSpPr>
              <a:spLocks noChangeShapeType="1"/>
            </p:cNvSpPr>
            <p:nvPr/>
          </p:nvSpPr>
          <p:spPr bwMode="auto">
            <a:xfrm>
              <a:off x="356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04" name="Line 16"/>
            <p:cNvSpPr>
              <a:spLocks noChangeShapeType="1"/>
            </p:cNvSpPr>
            <p:nvPr/>
          </p:nvSpPr>
          <p:spPr bwMode="auto">
            <a:xfrm>
              <a:off x="360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05" name="Line 17"/>
            <p:cNvSpPr>
              <a:spLocks noChangeShapeType="1"/>
            </p:cNvSpPr>
            <p:nvPr/>
          </p:nvSpPr>
          <p:spPr bwMode="auto">
            <a:xfrm>
              <a:off x="365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06" name="Line 18"/>
            <p:cNvSpPr>
              <a:spLocks noChangeShapeType="1"/>
            </p:cNvSpPr>
            <p:nvPr/>
          </p:nvSpPr>
          <p:spPr bwMode="auto">
            <a:xfrm>
              <a:off x="36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07" name="Line 19"/>
            <p:cNvSpPr>
              <a:spLocks noChangeShapeType="1"/>
            </p:cNvSpPr>
            <p:nvPr/>
          </p:nvSpPr>
          <p:spPr bwMode="auto">
            <a:xfrm>
              <a:off x="374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08" name="Line 20"/>
            <p:cNvSpPr>
              <a:spLocks noChangeShapeType="1"/>
            </p:cNvSpPr>
            <p:nvPr/>
          </p:nvSpPr>
          <p:spPr bwMode="auto">
            <a:xfrm>
              <a:off x="379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09" name="Line 21"/>
            <p:cNvSpPr>
              <a:spLocks noChangeShapeType="1"/>
            </p:cNvSpPr>
            <p:nvPr/>
          </p:nvSpPr>
          <p:spPr bwMode="auto">
            <a:xfrm>
              <a:off x="383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10" name="Line 22"/>
            <p:cNvSpPr>
              <a:spLocks noChangeShapeType="1"/>
            </p:cNvSpPr>
            <p:nvPr/>
          </p:nvSpPr>
          <p:spPr bwMode="auto">
            <a:xfrm>
              <a:off x="388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11" name="Line 23"/>
            <p:cNvSpPr>
              <a:spLocks noChangeShapeType="1"/>
            </p:cNvSpPr>
            <p:nvPr/>
          </p:nvSpPr>
          <p:spPr bwMode="auto">
            <a:xfrm>
              <a:off x="393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12" name="Line 24"/>
            <p:cNvSpPr>
              <a:spLocks noChangeShapeType="1"/>
            </p:cNvSpPr>
            <p:nvPr/>
          </p:nvSpPr>
          <p:spPr bwMode="auto">
            <a:xfrm>
              <a:off x="397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13" name="Line 25"/>
            <p:cNvSpPr>
              <a:spLocks noChangeShapeType="1"/>
            </p:cNvSpPr>
            <p:nvPr/>
          </p:nvSpPr>
          <p:spPr bwMode="auto">
            <a:xfrm>
              <a:off x="402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14" name="Line 26"/>
            <p:cNvSpPr>
              <a:spLocks noChangeShapeType="1"/>
            </p:cNvSpPr>
            <p:nvPr/>
          </p:nvSpPr>
          <p:spPr bwMode="auto">
            <a:xfrm>
              <a:off x="407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15" name="Line 27"/>
            <p:cNvSpPr>
              <a:spLocks noChangeShapeType="1"/>
            </p:cNvSpPr>
            <p:nvPr/>
          </p:nvSpPr>
          <p:spPr bwMode="auto">
            <a:xfrm>
              <a:off x="411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16" name="Line 28"/>
            <p:cNvSpPr>
              <a:spLocks noChangeShapeType="1"/>
            </p:cNvSpPr>
            <p:nvPr/>
          </p:nvSpPr>
          <p:spPr bwMode="auto">
            <a:xfrm>
              <a:off x="416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17" name="Line 29"/>
            <p:cNvSpPr>
              <a:spLocks noChangeShapeType="1"/>
            </p:cNvSpPr>
            <p:nvPr/>
          </p:nvSpPr>
          <p:spPr bwMode="auto">
            <a:xfrm>
              <a:off x="420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18" name="Line 30"/>
            <p:cNvSpPr>
              <a:spLocks noChangeShapeType="1"/>
            </p:cNvSpPr>
            <p:nvPr/>
          </p:nvSpPr>
          <p:spPr bwMode="auto">
            <a:xfrm>
              <a:off x="425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19" name="Line 31"/>
            <p:cNvSpPr>
              <a:spLocks noChangeShapeType="1"/>
            </p:cNvSpPr>
            <p:nvPr/>
          </p:nvSpPr>
          <p:spPr bwMode="auto">
            <a:xfrm>
              <a:off x="430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20" name="Line 32"/>
            <p:cNvSpPr>
              <a:spLocks noChangeShapeType="1"/>
            </p:cNvSpPr>
            <p:nvPr/>
          </p:nvSpPr>
          <p:spPr bwMode="auto">
            <a:xfrm>
              <a:off x="434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21" name="Line 33"/>
            <p:cNvSpPr>
              <a:spLocks noChangeShapeType="1"/>
            </p:cNvSpPr>
            <p:nvPr/>
          </p:nvSpPr>
          <p:spPr bwMode="auto">
            <a:xfrm>
              <a:off x="439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22" name="Line 34"/>
            <p:cNvSpPr>
              <a:spLocks noChangeShapeType="1"/>
            </p:cNvSpPr>
            <p:nvPr/>
          </p:nvSpPr>
          <p:spPr bwMode="auto">
            <a:xfrm>
              <a:off x="444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23" name="Line 35"/>
            <p:cNvSpPr>
              <a:spLocks noChangeShapeType="1"/>
            </p:cNvSpPr>
            <p:nvPr/>
          </p:nvSpPr>
          <p:spPr bwMode="auto">
            <a:xfrm>
              <a:off x="448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24" name="Line 36"/>
            <p:cNvSpPr>
              <a:spLocks noChangeShapeType="1"/>
            </p:cNvSpPr>
            <p:nvPr/>
          </p:nvSpPr>
          <p:spPr bwMode="auto">
            <a:xfrm>
              <a:off x="453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25" name="Line 37"/>
            <p:cNvSpPr>
              <a:spLocks noChangeShapeType="1"/>
            </p:cNvSpPr>
            <p:nvPr/>
          </p:nvSpPr>
          <p:spPr bwMode="auto">
            <a:xfrm>
              <a:off x="45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26" name="Line 38"/>
            <p:cNvSpPr>
              <a:spLocks noChangeShapeType="1"/>
            </p:cNvSpPr>
            <p:nvPr/>
          </p:nvSpPr>
          <p:spPr bwMode="auto">
            <a:xfrm>
              <a:off x="462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27" name="Line 39"/>
            <p:cNvSpPr>
              <a:spLocks noChangeShapeType="1"/>
            </p:cNvSpPr>
            <p:nvPr/>
          </p:nvSpPr>
          <p:spPr bwMode="auto">
            <a:xfrm>
              <a:off x="467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28" name="Line 40"/>
            <p:cNvSpPr>
              <a:spLocks noChangeShapeType="1"/>
            </p:cNvSpPr>
            <p:nvPr/>
          </p:nvSpPr>
          <p:spPr bwMode="auto">
            <a:xfrm>
              <a:off x="47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29" name="Line 41"/>
            <p:cNvSpPr>
              <a:spLocks noChangeShapeType="1"/>
            </p:cNvSpPr>
            <p:nvPr/>
          </p:nvSpPr>
          <p:spPr bwMode="auto">
            <a:xfrm>
              <a:off x="476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30" name="Line 42"/>
            <p:cNvSpPr>
              <a:spLocks noChangeShapeType="1"/>
            </p:cNvSpPr>
            <p:nvPr/>
          </p:nvSpPr>
          <p:spPr bwMode="auto">
            <a:xfrm>
              <a:off x="481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31" name="Line 43"/>
            <p:cNvSpPr>
              <a:spLocks noChangeShapeType="1"/>
            </p:cNvSpPr>
            <p:nvPr/>
          </p:nvSpPr>
          <p:spPr bwMode="auto">
            <a:xfrm>
              <a:off x="485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32" name="Line 44"/>
            <p:cNvSpPr>
              <a:spLocks noChangeShapeType="1"/>
            </p:cNvSpPr>
            <p:nvPr/>
          </p:nvSpPr>
          <p:spPr bwMode="auto">
            <a:xfrm>
              <a:off x="490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33" name="Line 45"/>
            <p:cNvSpPr>
              <a:spLocks noChangeShapeType="1"/>
            </p:cNvSpPr>
            <p:nvPr/>
          </p:nvSpPr>
          <p:spPr bwMode="auto">
            <a:xfrm>
              <a:off x="495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34" name="Line 46"/>
            <p:cNvSpPr>
              <a:spLocks noChangeShapeType="1"/>
            </p:cNvSpPr>
            <p:nvPr/>
          </p:nvSpPr>
          <p:spPr bwMode="auto">
            <a:xfrm>
              <a:off x="49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35" name="Line 47"/>
            <p:cNvSpPr>
              <a:spLocks noChangeShapeType="1"/>
            </p:cNvSpPr>
            <p:nvPr/>
          </p:nvSpPr>
          <p:spPr bwMode="auto">
            <a:xfrm>
              <a:off x="504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36" name="Line 48"/>
            <p:cNvSpPr>
              <a:spLocks noChangeShapeType="1"/>
            </p:cNvSpPr>
            <p:nvPr/>
          </p:nvSpPr>
          <p:spPr bwMode="auto">
            <a:xfrm>
              <a:off x="509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137" name="Line 49"/>
            <p:cNvSpPr>
              <a:spLocks noChangeShapeType="1"/>
            </p:cNvSpPr>
            <p:nvPr/>
          </p:nvSpPr>
          <p:spPr bwMode="auto">
            <a:xfrm>
              <a:off x="51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9939" name="Group 50"/>
          <p:cNvGrpSpPr>
            <a:grpSpLocks/>
          </p:cNvGrpSpPr>
          <p:nvPr/>
        </p:nvGrpSpPr>
        <p:grpSpPr bwMode="auto">
          <a:xfrm>
            <a:off x="990600" y="685800"/>
            <a:ext cx="3530600" cy="5715000"/>
            <a:chOff x="712" y="288"/>
            <a:chExt cx="2224" cy="3600"/>
          </a:xfrm>
        </p:grpSpPr>
        <p:sp>
          <p:nvSpPr>
            <p:cNvPr id="40042" name="Line 51"/>
            <p:cNvSpPr>
              <a:spLocks noChangeShapeType="1"/>
            </p:cNvSpPr>
            <p:nvPr/>
          </p:nvSpPr>
          <p:spPr bwMode="auto">
            <a:xfrm>
              <a:off x="71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43" name="Line 52"/>
            <p:cNvSpPr>
              <a:spLocks noChangeShapeType="1"/>
            </p:cNvSpPr>
            <p:nvPr/>
          </p:nvSpPr>
          <p:spPr bwMode="auto">
            <a:xfrm>
              <a:off x="75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44" name="Line 53"/>
            <p:cNvSpPr>
              <a:spLocks noChangeShapeType="1"/>
            </p:cNvSpPr>
            <p:nvPr/>
          </p:nvSpPr>
          <p:spPr bwMode="auto">
            <a:xfrm>
              <a:off x="8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45" name="Line 54"/>
            <p:cNvSpPr>
              <a:spLocks noChangeShapeType="1"/>
            </p:cNvSpPr>
            <p:nvPr/>
          </p:nvSpPr>
          <p:spPr bwMode="auto">
            <a:xfrm>
              <a:off x="84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46" name="Line 55"/>
            <p:cNvSpPr>
              <a:spLocks noChangeShapeType="1"/>
            </p:cNvSpPr>
            <p:nvPr/>
          </p:nvSpPr>
          <p:spPr bwMode="auto">
            <a:xfrm>
              <a:off x="8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47" name="Line 56"/>
            <p:cNvSpPr>
              <a:spLocks noChangeShapeType="1"/>
            </p:cNvSpPr>
            <p:nvPr/>
          </p:nvSpPr>
          <p:spPr bwMode="auto">
            <a:xfrm>
              <a:off x="94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48" name="Line 57"/>
            <p:cNvSpPr>
              <a:spLocks noChangeShapeType="1"/>
            </p:cNvSpPr>
            <p:nvPr/>
          </p:nvSpPr>
          <p:spPr bwMode="auto">
            <a:xfrm>
              <a:off x="99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49" name="Line 58"/>
            <p:cNvSpPr>
              <a:spLocks noChangeShapeType="1"/>
            </p:cNvSpPr>
            <p:nvPr/>
          </p:nvSpPr>
          <p:spPr bwMode="auto">
            <a:xfrm>
              <a:off x="103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50" name="Line 59"/>
            <p:cNvSpPr>
              <a:spLocks noChangeShapeType="1"/>
            </p:cNvSpPr>
            <p:nvPr/>
          </p:nvSpPr>
          <p:spPr bwMode="auto">
            <a:xfrm>
              <a:off x="108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51" name="Line 60"/>
            <p:cNvSpPr>
              <a:spLocks noChangeShapeType="1"/>
            </p:cNvSpPr>
            <p:nvPr/>
          </p:nvSpPr>
          <p:spPr bwMode="auto">
            <a:xfrm>
              <a:off x="112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52" name="Line 61"/>
            <p:cNvSpPr>
              <a:spLocks noChangeShapeType="1"/>
            </p:cNvSpPr>
            <p:nvPr/>
          </p:nvSpPr>
          <p:spPr bwMode="auto">
            <a:xfrm>
              <a:off x="11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53" name="Line 62"/>
            <p:cNvSpPr>
              <a:spLocks noChangeShapeType="1"/>
            </p:cNvSpPr>
            <p:nvPr/>
          </p:nvSpPr>
          <p:spPr bwMode="auto">
            <a:xfrm>
              <a:off x="122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54" name="Line 63"/>
            <p:cNvSpPr>
              <a:spLocks noChangeShapeType="1"/>
            </p:cNvSpPr>
            <p:nvPr/>
          </p:nvSpPr>
          <p:spPr bwMode="auto">
            <a:xfrm>
              <a:off x="126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55" name="Line 64"/>
            <p:cNvSpPr>
              <a:spLocks noChangeShapeType="1"/>
            </p:cNvSpPr>
            <p:nvPr/>
          </p:nvSpPr>
          <p:spPr bwMode="auto">
            <a:xfrm>
              <a:off x="131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56" name="Line 65"/>
            <p:cNvSpPr>
              <a:spLocks noChangeShapeType="1"/>
            </p:cNvSpPr>
            <p:nvPr/>
          </p:nvSpPr>
          <p:spPr bwMode="auto">
            <a:xfrm>
              <a:off x="136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57" name="Line 66"/>
            <p:cNvSpPr>
              <a:spLocks noChangeShapeType="1"/>
            </p:cNvSpPr>
            <p:nvPr/>
          </p:nvSpPr>
          <p:spPr bwMode="auto">
            <a:xfrm>
              <a:off x="140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58" name="Line 67"/>
            <p:cNvSpPr>
              <a:spLocks noChangeShapeType="1"/>
            </p:cNvSpPr>
            <p:nvPr/>
          </p:nvSpPr>
          <p:spPr bwMode="auto">
            <a:xfrm>
              <a:off x="145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59" name="Line 68"/>
            <p:cNvSpPr>
              <a:spLocks noChangeShapeType="1"/>
            </p:cNvSpPr>
            <p:nvPr/>
          </p:nvSpPr>
          <p:spPr bwMode="auto">
            <a:xfrm>
              <a:off x="149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60" name="Line 69"/>
            <p:cNvSpPr>
              <a:spLocks noChangeShapeType="1"/>
            </p:cNvSpPr>
            <p:nvPr/>
          </p:nvSpPr>
          <p:spPr bwMode="auto">
            <a:xfrm>
              <a:off x="154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61" name="Line 70"/>
            <p:cNvSpPr>
              <a:spLocks noChangeShapeType="1"/>
            </p:cNvSpPr>
            <p:nvPr/>
          </p:nvSpPr>
          <p:spPr bwMode="auto">
            <a:xfrm>
              <a:off x="159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62" name="Line 71"/>
            <p:cNvSpPr>
              <a:spLocks noChangeShapeType="1"/>
            </p:cNvSpPr>
            <p:nvPr/>
          </p:nvSpPr>
          <p:spPr bwMode="auto">
            <a:xfrm>
              <a:off x="164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63" name="Line 72"/>
            <p:cNvSpPr>
              <a:spLocks noChangeShapeType="1"/>
            </p:cNvSpPr>
            <p:nvPr/>
          </p:nvSpPr>
          <p:spPr bwMode="auto">
            <a:xfrm>
              <a:off x="168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64" name="Line 73"/>
            <p:cNvSpPr>
              <a:spLocks noChangeShapeType="1"/>
            </p:cNvSpPr>
            <p:nvPr/>
          </p:nvSpPr>
          <p:spPr bwMode="auto">
            <a:xfrm>
              <a:off x="173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65" name="Line 74"/>
            <p:cNvSpPr>
              <a:spLocks noChangeShapeType="1"/>
            </p:cNvSpPr>
            <p:nvPr/>
          </p:nvSpPr>
          <p:spPr bwMode="auto">
            <a:xfrm>
              <a:off x="177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66" name="Line 75"/>
            <p:cNvSpPr>
              <a:spLocks noChangeShapeType="1"/>
            </p:cNvSpPr>
            <p:nvPr/>
          </p:nvSpPr>
          <p:spPr bwMode="auto">
            <a:xfrm>
              <a:off x="182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67" name="Line 76"/>
            <p:cNvSpPr>
              <a:spLocks noChangeShapeType="1"/>
            </p:cNvSpPr>
            <p:nvPr/>
          </p:nvSpPr>
          <p:spPr bwMode="auto">
            <a:xfrm>
              <a:off x="186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68" name="Line 77"/>
            <p:cNvSpPr>
              <a:spLocks noChangeShapeType="1"/>
            </p:cNvSpPr>
            <p:nvPr/>
          </p:nvSpPr>
          <p:spPr bwMode="auto">
            <a:xfrm>
              <a:off x="191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69" name="Line 78"/>
            <p:cNvSpPr>
              <a:spLocks noChangeShapeType="1"/>
            </p:cNvSpPr>
            <p:nvPr/>
          </p:nvSpPr>
          <p:spPr bwMode="auto">
            <a:xfrm>
              <a:off x="196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70" name="Line 79"/>
            <p:cNvSpPr>
              <a:spLocks noChangeShapeType="1"/>
            </p:cNvSpPr>
            <p:nvPr/>
          </p:nvSpPr>
          <p:spPr bwMode="auto">
            <a:xfrm>
              <a:off x="200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71" name="Line 80"/>
            <p:cNvSpPr>
              <a:spLocks noChangeShapeType="1"/>
            </p:cNvSpPr>
            <p:nvPr/>
          </p:nvSpPr>
          <p:spPr bwMode="auto">
            <a:xfrm>
              <a:off x="205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72" name="Line 81"/>
            <p:cNvSpPr>
              <a:spLocks noChangeShapeType="1"/>
            </p:cNvSpPr>
            <p:nvPr/>
          </p:nvSpPr>
          <p:spPr bwMode="auto">
            <a:xfrm>
              <a:off x="210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73" name="Line 82"/>
            <p:cNvSpPr>
              <a:spLocks noChangeShapeType="1"/>
            </p:cNvSpPr>
            <p:nvPr/>
          </p:nvSpPr>
          <p:spPr bwMode="auto">
            <a:xfrm>
              <a:off x="214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74" name="Line 83"/>
            <p:cNvSpPr>
              <a:spLocks noChangeShapeType="1"/>
            </p:cNvSpPr>
            <p:nvPr/>
          </p:nvSpPr>
          <p:spPr bwMode="auto">
            <a:xfrm>
              <a:off x="21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75" name="Line 84"/>
            <p:cNvSpPr>
              <a:spLocks noChangeShapeType="1"/>
            </p:cNvSpPr>
            <p:nvPr/>
          </p:nvSpPr>
          <p:spPr bwMode="auto">
            <a:xfrm>
              <a:off x="224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76" name="Line 85"/>
            <p:cNvSpPr>
              <a:spLocks noChangeShapeType="1"/>
            </p:cNvSpPr>
            <p:nvPr/>
          </p:nvSpPr>
          <p:spPr bwMode="auto">
            <a:xfrm>
              <a:off x="228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77" name="Line 86"/>
            <p:cNvSpPr>
              <a:spLocks noChangeShapeType="1"/>
            </p:cNvSpPr>
            <p:nvPr/>
          </p:nvSpPr>
          <p:spPr bwMode="auto">
            <a:xfrm>
              <a:off x="233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78" name="Line 87"/>
            <p:cNvSpPr>
              <a:spLocks noChangeShapeType="1"/>
            </p:cNvSpPr>
            <p:nvPr/>
          </p:nvSpPr>
          <p:spPr bwMode="auto">
            <a:xfrm>
              <a:off x="238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79" name="Line 88"/>
            <p:cNvSpPr>
              <a:spLocks noChangeShapeType="1"/>
            </p:cNvSpPr>
            <p:nvPr/>
          </p:nvSpPr>
          <p:spPr bwMode="auto">
            <a:xfrm>
              <a:off x="242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80" name="Line 89"/>
            <p:cNvSpPr>
              <a:spLocks noChangeShapeType="1"/>
            </p:cNvSpPr>
            <p:nvPr/>
          </p:nvSpPr>
          <p:spPr bwMode="auto">
            <a:xfrm>
              <a:off x="247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81" name="Line 90"/>
            <p:cNvSpPr>
              <a:spLocks noChangeShapeType="1"/>
            </p:cNvSpPr>
            <p:nvPr/>
          </p:nvSpPr>
          <p:spPr bwMode="auto">
            <a:xfrm>
              <a:off x="251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82" name="Line 91"/>
            <p:cNvSpPr>
              <a:spLocks noChangeShapeType="1"/>
            </p:cNvSpPr>
            <p:nvPr/>
          </p:nvSpPr>
          <p:spPr bwMode="auto">
            <a:xfrm>
              <a:off x="256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83" name="Line 92"/>
            <p:cNvSpPr>
              <a:spLocks noChangeShapeType="1"/>
            </p:cNvSpPr>
            <p:nvPr/>
          </p:nvSpPr>
          <p:spPr bwMode="auto">
            <a:xfrm>
              <a:off x="261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84" name="Line 93"/>
            <p:cNvSpPr>
              <a:spLocks noChangeShapeType="1"/>
            </p:cNvSpPr>
            <p:nvPr/>
          </p:nvSpPr>
          <p:spPr bwMode="auto">
            <a:xfrm>
              <a:off x="265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85" name="Line 94"/>
            <p:cNvSpPr>
              <a:spLocks noChangeShapeType="1"/>
            </p:cNvSpPr>
            <p:nvPr/>
          </p:nvSpPr>
          <p:spPr bwMode="auto">
            <a:xfrm>
              <a:off x="27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86" name="Line 95"/>
            <p:cNvSpPr>
              <a:spLocks noChangeShapeType="1"/>
            </p:cNvSpPr>
            <p:nvPr/>
          </p:nvSpPr>
          <p:spPr bwMode="auto">
            <a:xfrm>
              <a:off x="275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87" name="Line 96"/>
            <p:cNvSpPr>
              <a:spLocks noChangeShapeType="1"/>
            </p:cNvSpPr>
            <p:nvPr/>
          </p:nvSpPr>
          <p:spPr bwMode="auto">
            <a:xfrm>
              <a:off x="279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88" name="Line 97"/>
            <p:cNvSpPr>
              <a:spLocks noChangeShapeType="1"/>
            </p:cNvSpPr>
            <p:nvPr/>
          </p:nvSpPr>
          <p:spPr bwMode="auto">
            <a:xfrm>
              <a:off x="284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89" name="Line 98"/>
            <p:cNvSpPr>
              <a:spLocks noChangeShapeType="1"/>
            </p:cNvSpPr>
            <p:nvPr/>
          </p:nvSpPr>
          <p:spPr bwMode="auto">
            <a:xfrm>
              <a:off x="288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90" name="Line 99"/>
            <p:cNvSpPr>
              <a:spLocks noChangeShapeType="1"/>
            </p:cNvSpPr>
            <p:nvPr/>
          </p:nvSpPr>
          <p:spPr bwMode="auto">
            <a:xfrm>
              <a:off x="293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940" name="AutoShape 100"/>
          <p:cNvSpPr>
            <a:spLocks noChangeArrowheads="1"/>
          </p:cNvSpPr>
          <p:nvPr/>
        </p:nvSpPr>
        <p:spPr bwMode="auto">
          <a:xfrm>
            <a:off x="1500188" y="1760538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1" name="AutoShape 101"/>
          <p:cNvSpPr>
            <a:spLocks noChangeArrowheads="1"/>
          </p:cNvSpPr>
          <p:nvPr/>
        </p:nvSpPr>
        <p:spPr bwMode="auto">
          <a:xfrm>
            <a:off x="3622675" y="1776413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9942" name="Group 102"/>
          <p:cNvGrpSpPr>
            <a:grpSpLocks/>
          </p:cNvGrpSpPr>
          <p:nvPr/>
        </p:nvGrpSpPr>
        <p:grpSpPr bwMode="auto">
          <a:xfrm>
            <a:off x="1025525" y="990600"/>
            <a:ext cx="3530600" cy="5715000"/>
            <a:chOff x="734" y="480"/>
            <a:chExt cx="2224" cy="3600"/>
          </a:xfrm>
        </p:grpSpPr>
        <p:sp>
          <p:nvSpPr>
            <p:cNvPr id="39993" name="Line 103"/>
            <p:cNvSpPr>
              <a:spLocks noChangeShapeType="1"/>
            </p:cNvSpPr>
            <p:nvPr/>
          </p:nvSpPr>
          <p:spPr bwMode="auto">
            <a:xfrm>
              <a:off x="73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94" name="Line 104"/>
            <p:cNvSpPr>
              <a:spLocks noChangeShapeType="1"/>
            </p:cNvSpPr>
            <p:nvPr/>
          </p:nvSpPr>
          <p:spPr bwMode="auto">
            <a:xfrm>
              <a:off x="7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95" name="Line 105"/>
            <p:cNvSpPr>
              <a:spLocks noChangeShapeType="1"/>
            </p:cNvSpPr>
            <p:nvPr/>
          </p:nvSpPr>
          <p:spPr bwMode="auto">
            <a:xfrm>
              <a:off x="82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96" name="Line 106"/>
            <p:cNvSpPr>
              <a:spLocks noChangeShapeType="1"/>
            </p:cNvSpPr>
            <p:nvPr/>
          </p:nvSpPr>
          <p:spPr bwMode="auto">
            <a:xfrm>
              <a:off x="87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97" name="Line 107"/>
            <p:cNvSpPr>
              <a:spLocks noChangeShapeType="1"/>
            </p:cNvSpPr>
            <p:nvPr/>
          </p:nvSpPr>
          <p:spPr bwMode="auto">
            <a:xfrm>
              <a:off x="9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98" name="Line 108"/>
            <p:cNvSpPr>
              <a:spLocks noChangeShapeType="1"/>
            </p:cNvSpPr>
            <p:nvPr/>
          </p:nvSpPr>
          <p:spPr bwMode="auto">
            <a:xfrm>
              <a:off x="96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99" name="Line 109"/>
            <p:cNvSpPr>
              <a:spLocks noChangeShapeType="1"/>
            </p:cNvSpPr>
            <p:nvPr/>
          </p:nvSpPr>
          <p:spPr bwMode="auto">
            <a:xfrm>
              <a:off x="101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00" name="Line 110"/>
            <p:cNvSpPr>
              <a:spLocks noChangeShapeType="1"/>
            </p:cNvSpPr>
            <p:nvPr/>
          </p:nvSpPr>
          <p:spPr bwMode="auto">
            <a:xfrm>
              <a:off x="105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01" name="Line 111"/>
            <p:cNvSpPr>
              <a:spLocks noChangeShapeType="1"/>
            </p:cNvSpPr>
            <p:nvPr/>
          </p:nvSpPr>
          <p:spPr bwMode="auto">
            <a:xfrm>
              <a:off x="110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02" name="Line 112"/>
            <p:cNvSpPr>
              <a:spLocks noChangeShapeType="1"/>
            </p:cNvSpPr>
            <p:nvPr/>
          </p:nvSpPr>
          <p:spPr bwMode="auto">
            <a:xfrm>
              <a:off x="115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03" name="Line 113"/>
            <p:cNvSpPr>
              <a:spLocks noChangeShapeType="1"/>
            </p:cNvSpPr>
            <p:nvPr/>
          </p:nvSpPr>
          <p:spPr bwMode="auto">
            <a:xfrm>
              <a:off x="11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04" name="Line 114"/>
            <p:cNvSpPr>
              <a:spLocks noChangeShapeType="1"/>
            </p:cNvSpPr>
            <p:nvPr/>
          </p:nvSpPr>
          <p:spPr bwMode="auto">
            <a:xfrm>
              <a:off x="124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05" name="Line 115"/>
            <p:cNvSpPr>
              <a:spLocks noChangeShapeType="1"/>
            </p:cNvSpPr>
            <p:nvPr/>
          </p:nvSpPr>
          <p:spPr bwMode="auto">
            <a:xfrm>
              <a:off x="129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06" name="Line 116"/>
            <p:cNvSpPr>
              <a:spLocks noChangeShapeType="1"/>
            </p:cNvSpPr>
            <p:nvPr/>
          </p:nvSpPr>
          <p:spPr bwMode="auto">
            <a:xfrm>
              <a:off x="13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07" name="Line 117"/>
            <p:cNvSpPr>
              <a:spLocks noChangeShapeType="1"/>
            </p:cNvSpPr>
            <p:nvPr/>
          </p:nvSpPr>
          <p:spPr bwMode="auto">
            <a:xfrm>
              <a:off x="138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08" name="Line 118"/>
            <p:cNvSpPr>
              <a:spLocks noChangeShapeType="1"/>
            </p:cNvSpPr>
            <p:nvPr/>
          </p:nvSpPr>
          <p:spPr bwMode="auto">
            <a:xfrm>
              <a:off x="142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09" name="Line 119"/>
            <p:cNvSpPr>
              <a:spLocks noChangeShapeType="1"/>
            </p:cNvSpPr>
            <p:nvPr/>
          </p:nvSpPr>
          <p:spPr bwMode="auto">
            <a:xfrm>
              <a:off x="147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10" name="Line 120"/>
            <p:cNvSpPr>
              <a:spLocks noChangeShapeType="1"/>
            </p:cNvSpPr>
            <p:nvPr/>
          </p:nvSpPr>
          <p:spPr bwMode="auto">
            <a:xfrm>
              <a:off x="152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11" name="Line 121"/>
            <p:cNvSpPr>
              <a:spLocks noChangeShapeType="1"/>
            </p:cNvSpPr>
            <p:nvPr/>
          </p:nvSpPr>
          <p:spPr bwMode="auto">
            <a:xfrm>
              <a:off x="156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12" name="Line 122"/>
            <p:cNvSpPr>
              <a:spLocks noChangeShapeType="1"/>
            </p:cNvSpPr>
            <p:nvPr/>
          </p:nvSpPr>
          <p:spPr bwMode="auto">
            <a:xfrm>
              <a:off x="161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13" name="Line 123"/>
            <p:cNvSpPr>
              <a:spLocks noChangeShapeType="1"/>
            </p:cNvSpPr>
            <p:nvPr/>
          </p:nvSpPr>
          <p:spPr bwMode="auto">
            <a:xfrm>
              <a:off x="166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14" name="Line 124"/>
            <p:cNvSpPr>
              <a:spLocks noChangeShapeType="1"/>
            </p:cNvSpPr>
            <p:nvPr/>
          </p:nvSpPr>
          <p:spPr bwMode="auto">
            <a:xfrm>
              <a:off x="170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15" name="Line 125"/>
            <p:cNvSpPr>
              <a:spLocks noChangeShapeType="1"/>
            </p:cNvSpPr>
            <p:nvPr/>
          </p:nvSpPr>
          <p:spPr bwMode="auto">
            <a:xfrm>
              <a:off x="175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16" name="Line 126"/>
            <p:cNvSpPr>
              <a:spLocks noChangeShapeType="1"/>
            </p:cNvSpPr>
            <p:nvPr/>
          </p:nvSpPr>
          <p:spPr bwMode="auto">
            <a:xfrm>
              <a:off x="180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17" name="Line 127"/>
            <p:cNvSpPr>
              <a:spLocks noChangeShapeType="1"/>
            </p:cNvSpPr>
            <p:nvPr/>
          </p:nvSpPr>
          <p:spPr bwMode="auto">
            <a:xfrm>
              <a:off x="184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18" name="Line 128"/>
            <p:cNvSpPr>
              <a:spLocks noChangeShapeType="1"/>
            </p:cNvSpPr>
            <p:nvPr/>
          </p:nvSpPr>
          <p:spPr bwMode="auto">
            <a:xfrm>
              <a:off x="189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19" name="Line 129"/>
            <p:cNvSpPr>
              <a:spLocks noChangeShapeType="1"/>
            </p:cNvSpPr>
            <p:nvPr/>
          </p:nvSpPr>
          <p:spPr bwMode="auto">
            <a:xfrm>
              <a:off x="193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20" name="Line 130"/>
            <p:cNvSpPr>
              <a:spLocks noChangeShapeType="1"/>
            </p:cNvSpPr>
            <p:nvPr/>
          </p:nvSpPr>
          <p:spPr bwMode="auto">
            <a:xfrm>
              <a:off x="198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21" name="Line 131"/>
            <p:cNvSpPr>
              <a:spLocks noChangeShapeType="1"/>
            </p:cNvSpPr>
            <p:nvPr/>
          </p:nvSpPr>
          <p:spPr bwMode="auto">
            <a:xfrm>
              <a:off x="203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22" name="Line 132"/>
            <p:cNvSpPr>
              <a:spLocks noChangeShapeType="1"/>
            </p:cNvSpPr>
            <p:nvPr/>
          </p:nvSpPr>
          <p:spPr bwMode="auto">
            <a:xfrm>
              <a:off x="207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23" name="Line 133"/>
            <p:cNvSpPr>
              <a:spLocks noChangeShapeType="1"/>
            </p:cNvSpPr>
            <p:nvPr/>
          </p:nvSpPr>
          <p:spPr bwMode="auto">
            <a:xfrm>
              <a:off x="212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24" name="Line 134"/>
            <p:cNvSpPr>
              <a:spLocks noChangeShapeType="1"/>
            </p:cNvSpPr>
            <p:nvPr/>
          </p:nvSpPr>
          <p:spPr bwMode="auto">
            <a:xfrm>
              <a:off x="217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25" name="Line 135"/>
            <p:cNvSpPr>
              <a:spLocks noChangeShapeType="1"/>
            </p:cNvSpPr>
            <p:nvPr/>
          </p:nvSpPr>
          <p:spPr bwMode="auto">
            <a:xfrm>
              <a:off x="22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26" name="Line 136"/>
            <p:cNvSpPr>
              <a:spLocks noChangeShapeType="1"/>
            </p:cNvSpPr>
            <p:nvPr/>
          </p:nvSpPr>
          <p:spPr bwMode="auto">
            <a:xfrm>
              <a:off x="226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27" name="Line 137"/>
            <p:cNvSpPr>
              <a:spLocks noChangeShapeType="1"/>
            </p:cNvSpPr>
            <p:nvPr/>
          </p:nvSpPr>
          <p:spPr bwMode="auto">
            <a:xfrm>
              <a:off x="231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28" name="Line 138"/>
            <p:cNvSpPr>
              <a:spLocks noChangeShapeType="1"/>
            </p:cNvSpPr>
            <p:nvPr/>
          </p:nvSpPr>
          <p:spPr bwMode="auto">
            <a:xfrm>
              <a:off x="235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29" name="Line 139"/>
            <p:cNvSpPr>
              <a:spLocks noChangeShapeType="1"/>
            </p:cNvSpPr>
            <p:nvPr/>
          </p:nvSpPr>
          <p:spPr bwMode="auto">
            <a:xfrm>
              <a:off x="240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30" name="Line 140"/>
            <p:cNvSpPr>
              <a:spLocks noChangeShapeType="1"/>
            </p:cNvSpPr>
            <p:nvPr/>
          </p:nvSpPr>
          <p:spPr bwMode="auto">
            <a:xfrm>
              <a:off x="244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31" name="Line 141"/>
            <p:cNvSpPr>
              <a:spLocks noChangeShapeType="1"/>
            </p:cNvSpPr>
            <p:nvPr/>
          </p:nvSpPr>
          <p:spPr bwMode="auto">
            <a:xfrm>
              <a:off x="249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32" name="Line 142"/>
            <p:cNvSpPr>
              <a:spLocks noChangeShapeType="1"/>
            </p:cNvSpPr>
            <p:nvPr/>
          </p:nvSpPr>
          <p:spPr bwMode="auto">
            <a:xfrm>
              <a:off x="254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33" name="Line 143"/>
            <p:cNvSpPr>
              <a:spLocks noChangeShapeType="1"/>
            </p:cNvSpPr>
            <p:nvPr/>
          </p:nvSpPr>
          <p:spPr bwMode="auto">
            <a:xfrm>
              <a:off x="258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34" name="Line 144"/>
            <p:cNvSpPr>
              <a:spLocks noChangeShapeType="1"/>
            </p:cNvSpPr>
            <p:nvPr/>
          </p:nvSpPr>
          <p:spPr bwMode="auto">
            <a:xfrm>
              <a:off x="2633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35" name="Line 145"/>
            <p:cNvSpPr>
              <a:spLocks noChangeShapeType="1"/>
            </p:cNvSpPr>
            <p:nvPr/>
          </p:nvSpPr>
          <p:spPr bwMode="auto">
            <a:xfrm>
              <a:off x="26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36" name="Line 146"/>
            <p:cNvSpPr>
              <a:spLocks noChangeShapeType="1"/>
            </p:cNvSpPr>
            <p:nvPr/>
          </p:nvSpPr>
          <p:spPr bwMode="auto">
            <a:xfrm>
              <a:off x="272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37" name="Line 147"/>
            <p:cNvSpPr>
              <a:spLocks noChangeShapeType="1"/>
            </p:cNvSpPr>
            <p:nvPr/>
          </p:nvSpPr>
          <p:spPr bwMode="auto">
            <a:xfrm>
              <a:off x="277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38" name="Line 148"/>
            <p:cNvSpPr>
              <a:spLocks noChangeShapeType="1"/>
            </p:cNvSpPr>
            <p:nvPr/>
          </p:nvSpPr>
          <p:spPr bwMode="auto">
            <a:xfrm>
              <a:off x="282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39" name="Line 149"/>
            <p:cNvSpPr>
              <a:spLocks noChangeShapeType="1"/>
            </p:cNvSpPr>
            <p:nvPr/>
          </p:nvSpPr>
          <p:spPr bwMode="auto">
            <a:xfrm>
              <a:off x="286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40" name="Line 150"/>
            <p:cNvSpPr>
              <a:spLocks noChangeShapeType="1"/>
            </p:cNvSpPr>
            <p:nvPr/>
          </p:nvSpPr>
          <p:spPr bwMode="auto">
            <a:xfrm>
              <a:off x="291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041" name="Line 151"/>
            <p:cNvSpPr>
              <a:spLocks noChangeShapeType="1"/>
            </p:cNvSpPr>
            <p:nvPr/>
          </p:nvSpPr>
          <p:spPr bwMode="auto">
            <a:xfrm>
              <a:off x="295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943" name="AutoShape 152"/>
          <p:cNvSpPr>
            <a:spLocks noChangeArrowheads="1"/>
          </p:cNvSpPr>
          <p:nvPr/>
        </p:nvSpPr>
        <p:spPr bwMode="auto">
          <a:xfrm>
            <a:off x="5727700" y="1760538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9944" name="Group 153"/>
          <p:cNvGrpSpPr>
            <a:grpSpLocks/>
          </p:cNvGrpSpPr>
          <p:nvPr/>
        </p:nvGrpSpPr>
        <p:grpSpPr bwMode="auto">
          <a:xfrm>
            <a:off x="4592638" y="685800"/>
            <a:ext cx="3384550" cy="5715000"/>
            <a:chOff x="2981" y="288"/>
            <a:chExt cx="2132" cy="3600"/>
          </a:xfrm>
        </p:grpSpPr>
        <p:sp>
          <p:nvSpPr>
            <p:cNvPr id="39946" name="Line 154"/>
            <p:cNvSpPr>
              <a:spLocks noChangeShapeType="1"/>
            </p:cNvSpPr>
            <p:nvPr/>
          </p:nvSpPr>
          <p:spPr bwMode="auto">
            <a:xfrm>
              <a:off x="298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7" name="Line 155"/>
            <p:cNvSpPr>
              <a:spLocks noChangeShapeType="1"/>
            </p:cNvSpPr>
            <p:nvPr/>
          </p:nvSpPr>
          <p:spPr bwMode="auto">
            <a:xfrm>
              <a:off x="302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8" name="Line 156"/>
            <p:cNvSpPr>
              <a:spLocks noChangeShapeType="1"/>
            </p:cNvSpPr>
            <p:nvPr/>
          </p:nvSpPr>
          <p:spPr bwMode="auto">
            <a:xfrm>
              <a:off x="307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9" name="Line 157"/>
            <p:cNvSpPr>
              <a:spLocks noChangeShapeType="1"/>
            </p:cNvSpPr>
            <p:nvPr/>
          </p:nvSpPr>
          <p:spPr bwMode="auto">
            <a:xfrm>
              <a:off x="312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0" name="Line 158"/>
            <p:cNvSpPr>
              <a:spLocks noChangeShapeType="1"/>
            </p:cNvSpPr>
            <p:nvPr/>
          </p:nvSpPr>
          <p:spPr bwMode="auto">
            <a:xfrm>
              <a:off x="316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1" name="Line 159"/>
            <p:cNvSpPr>
              <a:spLocks noChangeShapeType="1"/>
            </p:cNvSpPr>
            <p:nvPr/>
          </p:nvSpPr>
          <p:spPr bwMode="auto">
            <a:xfrm>
              <a:off x="321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2" name="Line 160"/>
            <p:cNvSpPr>
              <a:spLocks noChangeShapeType="1"/>
            </p:cNvSpPr>
            <p:nvPr/>
          </p:nvSpPr>
          <p:spPr bwMode="auto">
            <a:xfrm>
              <a:off x="326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3" name="Line 161"/>
            <p:cNvSpPr>
              <a:spLocks noChangeShapeType="1"/>
            </p:cNvSpPr>
            <p:nvPr/>
          </p:nvSpPr>
          <p:spPr bwMode="auto">
            <a:xfrm>
              <a:off x="330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4" name="Line 162"/>
            <p:cNvSpPr>
              <a:spLocks noChangeShapeType="1"/>
            </p:cNvSpPr>
            <p:nvPr/>
          </p:nvSpPr>
          <p:spPr bwMode="auto">
            <a:xfrm>
              <a:off x="335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5" name="Line 163"/>
            <p:cNvSpPr>
              <a:spLocks noChangeShapeType="1"/>
            </p:cNvSpPr>
            <p:nvPr/>
          </p:nvSpPr>
          <p:spPr bwMode="auto">
            <a:xfrm>
              <a:off x="340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6" name="Line 164"/>
            <p:cNvSpPr>
              <a:spLocks noChangeShapeType="1"/>
            </p:cNvSpPr>
            <p:nvPr/>
          </p:nvSpPr>
          <p:spPr bwMode="auto">
            <a:xfrm>
              <a:off x="344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7" name="Line 165"/>
            <p:cNvSpPr>
              <a:spLocks noChangeShapeType="1"/>
            </p:cNvSpPr>
            <p:nvPr/>
          </p:nvSpPr>
          <p:spPr bwMode="auto">
            <a:xfrm>
              <a:off x="349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8" name="Line 166"/>
            <p:cNvSpPr>
              <a:spLocks noChangeShapeType="1"/>
            </p:cNvSpPr>
            <p:nvPr/>
          </p:nvSpPr>
          <p:spPr bwMode="auto">
            <a:xfrm>
              <a:off x="353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9" name="Line 167"/>
            <p:cNvSpPr>
              <a:spLocks noChangeShapeType="1"/>
            </p:cNvSpPr>
            <p:nvPr/>
          </p:nvSpPr>
          <p:spPr bwMode="auto">
            <a:xfrm>
              <a:off x="358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0" name="Line 168"/>
            <p:cNvSpPr>
              <a:spLocks noChangeShapeType="1"/>
            </p:cNvSpPr>
            <p:nvPr/>
          </p:nvSpPr>
          <p:spPr bwMode="auto">
            <a:xfrm>
              <a:off x="362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1" name="Line 169"/>
            <p:cNvSpPr>
              <a:spLocks noChangeShapeType="1"/>
            </p:cNvSpPr>
            <p:nvPr/>
          </p:nvSpPr>
          <p:spPr bwMode="auto">
            <a:xfrm>
              <a:off x="36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2" name="Line 170"/>
            <p:cNvSpPr>
              <a:spLocks noChangeShapeType="1"/>
            </p:cNvSpPr>
            <p:nvPr/>
          </p:nvSpPr>
          <p:spPr bwMode="auto">
            <a:xfrm>
              <a:off x="372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3" name="Line 171"/>
            <p:cNvSpPr>
              <a:spLocks noChangeShapeType="1"/>
            </p:cNvSpPr>
            <p:nvPr/>
          </p:nvSpPr>
          <p:spPr bwMode="auto">
            <a:xfrm>
              <a:off x="377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4" name="Line 172"/>
            <p:cNvSpPr>
              <a:spLocks noChangeShapeType="1"/>
            </p:cNvSpPr>
            <p:nvPr/>
          </p:nvSpPr>
          <p:spPr bwMode="auto">
            <a:xfrm>
              <a:off x="381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5" name="Line 173"/>
            <p:cNvSpPr>
              <a:spLocks noChangeShapeType="1"/>
            </p:cNvSpPr>
            <p:nvPr/>
          </p:nvSpPr>
          <p:spPr bwMode="auto">
            <a:xfrm>
              <a:off x="386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6" name="Line 174"/>
            <p:cNvSpPr>
              <a:spLocks noChangeShapeType="1"/>
            </p:cNvSpPr>
            <p:nvPr/>
          </p:nvSpPr>
          <p:spPr bwMode="auto">
            <a:xfrm>
              <a:off x="390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7" name="Line 175"/>
            <p:cNvSpPr>
              <a:spLocks noChangeShapeType="1"/>
            </p:cNvSpPr>
            <p:nvPr/>
          </p:nvSpPr>
          <p:spPr bwMode="auto">
            <a:xfrm>
              <a:off x="395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8" name="Line 176"/>
            <p:cNvSpPr>
              <a:spLocks noChangeShapeType="1"/>
            </p:cNvSpPr>
            <p:nvPr/>
          </p:nvSpPr>
          <p:spPr bwMode="auto">
            <a:xfrm>
              <a:off x="400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9" name="Line 177"/>
            <p:cNvSpPr>
              <a:spLocks noChangeShapeType="1"/>
            </p:cNvSpPr>
            <p:nvPr/>
          </p:nvSpPr>
          <p:spPr bwMode="auto">
            <a:xfrm>
              <a:off x="404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70" name="Line 178"/>
            <p:cNvSpPr>
              <a:spLocks noChangeShapeType="1"/>
            </p:cNvSpPr>
            <p:nvPr/>
          </p:nvSpPr>
          <p:spPr bwMode="auto">
            <a:xfrm>
              <a:off x="409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71" name="Line 179"/>
            <p:cNvSpPr>
              <a:spLocks noChangeShapeType="1"/>
            </p:cNvSpPr>
            <p:nvPr/>
          </p:nvSpPr>
          <p:spPr bwMode="auto">
            <a:xfrm>
              <a:off x="414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72" name="Line 180"/>
            <p:cNvSpPr>
              <a:spLocks noChangeShapeType="1"/>
            </p:cNvSpPr>
            <p:nvPr/>
          </p:nvSpPr>
          <p:spPr bwMode="auto">
            <a:xfrm>
              <a:off x="418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73" name="Line 181"/>
            <p:cNvSpPr>
              <a:spLocks noChangeShapeType="1"/>
            </p:cNvSpPr>
            <p:nvPr/>
          </p:nvSpPr>
          <p:spPr bwMode="auto">
            <a:xfrm>
              <a:off x="423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74" name="Line 182"/>
            <p:cNvSpPr>
              <a:spLocks noChangeShapeType="1"/>
            </p:cNvSpPr>
            <p:nvPr/>
          </p:nvSpPr>
          <p:spPr bwMode="auto">
            <a:xfrm>
              <a:off x="427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75" name="Line 183"/>
            <p:cNvSpPr>
              <a:spLocks noChangeShapeType="1"/>
            </p:cNvSpPr>
            <p:nvPr/>
          </p:nvSpPr>
          <p:spPr bwMode="auto">
            <a:xfrm>
              <a:off x="432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76" name="Line 184"/>
            <p:cNvSpPr>
              <a:spLocks noChangeShapeType="1"/>
            </p:cNvSpPr>
            <p:nvPr/>
          </p:nvSpPr>
          <p:spPr bwMode="auto">
            <a:xfrm>
              <a:off x="437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77" name="Line 185"/>
            <p:cNvSpPr>
              <a:spLocks noChangeShapeType="1"/>
            </p:cNvSpPr>
            <p:nvPr/>
          </p:nvSpPr>
          <p:spPr bwMode="auto">
            <a:xfrm>
              <a:off x="442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78" name="Line 186"/>
            <p:cNvSpPr>
              <a:spLocks noChangeShapeType="1"/>
            </p:cNvSpPr>
            <p:nvPr/>
          </p:nvSpPr>
          <p:spPr bwMode="auto">
            <a:xfrm>
              <a:off x="446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79" name="Line 187"/>
            <p:cNvSpPr>
              <a:spLocks noChangeShapeType="1"/>
            </p:cNvSpPr>
            <p:nvPr/>
          </p:nvSpPr>
          <p:spPr bwMode="auto">
            <a:xfrm>
              <a:off x="451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80" name="Line 188"/>
            <p:cNvSpPr>
              <a:spLocks noChangeShapeType="1"/>
            </p:cNvSpPr>
            <p:nvPr/>
          </p:nvSpPr>
          <p:spPr bwMode="auto">
            <a:xfrm>
              <a:off x="455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81" name="Line 189"/>
            <p:cNvSpPr>
              <a:spLocks noChangeShapeType="1"/>
            </p:cNvSpPr>
            <p:nvPr/>
          </p:nvSpPr>
          <p:spPr bwMode="auto">
            <a:xfrm>
              <a:off x="46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82" name="Line 190"/>
            <p:cNvSpPr>
              <a:spLocks noChangeShapeType="1"/>
            </p:cNvSpPr>
            <p:nvPr/>
          </p:nvSpPr>
          <p:spPr bwMode="auto">
            <a:xfrm>
              <a:off x="464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83" name="Line 191"/>
            <p:cNvSpPr>
              <a:spLocks noChangeShapeType="1"/>
            </p:cNvSpPr>
            <p:nvPr/>
          </p:nvSpPr>
          <p:spPr bwMode="auto">
            <a:xfrm>
              <a:off x="46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84" name="Line 192"/>
            <p:cNvSpPr>
              <a:spLocks noChangeShapeType="1"/>
            </p:cNvSpPr>
            <p:nvPr/>
          </p:nvSpPr>
          <p:spPr bwMode="auto">
            <a:xfrm>
              <a:off x="474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85" name="Line 193"/>
            <p:cNvSpPr>
              <a:spLocks noChangeShapeType="1"/>
            </p:cNvSpPr>
            <p:nvPr/>
          </p:nvSpPr>
          <p:spPr bwMode="auto">
            <a:xfrm>
              <a:off x="478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86" name="Line 194"/>
            <p:cNvSpPr>
              <a:spLocks noChangeShapeType="1"/>
            </p:cNvSpPr>
            <p:nvPr/>
          </p:nvSpPr>
          <p:spPr bwMode="auto">
            <a:xfrm>
              <a:off x="483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87" name="Line 195"/>
            <p:cNvSpPr>
              <a:spLocks noChangeShapeType="1"/>
            </p:cNvSpPr>
            <p:nvPr/>
          </p:nvSpPr>
          <p:spPr bwMode="auto">
            <a:xfrm>
              <a:off x="488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88" name="Line 196"/>
            <p:cNvSpPr>
              <a:spLocks noChangeShapeType="1"/>
            </p:cNvSpPr>
            <p:nvPr/>
          </p:nvSpPr>
          <p:spPr bwMode="auto">
            <a:xfrm>
              <a:off x="492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89" name="Line 197"/>
            <p:cNvSpPr>
              <a:spLocks noChangeShapeType="1"/>
            </p:cNvSpPr>
            <p:nvPr/>
          </p:nvSpPr>
          <p:spPr bwMode="auto">
            <a:xfrm>
              <a:off x="49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90" name="Line 198"/>
            <p:cNvSpPr>
              <a:spLocks noChangeShapeType="1"/>
            </p:cNvSpPr>
            <p:nvPr/>
          </p:nvSpPr>
          <p:spPr bwMode="auto">
            <a:xfrm>
              <a:off x="502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91" name="Line 199"/>
            <p:cNvSpPr>
              <a:spLocks noChangeShapeType="1"/>
            </p:cNvSpPr>
            <p:nvPr/>
          </p:nvSpPr>
          <p:spPr bwMode="auto">
            <a:xfrm>
              <a:off x="506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92" name="Line 200"/>
            <p:cNvSpPr>
              <a:spLocks noChangeShapeType="1"/>
            </p:cNvSpPr>
            <p:nvPr/>
          </p:nvSpPr>
          <p:spPr bwMode="auto">
            <a:xfrm>
              <a:off x="511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945" name="Text Box 3"/>
          <p:cNvSpPr txBox="1">
            <a:spLocks noChangeArrowheads="1"/>
          </p:cNvSpPr>
          <p:nvPr/>
        </p:nvSpPr>
        <p:spPr bwMode="auto">
          <a:xfrm>
            <a:off x="279400" y="152400"/>
            <a:ext cx="8686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dirty="0">
                <a:latin typeface="Cambria" pitchFamily="18" charset="0"/>
              </a:rPr>
              <a:t>we don't always give our own vision system credit </a:t>
            </a:r>
            <a:r>
              <a:rPr lang="en-US" altLang="en-US" sz="2000" dirty="0" smtClean="0">
                <a:latin typeface="Cambria" pitchFamily="18" charset="0"/>
              </a:rPr>
              <a:t>for </a:t>
            </a:r>
            <a:r>
              <a:rPr lang="en-US" altLang="en-US" sz="2000" b="1" i="1" dirty="0" smtClean="0">
                <a:latin typeface="Cambria" pitchFamily="18" charset="0"/>
              </a:rPr>
              <a:t>all the work</a:t>
            </a:r>
            <a:r>
              <a:rPr lang="en-US" altLang="en-US" sz="2000" dirty="0" smtClean="0">
                <a:latin typeface="Cambria" pitchFamily="18" charset="0"/>
              </a:rPr>
              <a:t> it's </a:t>
            </a:r>
            <a:r>
              <a:rPr lang="en-US" altLang="en-US" sz="2000" dirty="0">
                <a:latin typeface="Cambria" pitchFamily="18" charset="0"/>
              </a:rPr>
              <a:t>doing…</a:t>
            </a:r>
          </a:p>
        </p:txBody>
      </p:sp>
    </p:spTree>
    <p:extLst>
      <p:ext uri="{BB962C8B-B14F-4D97-AF65-F5344CB8AC3E}">
        <p14:creationId xmlns:p14="http://schemas.microsoft.com/office/powerpoint/2010/main" val="351276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2"/>
          <p:cNvGrpSpPr>
            <a:grpSpLocks/>
          </p:cNvGrpSpPr>
          <p:nvPr/>
        </p:nvGrpSpPr>
        <p:grpSpPr bwMode="auto">
          <a:xfrm>
            <a:off x="4629150" y="990600"/>
            <a:ext cx="3384550" cy="5715000"/>
            <a:chOff x="3004" y="480"/>
            <a:chExt cx="2132" cy="3600"/>
          </a:xfrm>
        </p:grpSpPr>
        <p:sp>
          <p:nvSpPr>
            <p:cNvPr id="41116" name="Line 3"/>
            <p:cNvSpPr>
              <a:spLocks noChangeShapeType="1"/>
            </p:cNvSpPr>
            <p:nvPr/>
          </p:nvSpPr>
          <p:spPr bwMode="auto">
            <a:xfrm>
              <a:off x="300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7" name="Line 4"/>
            <p:cNvSpPr>
              <a:spLocks noChangeShapeType="1"/>
            </p:cNvSpPr>
            <p:nvPr/>
          </p:nvSpPr>
          <p:spPr bwMode="auto">
            <a:xfrm>
              <a:off x="305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8" name="Line 5"/>
            <p:cNvSpPr>
              <a:spLocks noChangeShapeType="1"/>
            </p:cNvSpPr>
            <p:nvPr/>
          </p:nvSpPr>
          <p:spPr bwMode="auto">
            <a:xfrm>
              <a:off x="309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9" name="Line 6"/>
            <p:cNvSpPr>
              <a:spLocks noChangeShapeType="1"/>
            </p:cNvSpPr>
            <p:nvPr/>
          </p:nvSpPr>
          <p:spPr bwMode="auto">
            <a:xfrm>
              <a:off x="314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0" name="Line 7"/>
            <p:cNvSpPr>
              <a:spLocks noChangeShapeType="1"/>
            </p:cNvSpPr>
            <p:nvPr/>
          </p:nvSpPr>
          <p:spPr bwMode="auto">
            <a:xfrm>
              <a:off x="318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1" name="Line 8"/>
            <p:cNvSpPr>
              <a:spLocks noChangeShapeType="1"/>
            </p:cNvSpPr>
            <p:nvPr/>
          </p:nvSpPr>
          <p:spPr bwMode="auto">
            <a:xfrm>
              <a:off x="32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2" name="Line 9"/>
            <p:cNvSpPr>
              <a:spLocks noChangeShapeType="1"/>
            </p:cNvSpPr>
            <p:nvPr/>
          </p:nvSpPr>
          <p:spPr bwMode="auto">
            <a:xfrm>
              <a:off x="3283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3" name="Line 10"/>
            <p:cNvSpPr>
              <a:spLocks noChangeShapeType="1"/>
            </p:cNvSpPr>
            <p:nvPr/>
          </p:nvSpPr>
          <p:spPr bwMode="auto">
            <a:xfrm>
              <a:off x="333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4" name="Line 11"/>
            <p:cNvSpPr>
              <a:spLocks noChangeShapeType="1"/>
            </p:cNvSpPr>
            <p:nvPr/>
          </p:nvSpPr>
          <p:spPr bwMode="auto">
            <a:xfrm>
              <a:off x="337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5" name="Line 12"/>
            <p:cNvSpPr>
              <a:spLocks noChangeShapeType="1"/>
            </p:cNvSpPr>
            <p:nvPr/>
          </p:nvSpPr>
          <p:spPr bwMode="auto">
            <a:xfrm>
              <a:off x="342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6" name="Line 13"/>
            <p:cNvSpPr>
              <a:spLocks noChangeShapeType="1"/>
            </p:cNvSpPr>
            <p:nvPr/>
          </p:nvSpPr>
          <p:spPr bwMode="auto">
            <a:xfrm>
              <a:off x="346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7" name="Line 14"/>
            <p:cNvSpPr>
              <a:spLocks noChangeShapeType="1"/>
            </p:cNvSpPr>
            <p:nvPr/>
          </p:nvSpPr>
          <p:spPr bwMode="auto">
            <a:xfrm>
              <a:off x="351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8" name="Line 15"/>
            <p:cNvSpPr>
              <a:spLocks noChangeShapeType="1"/>
            </p:cNvSpPr>
            <p:nvPr/>
          </p:nvSpPr>
          <p:spPr bwMode="auto">
            <a:xfrm>
              <a:off x="356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9" name="Line 16"/>
            <p:cNvSpPr>
              <a:spLocks noChangeShapeType="1"/>
            </p:cNvSpPr>
            <p:nvPr/>
          </p:nvSpPr>
          <p:spPr bwMode="auto">
            <a:xfrm>
              <a:off x="360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0" name="Line 17"/>
            <p:cNvSpPr>
              <a:spLocks noChangeShapeType="1"/>
            </p:cNvSpPr>
            <p:nvPr/>
          </p:nvSpPr>
          <p:spPr bwMode="auto">
            <a:xfrm>
              <a:off x="365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1" name="Line 18"/>
            <p:cNvSpPr>
              <a:spLocks noChangeShapeType="1"/>
            </p:cNvSpPr>
            <p:nvPr/>
          </p:nvSpPr>
          <p:spPr bwMode="auto">
            <a:xfrm>
              <a:off x="36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2" name="Line 19"/>
            <p:cNvSpPr>
              <a:spLocks noChangeShapeType="1"/>
            </p:cNvSpPr>
            <p:nvPr/>
          </p:nvSpPr>
          <p:spPr bwMode="auto">
            <a:xfrm>
              <a:off x="374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3" name="Line 20"/>
            <p:cNvSpPr>
              <a:spLocks noChangeShapeType="1"/>
            </p:cNvSpPr>
            <p:nvPr/>
          </p:nvSpPr>
          <p:spPr bwMode="auto">
            <a:xfrm>
              <a:off x="379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4" name="Line 21"/>
            <p:cNvSpPr>
              <a:spLocks noChangeShapeType="1"/>
            </p:cNvSpPr>
            <p:nvPr/>
          </p:nvSpPr>
          <p:spPr bwMode="auto">
            <a:xfrm>
              <a:off x="383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5" name="Line 22"/>
            <p:cNvSpPr>
              <a:spLocks noChangeShapeType="1"/>
            </p:cNvSpPr>
            <p:nvPr/>
          </p:nvSpPr>
          <p:spPr bwMode="auto">
            <a:xfrm>
              <a:off x="388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6" name="Line 23"/>
            <p:cNvSpPr>
              <a:spLocks noChangeShapeType="1"/>
            </p:cNvSpPr>
            <p:nvPr/>
          </p:nvSpPr>
          <p:spPr bwMode="auto">
            <a:xfrm>
              <a:off x="393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7" name="Line 24"/>
            <p:cNvSpPr>
              <a:spLocks noChangeShapeType="1"/>
            </p:cNvSpPr>
            <p:nvPr/>
          </p:nvSpPr>
          <p:spPr bwMode="auto">
            <a:xfrm>
              <a:off x="397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8" name="Line 25"/>
            <p:cNvSpPr>
              <a:spLocks noChangeShapeType="1"/>
            </p:cNvSpPr>
            <p:nvPr/>
          </p:nvSpPr>
          <p:spPr bwMode="auto">
            <a:xfrm>
              <a:off x="402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9" name="Line 26"/>
            <p:cNvSpPr>
              <a:spLocks noChangeShapeType="1"/>
            </p:cNvSpPr>
            <p:nvPr/>
          </p:nvSpPr>
          <p:spPr bwMode="auto">
            <a:xfrm>
              <a:off x="407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0" name="Line 27"/>
            <p:cNvSpPr>
              <a:spLocks noChangeShapeType="1"/>
            </p:cNvSpPr>
            <p:nvPr/>
          </p:nvSpPr>
          <p:spPr bwMode="auto">
            <a:xfrm>
              <a:off x="411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1" name="Line 28"/>
            <p:cNvSpPr>
              <a:spLocks noChangeShapeType="1"/>
            </p:cNvSpPr>
            <p:nvPr/>
          </p:nvSpPr>
          <p:spPr bwMode="auto">
            <a:xfrm>
              <a:off x="416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2" name="Line 29"/>
            <p:cNvSpPr>
              <a:spLocks noChangeShapeType="1"/>
            </p:cNvSpPr>
            <p:nvPr/>
          </p:nvSpPr>
          <p:spPr bwMode="auto">
            <a:xfrm>
              <a:off x="420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3" name="Line 30"/>
            <p:cNvSpPr>
              <a:spLocks noChangeShapeType="1"/>
            </p:cNvSpPr>
            <p:nvPr/>
          </p:nvSpPr>
          <p:spPr bwMode="auto">
            <a:xfrm>
              <a:off x="425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4" name="Line 31"/>
            <p:cNvSpPr>
              <a:spLocks noChangeShapeType="1"/>
            </p:cNvSpPr>
            <p:nvPr/>
          </p:nvSpPr>
          <p:spPr bwMode="auto">
            <a:xfrm>
              <a:off x="430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5" name="Line 32"/>
            <p:cNvSpPr>
              <a:spLocks noChangeShapeType="1"/>
            </p:cNvSpPr>
            <p:nvPr/>
          </p:nvSpPr>
          <p:spPr bwMode="auto">
            <a:xfrm>
              <a:off x="434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6" name="Line 33"/>
            <p:cNvSpPr>
              <a:spLocks noChangeShapeType="1"/>
            </p:cNvSpPr>
            <p:nvPr/>
          </p:nvSpPr>
          <p:spPr bwMode="auto">
            <a:xfrm>
              <a:off x="439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7" name="Line 34"/>
            <p:cNvSpPr>
              <a:spLocks noChangeShapeType="1"/>
            </p:cNvSpPr>
            <p:nvPr/>
          </p:nvSpPr>
          <p:spPr bwMode="auto">
            <a:xfrm>
              <a:off x="444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8" name="Line 35"/>
            <p:cNvSpPr>
              <a:spLocks noChangeShapeType="1"/>
            </p:cNvSpPr>
            <p:nvPr/>
          </p:nvSpPr>
          <p:spPr bwMode="auto">
            <a:xfrm>
              <a:off x="448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9" name="Line 36"/>
            <p:cNvSpPr>
              <a:spLocks noChangeShapeType="1"/>
            </p:cNvSpPr>
            <p:nvPr/>
          </p:nvSpPr>
          <p:spPr bwMode="auto">
            <a:xfrm>
              <a:off x="453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0" name="Line 37"/>
            <p:cNvSpPr>
              <a:spLocks noChangeShapeType="1"/>
            </p:cNvSpPr>
            <p:nvPr/>
          </p:nvSpPr>
          <p:spPr bwMode="auto">
            <a:xfrm>
              <a:off x="45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1" name="Line 38"/>
            <p:cNvSpPr>
              <a:spLocks noChangeShapeType="1"/>
            </p:cNvSpPr>
            <p:nvPr/>
          </p:nvSpPr>
          <p:spPr bwMode="auto">
            <a:xfrm>
              <a:off x="462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2" name="Line 39"/>
            <p:cNvSpPr>
              <a:spLocks noChangeShapeType="1"/>
            </p:cNvSpPr>
            <p:nvPr/>
          </p:nvSpPr>
          <p:spPr bwMode="auto">
            <a:xfrm>
              <a:off x="467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3" name="Line 40"/>
            <p:cNvSpPr>
              <a:spLocks noChangeShapeType="1"/>
            </p:cNvSpPr>
            <p:nvPr/>
          </p:nvSpPr>
          <p:spPr bwMode="auto">
            <a:xfrm>
              <a:off x="47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4" name="Line 41"/>
            <p:cNvSpPr>
              <a:spLocks noChangeShapeType="1"/>
            </p:cNvSpPr>
            <p:nvPr/>
          </p:nvSpPr>
          <p:spPr bwMode="auto">
            <a:xfrm>
              <a:off x="476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5" name="Line 42"/>
            <p:cNvSpPr>
              <a:spLocks noChangeShapeType="1"/>
            </p:cNvSpPr>
            <p:nvPr/>
          </p:nvSpPr>
          <p:spPr bwMode="auto">
            <a:xfrm>
              <a:off x="481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6" name="Line 43"/>
            <p:cNvSpPr>
              <a:spLocks noChangeShapeType="1"/>
            </p:cNvSpPr>
            <p:nvPr/>
          </p:nvSpPr>
          <p:spPr bwMode="auto">
            <a:xfrm>
              <a:off x="485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7" name="Line 44"/>
            <p:cNvSpPr>
              <a:spLocks noChangeShapeType="1"/>
            </p:cNvSpPr>
            <p:nvPr/>
          </p:nvSpPr>
          <p:spPr bwMode="auto">
            <a:xfrm>
              <a:off x="490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8" name="Line 45"/>
            <p:cNvSpPr>
              <a:spLocks noChangeShapeType="1"/>
            </p:cNvSpPr>
            <p:nvPr/>
          </p:nvSpPr>
          <p:spPr bwMode="auto">
            <a:xfrm>
              <a:off x="495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9" name="Line 46"/>
            <p:cNvSpPr>
              <a:spLocks noChangeShapeType="1"/>
            </p:cNvSpPr>
            <p:nvPr/>
          </p:nvSpPr>
          <p:spPr bwMode="auto">
            <a:xfrm>
              <a:off x="49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60" name="Line 47"/>
            <p:cNvSpPr>
              <a:spLocks noChangeShapeType="1"/>
            </p:cNvSpPr>
            <p:nvPr/>
          </p:nvSpPr>
          <p:spPr bwMode="auto">
            <a:xfrm>
              <a:off x="504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61" name="Line 48"/>
            <p:cNvSpPr>
              <a:spLocks noChangeShapeType="1"/>
            </p:cNvSpPr>
            <p:nvPr/>
          </p:nvSpPr>
          <p:spPr bwMode="auto">
            <a:xfrm>
              <a:off x="509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62" name="Line 49"/>
            <p:cNvSpPr>
              <a:spLocks noChangeShapeType="1"/>
            </p:cNvSpPr>
            <p:nvPr/>
          </p:nvSpPr>
          <p:spPr bwMode="auto">
            <a:xfrm>
              <a:off x="51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963" name="Group 50"/>
          <p:cNvGrpSpPr>
            <a:grpSpLocks/>
          </p:cNvGrpSpPr>
          <p:nvPr/>
        </p:nvGrpSpPr>
        <p:grpSpPr bwMode="auto">
          <a:xfrm>
            <a:off x="990600" y="685800"/>
            <a:ext cx="3530600" cy="5715000"/>
            <a:chOff x="712" y="288"/>
            <a:chExt cx="2224" cy="3600"/>
          </a:xfrm>
        </p:grpSpPr>
        <p:sp>
          <p:nvSpPr>
            <p:cNvPr id="41067" name="Line 51"/>
            <p:cNvSpPr>
              <a:spLocks noChangeShapeType="1"/>
            </p:cNvSpPr>
            <p:nvPr/>
          </p:nvSpPr>
          <p:spPr bwMode="auto">
            <a:xfrm>
              <a:off x="71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8" name="Line 52"/>
            <p:cNvSpPr>
              <a:spLocks noChangeShapeType="1"/>
            </p:cNvSpPr>
            <p:nvPr/>
          </p:nvSpPr>
          <p:spPr bwMode="auto">
            <a:xfrm>
              <a:off x="75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9" name="Line 53"/>
            <p:cNvSpPr>
              <a:spLocks noChangeShapeType="1"/>
            </p:cNvSpPr>
            <p:nvPr/>
          </p:nvSpPr>
          <p:spPr bwMode="auto">
            <a:xfrm>
              <a:off x="8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0" name="Line 54"/>
            <p:cNvSpPr>
              <a:spLocks noChangeShapeType="1"/>
            </p:cNvSpPr>
            <p:nvPr/>
          </p:nvSpPr>
          <p:spPr bwMode="auto">
            <a:xfrm>
              <a:off x="84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1" name="Line 55"/>
            <p:cNvSpPr>
              <a:spLocks noChangeShapeType="1"/>
            </p:cNvSpPr>
            <p:nvPr/>
          </p:nvSpPr>
          <p:spPr bwMode="auto">
            <a:xfrm>
              <a:off x="8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2" name="Line 56"/>
            <p:cNvSpPr>
              <a:spLocks noChangeShapeType="1"/>
            </p:cNvSpPr>
            <p:nvPr/>
          </p:nvSpPr>
          <p:spPr bwMode="auto">
            <a:xfrm>
              <a:off x="94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3" name="Line 57"/>
            <p:cNvSpPr>
              <a:spLocks noChangeShapeType="1"/>
            </p:cNvSpPr>
            <p:nvPr/>
          </p:nvSpPr>
          <p:spPr bwMode="auto">
            <a:xfrm>
              <a:off x="99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4" name="Line 58"/>
            <p:cNvSpPr>
              <a:spLocks noChangeShapeType="1"/>
            </p:cNvSpPr>
            <p:nvPr/>
          </p:nvSpPr>
          <p:spPr bwMode="auto">
            <a:xfrm>
              <a:off x="103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5" name="Line 59"/>
            <p:cNvSpPr>
              <a:spLocks noChangeShapeType="1"/>
            </p:cNvSpPr>
            <p:nvPr/>
          </p:nvSpPr>
          <p:spPr bwMode="auto">
            <a:xfrm>
              <a:off x="108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6" name="Line 60"/>
            <p:cNvSpPr>
              <a:spLocks noChangeShapeType="1"/>
            </p:cNvSpPr>
            <p:nvPr/>
          </p:nvSpPr>
          <p:spPr bwMode="auto">
            <a:xfrm>
              <a:off x="112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7" name="Line 61"/>
            <p:cNvSpPr>
              <a:spLocks noChangeShapeType="1"/>
            </p:cNvSpPr>
            <p:nvPr/>
          </p:nvSpPr>
          <p:spPr bwMode="auto">
            <a:xfrm>
              <a:off x="11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8" name="Line 62"/>
            <p:cNvSpPr>
              <a:spLocks noChangeShapeType="1"/>
            </p:cNvSpPr>
            <p:nvPr/>
          </p:nvSpPr>
          <p:spPr bwMode="auto">
            <a:xfrm>
              <a:off x="122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9" name="Line 63"/>
            <p:cNvSpPr>
              <a:spLocks noChangeShapeType="1"/>
            </p:cNvSpPr>
            <p:nvPr/>
          </p:nvSpPr>
          <p:spPr bwMode="auto">
            <a:xfrm>
              <a:off x="126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0" name="Line 64"/>
            <p:cNvSpPr>
              <a:spLocks noChangeShapeType="1"/>
            </p:cNvSpPr>
            <p:nvPr/>
          </p:nvSpPr>
          <p:spPr bwMode="auto">
            <a:xfrm>
              <a:off x="131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1" name="Line 65"/>
            <p:cNvSpPr>
              <a:spLocks noChangeShapeType="1"/>
            </p:cNvSpPr>
            <p:nvPr/>
          </p:nvSpPr>
          <p:spPr bwMode="auto">
            <a:xfrm>
              <a:off x="136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2" name="Line 66"/>
            <p:cNvSpPr>
              <a:spLocks noChangeShapeType="1"/>
            </p:cNvSpPr>
            <p:nvPr/>
          </p:nvSpPr>
          <p:spPr bwMode="auto">
            <a:xfrm>
              <a:off x="140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3" name="Line 67"/>
            <p:cNvSpPr>
              <a:spLocks noChangeShapeType="1"/>
            </p:cNvSpPr>
            <p:nvPr/>
          </p:nvSpPr>
          <p:spPr bwMode="auto">
            <a:xfrm>
              <a:off x="145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4" name="Line 68"/>
            <p:cNvSpPr>
              <a:spLocks noChangeShapeType="1"/>
            </p:cNvSpPr>
            <p:nvPr/>
          </p:nvSpPr>
          <p:spPr bwMode="auto">
            <a:xfrm>
              <a:off x="149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5" name="Line 69"/>
            <p:cNvSpPr>
              <a:spLocks noChangeShapeType="1"/>
            </p:cNvSpPr>
            <p:nvPr/>
          </p:nvSpPr>
          <p:spPr bwMode="auto">
            <a:xfrm>
              <a:off x="154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6" name="Line 70"/>
            <p:cNvSpPr>
              <a:spLocks noChangeShapeType="1"/>
            </p:cNvSpPr>
            <p:nvPr/>
          </p:nvSpPr>
          <p:spPr bwMode="auto">
            <a:xfrm>
              <a:off x="159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7" name="Line 71"/>
            <p:cNvSpPr>
              <a:spLocks noChangeShapeType="1"/>
            </p:cNvSpPr>
            <p:nvPr/>
          </p:nvSpPr>
          <p:spPr bwMode="auto">
            <a:xfrm>
              <a:off x="164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8" name="Line 72"/>
            <p:cNvSpPr>
              <a:spLocks noChangeShapeType="1"/>
            </p:cNvSpPr>
            <p:nvPr/>
          </p:nvSpPr>
          <p:spPr bwMode="auto">
            <a:xfrm>
              <a:off x="168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9" name="Line 73"/>
            <p:cNvSpPr>
              <a:spLocks noChangeShapeType="1"/>
            </p:cNvSpPr>
            <p:nvPr/>
          </p:nvSpPr>
          <p:spPr bwMode="auto">
            <a:xfrm>
              <a:off x="173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0" name="Line 74"/>
            <p:cNvSpPr>
              <a:spLocks noChangeShapeType="1"/>
            </p:cNvSpPr>
            <p:nvPr/>
          </p:nvSpPr>
          <p:spPr bwMode="auto">
            <a:xfrm>
              <a:off x="177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1" name="Line 75"/>
            <p:cNvSpPr>
              <a:spLocks noChangeShapeType="1"/>
            </p:cNvSpPr>
            <p:nvPr/>
          </p:nvSpPr>
          <p:spPr bwMode="auto">
            <a:xfrm>
              <a:off x="182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2" name="Line 76"/>
            <p:cNvSpPr>
              <a:spLocks noChangeShapeType="1"/>
            </p:cNvSpPr>
            <p:nvPr/>
          </p:nvSpPr>
          <p:spPr bwMode="auto">
            <a:xfrm>
              <a:off x="186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3" name="Line 77"/>
            <p:cNvSpPr>
              <a:spLocks noChangeShapeType="1"/>
            </p:cNvSpPr>
            <p:nvPr/>
          </p:nvSpPr>
          <p:spPr bwMode="auto">
            <a:xfrm>
              <a:off x="191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4" name="Line 78"/>
            <p:cNvSpPr>
              <a:spLocks noChangeShapeType="1"/>
            </p:cNvSpPr>
            <p:nvPr/>
          </p:nvSpPr>
          <p:spPr bwMode="auto">
            <a:xfrm>
              <a:off x="196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5" name="Line 79"/>
            <p:cNvSpPr>
              <a:spLocks noChangeShapeType="1"/>
            </p:cNvSpPr>
            <p:nvPr/>
          </p:nvSpPr>
          <p:spPr bwMode="auto">
            <a:xfrm>
              <a:off x="200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6" name="Line 80"/>
            <p:cNvSpPr>
              <a:spLocks noChangeShapeType="1"/>
            </p:cNvSpPr>
            <p:nvPr/>
          </p:nvSpPr>
          <p:spPr bwMode="auto">
            <a:xfrm>
              <a:off x="205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7" name="Line 81"/>
            <p:cNvSpPr>
              <a:spLocks noChangeShapeType="1"/>
            </p:cNvSpPr>
            <p:nvPr/>
          </p:nvSpPr>
          <p:spPr bwMode="auto">
            <a:xfrm>
              <a:off x="210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8" name="Line 82"/>
            <p:cNvSpPr>
              <a:spLocks noChangeShapeType="1"/>
            </p:cNvSpPr>
            <p:nvPr/>
          </p:nvSpPr>
          <p:spPr bwMode="auto">
            <a:xfrm>
              <a:off x="214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9" name="Line 83"/>
            <p:cNvSpPr>
              <a:spLocks noChangeShapeType="1"/>
            </p:cNvSpPr>
            <p:nvPr/>
          </p:nvSpPr>
          <p:spPr bwMode="auto">
            <a:xfrm>
              <a:off x="21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0" name="Line 84"/>
            <p:cNvSpPr>
              <a:spLocks noChangeShapeType="1"/>
            </p:cNvSpPr>
            <p:nvPr/>
          </p:nvSpPr>
          <p:spPr bwMode="auto">
            <a:xfrm>
              <a:off x="224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1" name="Line 85"/>
            <p:cNvSpPr>
              <a:spLocks noChangeShapeType="1"/>
            </p:cNvSpPr>
            <p:nvPr/>
          </p:nvSpPr>
          <p:spPr bwMode="auto">
            <a:xfrm>
              <a:off x="228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2" name="Line 86"/>
            <p:cNvSpPr>
              <a:spLocks noChangeShapeType="1"/>
            </p:cNvSpPr>
            <p:nvPr/>
          </p:nvSpPr>
          <p:spPr bwMode="auto">
            <a:xfrm>
              <a:off x="233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3" name="Line 87"/>
            <p:cNvSpPr>
              <a:spLocks noChangeShapeType="1"/>
            </p:cNvSpPr>
            <p:nvPr/>
          </p:nvSpPr>
          <p:spPr bwMode="auto">
            <a:xfrm>
              <a:off x="238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4" name="Line 88"/>
            <p:cNvSpPr>
              <a:spLocks noChangeShapeType="1"/>
            </p:cNvSpPr>
            <p:nvPr/>
          </p:nvSpPr>
          <p:spPr bwMode="auto">
            <a:xfrm>
              <a:off x="242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5" name="Line 89"/>
            <p:cNvSpPr>
              <a:spLocks noChangeShapeType="1"/>
            </p:cNvSpPr>
            <p:nvPr/>
          </p:nvSpPr>
          <p:spPr bwMode="auto">
            <a:xfrm>
              <a:off x="247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6" name="Line 90"/>
            <p:cNvSpPr>
              <a:spLocks noChangeShapeType="1"/>
            </p:cNvSpPr>
            <p:nvPr/>
          </p:nvSpPr>
          <p:spPr bwMode="auto">
            <a:xfrm>
              <a:off x="251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7" name="Line 91"/>
            <p:cNvSpPr>
              <a:spLocks noChangeShapeType="1"/>
            </p:cNvSpPr>
            <p:nvPr/>
          </p:nvSpPr>
          <p:spPr bwMode="auto">
            <a:xfrm>
              <a:off x="256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8" name="Line 92"/>
            <p:cNvSpPr>
              <a:spLocks noChangeShapeType="1"/>
            </p:cNvSpPr>
            <p:nvPr/>
          </p:nvSpPr>
          <p:spPr bwMode="auto">
            <a:xfrm>
              <a:off x="261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9" name="Line 93"/>
            <p:cNvSpPr>
              <a:spLocks noChangeShapeType="1"/>
            </p:cNvSpPr>
            <p:nvPr/>
          </p:nvSpPr>
          <p:spPr bwMode="auto">
            <a:xfrm>
              <a:off x="265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0" name="Line 94"/>
            <p:cNvSpPr>
              <a:spLocks noChangeShapeType="1"/>
            </p:cNvSpPr>
            <p:nvPr/>
          </p:nvSpPr>
          <p:spPr bwMode="auto">
            <a:xfrm>
              <a:off x="27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1" name="Line 95"/>
            <p:cNvSpPr>
              <a:spLocks noChangeShapeType="1"/>
            </p:cNvSpPr>
            <p:nvPr/>
          </p:nvSpPr>
          <p:spPr bwMode="auto">
            <a:xfrm>
              <a:off x="275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2" name="Line 96"/>
            <p:cNvSpPr>
              <a:spLocks noChangeShapeType="1"/>
            </p:cNvSpPr>
            <p:nvPr/>
          </p:nvSpPr>
          <p:spPr bwMode="auto">
            <a:xfrm>
              <a:off x="279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3" name="Line 97"/>
            <p:cNvSpPr>
              <a:spLocks noChangeShapeType="1"/>
            </p:cNvSpPr>
            <p:nvPr/>
          </p:nvSpPr>
          <p:spPr bwMode="auto">
            <a:xfrm>
              <a:off x="284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4" name="Line 98"/>
            <p:cNvSpPr>
              <a:spLocks noChangeShapeType="1"/>
            </p:cNvSpPr>
            <p:nvPr/>
          </p:nvSpPr>
          <p:spPr bwMode="auto">
            <a:xfrm>
              <a:off x="288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5" name="Line 99"/>
            <p:cNvSpPr>
              <a:spLocks noChangeShapeType="1"/>
            </p:cNvSpPr>
            <p:nvPr/>
          </p:nvSpPr>
          <p:spPr bwMode="auto">
            <a:xfrm>
              <a:off x="293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64" name="AutoShape 100"/>
          <p:cNvSpPr>
            <a:spLocks noChangeArrowheads="1"/>
          </p:cNvSpPr>
          <p:nvPr/>
        </p:nvSpPr>
        <p:spPr bwMode="auto">
          <a:xfrm>
            <a:off x="1500188" y="1760538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5" name="AutoShape 101"/>
          <p:cNvSpPr>
            <a:spLocks noChangeArrowheads="1"/>
          </p:cNvSpPr>
          <p:nvPr/>
        </p:nvSpPr>
        <p:spPr bwMode="auto">
          <a:xfrm>
            <a:off x="3622675" y="1776413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0966" name="Group 102"/>
          <p:cNvGrpSpPr>
            <a:grpSpLocks/>
          </p:cNvGrpSpPr>
          <p:nvPr/>
        </p:nvGrpSpPr>
        <p:grpSpPr bwMode="auto">
          <a:xfrm>
            <a:off x="1025525" y="990600"/>
            <a:ext cx="3530600" cy="5715000"/>
            <a:chOff x="734" y="480"/>
            <a:chExt cx="2224" cy="3600"/>
          </a:xfrm>
        </p:grpSpPr>
        <p:sp>
          <p:nvSpPr>
            <p:cNvPr id="41018" name="Line 103"/>
            <p:cNvSpPr>
              <a:spLocks noChangeShapeType="1"/>
            </p:cNvSpPr>
            <p:nvPr/>
          </p:nvSpPr>
          <p:spPr bwMode="auto">
            <a:xfrm>
              <a:off x="73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9" name="Line 104"/>
            <p:cNvSpPr>
              <a:spLocks noChangeShapeType="1"/>
            </p:cNvSpPr>
            <p:nvPr/>
          </p:nvSpPr>
          <p:spPr bwMode="auto">
            <a:xfrm>
              <a:off x="7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0" name="Line 105"/>
            <p:cNvSpPr>
              <a:spLocks noChangeShapeType="1"/>
            </p:cNvSpPr>
            <p:nvPr/>
          </p:nvSpPr>
          <p:spPr bwMode="auto">
            <a:xfrm>
              <a:off x="82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1" name="Line 106"/>
            <p:cNvSpPr>
              <a:spLocks noChangeShapeType="1"/>
            </p:cNvSpPr>
            <p:nvPr/>
          </p:nvSpPr>
          <p:spPr bwMode="auto">
            <a:xfrm>
              <a:off x="87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2" name="Line 107"/>
            <p:cNvSpPr>
              <a:spLocks noChangeShapeType="1"/>
            </p:cNvSpPr>
            <p:nvPr/>
          </p:nvSpPr>
          <p:spPr bwMode="auto">
            <a:xfrm>
              <a:off x="9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3" name="Line 108"/>
            <p:cNvSpPr>
              <a:spLocks noChangeShapeType="1"/>
            </p:cNvSpPr>
            <p:nvPr/>
          </p:nvSpPr>
          <p:spPr bwMode="auto">
            <a:xfrm>
              <a:off x="96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4" name="Line 109"/>
            <p:cNvSpPr>
              <a:spLocks noChangeShapeType="1"/>
            </p:cNvSpPr>
            <p:nvPr/>
          </p:nvSpPr>
          <p:spPr bwMode="auto">
            <a:xfrm>
              <a:off x="101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5" name="Line 110"/>
            <p:cNvSpPr>
              <a:spLocks noChangeShapeType="1"/>
            </p:cNvSpPr>
            <p:nvPr/>
          </p:nvSpPr>
          <p:spPr bwMode="auto">
            <a:xfrm>
              <a:off x="105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6" name="Line 111"/>
            <p:cNvSpPr>
              <a:spLocks noChangeShapeType="1"/>
            </p:cNvSpPr>
            <p:nvPr/>
          </p:nvSpPr>
          <p:spPr bwMode="auto">
            <a:xfrm>
              <a:off x="110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7" name="Line 112"/>
            <p:cNvSpPr>
              <a:spLocks noChangeShapeType="1"/>
            </p:cNvSpPr>
            <p:nvPr/>
          </p:nvSpPr>
          <p:spPr bwMode="auto">
            <a:xfrm>
              <a:off x="115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8" name="Line 113"/>
            <p:cNvSpPr>
              <a:spLocks noChangeShapeType="1"/>
            </p:cNvSpPr>
            <p:nvPr/>
          </p:nvSpPr>
          <p:spPr bwMode="auto">
            <a:xfrm>
              <a:off x="11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9" name="Line 114"/>
            <p:cNvSpPr>
              <a:spLocks noChangeShapeType="1"/>
            </p:cNvSpPr>
            <p:nvPr/>
          </p:nvSpPr>
          <p:spPr bwMode="auto">
            <a:xfrm>
              <a:off x="124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0" name="Line 115"/>
            <p:cNvSpPr>
              <a:spLocks noChangeShapeType="1"/>
            </p:cNvSpPr>
            <p:nvPr/>
          </p:nvSpPr>
          <p:spPr bwMode="auto">
            <a:xfrm>
              <a:off x="129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1" name="Line 116"/>
            <p:cNvSpPr>
              <a:spLocks noChangeShapeType="1"/>
            </p:cNvSpPr>
            <p:nvPr/>
          </p:nvSpPr>
          <p:spPr bwMode="auto">
            <a:xfrm>
              <a:off x="13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2" name="Line 117"/>
            <p:cNvSpPr>
              <a:spLocks noChangeShapeType="1"/>
            </p:cNvSpPr>
            <p:nvPr/>
          </p:nvSpPr>
          <p:spPr bwMode="auto">
            <a:xfrm>
              <a:off x="138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3" name="Line 118"/>
            <p:cNvSpPr>
              <a:spLocks noChangeShapeType="1"/>
            </p:cNvSpPr>
            <p:nvPr/>
          </p:nvSpPr>
          <p:spPr bwMode="auto">
            <a:xfrm>
              <a:off x="142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4" name="Line 119"/>
            <p:cNvSpPr>
              <a:spLocks noChangeShapeType="1"/>
            </p:cNvSpPr>
            <p:nvPr/>
          </p:nvSpPr>
          <p:spPr bwMode="auto">
            <a:xfrm>
              <a:off x="147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5" name="Line 120"/>
            <p:cNvSpPr>
              <a:spLocks noChangeShapeType="1"/>
            </p:cNvSpPr>
            <p:nvPr/>
          </p:nvSpPr>
          <p:spPr bwMode="auto">
            <a:xfrm>
              <a:off x="152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6" name="Line 121"/>
            <p:cNvSpPr>
              <a:spLocks noChangeShapeType="1"/>
            </p:cNvSpPr>
            <p:nvPr/>
          </p:nvSpPr>
          <p:spPr bwMode="auto">
            <a:xfrm>
              <a:off x="156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7" name="Line 122"/>
            <p:cNvSpPr>
              <a:spLocks noChangeShapeType="1"/>
            </p:cNvSpPr>
            <p:nvPr/>
          </p:nvSpPr>
          <p:spPr bwMode="auto">
            <a:xfrm>
              <a:off x="161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8" name="Line 123"/>
            <p:cNvSpPr>
              <a:spLocks noChangeShapeType="1"/>
            </p:cNvSpPr>
            <p:nvPr/>
          </p:nvSpPr>
          <p:spPr bwMode="auto">
            <a:xfrm>
              <a:off x="166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9" name="Line 124"/>
            <p:cNvSpPr>
              <a:spLocks noChangeShapeType="1"/>
            </p:cNvSpPr>
            <p:nvPr/>
          </p:nvSpPr>
          <p:spPr bwMode="auto">
            <a:xfrm>
              <a:off x="170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0" name="Line 125"/>
            <p:cNvSpPr>
              <a:spLocks noChangeShapeType="1"/>
            </p:cNvSpPr>
            <p:nvPr/>
          </p:nvSpPr>
          <p:spPr bwMode="auto">
            <a:xfrm>
              <a:off x="175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1" name="Line 126"/>
            <p:cNvSpPr>
              <a:spLocks noChangeShapeType="1"/>
            </p:cNvSpPr>
            <p:nvPr/>
          </p:nvSpPr>
          <p:spPr bwMode="auto">
            <a:xfrm>
              <a:off x="180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2" name="Line 127"/>
            <p:cNvSpPr>
              <a:spLocks noChangeShapeType="1"/>
            </p:cNvSpPr>
            <p:nvPr/>
          </p:nvSpPr>
          <p:spPr bwMode="auto">
            <a:xfrm>
              <a:off x="184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3" name="Line 128"/>
            <p:cNvSpPr>
              <a:spLocks noChangeShapeType="1"/>
            </p:cNvSpPr>
            <p:nvPr/>
          </p:nvSpPr>
          <p:spPr bwMode="auto">
            <a:xfrm>
              <a:off x="189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4" name="Line 129"/>
            <p:cNvSpPr>
              <a:spLocks noChangeShapeType="1"/>
            </p:cNvSpPr>
            <p:nvPr/>
          </p:nvSpPr>
          <p:spPr bwMode="auto">
            <a:xfrm>
              <a:off x="193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5" name="Line 130"/>
            <p:cNvSpPr>
              <a:spLocks noChangeShapeType="1"/>
            </p:cNvSpPr>
            <p:nvPr/>
          </p:nvSpPr>
          <p:spPr bwMode="auto">
            <a:xfrm>
              <a:off x="198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6" name="Line 131"/>
            <p:cNvSpPr>
              <a:spLocks noChangeShapeType="1"/>
            </p:cNvSpPr>
            <p:nvPr/>
          </p:nvSpPr>
          <p:spPr bwMode="auto">
            <a:xfrm>
              <a:off x="203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7" name="Line 132"/>
            <p:cNvSpPr>
              <a:spLocks noChangeShapeType="1"/>
            </p:cNvSpPr>
            <p:nvPr/>
          </p:nvSpPr>
          <p:spPr bwMode="auto">
            <a:xfrm>
              <a:off x="207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8" name="Line 133"/>
            <p:cNvSpPr>
              <a:spLocks noChangeShapeType="1"/>
            </p:cNvSpPr>
            <p:nvPr/>
          </p:nvSpPr>
          <p:spPr bwMode="auto">
            <a:xfrm>
              <a:off x="212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9" name="Line 134"/>
            <p:cNvSpPr>
              <a:spLocks noChangeShapeType="1"/>
            </p:cNvSpPr>
            <p:nvPr/>
          </p:nvSpPr>
          <p:spPr bwMode="auto">
            <a:xfrm>
              <a:off x="217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0" name="Line 135"/>
            <p:cNvSpPr>
              <a:spLocks noChangeShapeType="1"/>
            </p:cNvSpPr>
            <p:nvPr/>
          </p:nvSpPr>
          <p:spPr bwMode="auto">
            <a:xfrm>
              <a:off x="22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1" name="Line 136"/>
            <p:cNvSpPr>
              <a:spLocks noChangeShapeType="1"/>
            </p:cNvSpPr>
            <p:nvPr/>
          </p:nvSpPr>
          <p:spPr bwMode="auto">
            <a:xfrm>
              <a:off x="226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2" name="Line 137"/>
            <p:cNvSpPr>
              <a:spLocks noChangeShapeType="1"/>
            </p:cNvSpPr>
            <p:nvPr/>
          </p:nvSpPr>
          <p:spPr bwMode="auto">
            <a:xfrm>
              <a:off x="231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3" name="Line 138"/>
            <p:cNvSpPr>
              <a:spLocks noChangeShapeType="1"/>
            </p:cNvSpPr>
            <p:nvPr/>
          </p:nvSpPr>
          <p:spPr bwMode="auto">
            <a:xfrm>
              <a:off x="235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4" name="Line 139"/>
            <p:cNvSpPr>
              <a:spLocks noChangeShapeType="1"/>
            </p:cNvSpPr>
            <p:nvPr/>
          </p:nvSpPr>
          <p:spPr bwMode="auto">
            <a:xfrm>
              <a:off x="240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5" name="Line 140"/>
            <p:cNvSpPr>
              <a:spLocks noChangeShapeType="1"/>
            </p:cNvSpPr>
            <p:nvPr/>
          </p:nvSpPr>
          <p:spPr bwMode="auto">
            <a:xfrm>
              <a:off x="244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6" name="Line 141"/>
            <p:cNvSpPr>
              <a:spLocks noChangeShapeType="1"/>
            </p:cNvSpPr>
            <p:nvPr/>
          </p:nvSpPr>
          <p:spPr bwMode="auto">
            <a:xfrm>
              <a:off x="249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7" name="Line 142"/>
            <p:cNvSpPr>
              <a:spLocks noChangeShapeType="1"/>
            </p:cNvSpPr>
            <p:nvPr/>
          </p:nvSpPr>
          <p:spPr bwMode="auto">
            <a:xfrm>
              <a:off x="254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8" name="Line 143"/>
            <p:cNvSpPr>
              <a:spLocks noChangeShapeType="1"/>
            </p:cNvSpPr>
            <p:nvPr/>
          </p:nvSpPr>
          <p:spPr bwMode="auto">
            <a:xfrm>
              <a:off x="258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9" name="Line 144"/>
            <p:cNvSpPr>
              <a:spLocks noChangeShapeType="1"/>
            </p:cNvSpPr>
            <p:nvPr/>
          </p:nvSpPr>
          <p:spPr bwMode="auto">
            <a:xfrm>
              <a:off x="2633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0" name="Line 145"/>
            <p:cNvSpPr>
              <a:spLocks noChangeShapeType="1"/>
            </p:cNvSpPr>
            <p:nvPr/>
          </p:nvSpPr>
          <p:spPr bwMode="auto">
            <a:xfrm>
              <a:off x="26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1" name="Line 146"/>
            <p:cNvSpPr>
              <a:spLocks noChangeShapeType="1"/>
            </p:cNvSpPr>
            <p:nvPr/>
          </p:nvSpPr>
          <p:spPr bwMode="auto">
            <a:xfrm>
              <a:off x="272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2" name="Line 147"/>
            <p:cNvSpPr>
              <a:spLocks noChangeShapeType="1"/>
            </p:cNvSpPr>
            <p:nvPr/>
          </p:nvSpPr>
          <p:spPr bwMode="auto">
            <a:xfrm>
              <a:off x="277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3" name="Line 148"/>
            <p:cNvSpPr>
              <a:spLocks noChangeShapeType="1"/>
            </p:cNvSpPr>
            <p:nvPr/>
          </p:nvSpPr>
          <p:spPr bwMode="auto">
            <a:xfrm>
              <a:off x="282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4" name="Line 149"/>
            <p:cNvSpPr>
              <a:spLocks noChangeShapeType="1"/>
            </p:cNvSpPr>
            <p:nvPr/>
          </p:nvSpPr>
          <p:spPr bwMode="auto">
            <a:xfrm>
              <a:off x="286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5" name="Line 150"/>
            <p:cNvSpPr>
              <a:spLocks noChangeShapeType="1"/>
            </p:cNvSpPr>
            <p:nvPr/>
          </p:nvSpPr>
          <p:spPr bwMode="auto">
            <a:xfrm>
              <a:off x="291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6" name="Line 151"/>
            <p:cNvSpPr>
              <a:spLocks noChangeShapeType="1"/>
            </p:cNvSpPr>
            <p:nvPr/>
          </p:nvSpPr>
          <p:spPr bwMode="auto">
            <a:xfrm>
              <a:off x="295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67" name="AutoShape 152"/>
          <p:cNvSpPr>
            <a:spLocks noChangeArrowheads="1"/>
          </p:cNvSpPr>
          <p:nvPr/>
        </p:nvSpPr>
        <p:spPr bwMode="auto">
          <a:xfrm>
            <a:off x="5727700" y="1760538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0968" name="Group 153"/>
          <p:cNvGrpSpPr>
            <a:grpSpLocks/>
          </p:cNvGrpSpPr>
          <p:nvPr/>
        </p:nvGrpSpPr>
        <p:grpSpPr bwMode="auto">
          <a:xfrm>
            <a:off x="4592638" y="685800"/>
            <a:ext cx="3384550" cy="5715000"/>
            <a:chOff x="2981" y="288"/>
            <a:chExt cx="2132" cy="3600"/>
          </a:xfrm>
        </p:grpSpPr>
        <p:sp>
          <p:nvSpPr>
            <p:cNvPr id="40971" name="Line 154"/>
            <p:cNvSpPr>
              <a:spLocks noChangeShapeType="1"/>
            </p:cNvSpPr>
            <p:nvPr/>
          </p:nvSpPr>
          <p:spPr bwMode="auto">
            <a:xfrm>
              <a:off x="298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2" name="Line 155"/>
            <p:cNvSpPr>
              <a:spLocks noChangeShapeType="1"/>
            </p:cNvSpPr>
            <p:nvPr/>
          </p:nvSpPr>
          <p:spPr bwMode="auto">
            <a:xfrm>
              <a:off x="302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3" name="Line 156"/>
            <p:cNvSpPr>
              <a:spLocks noChangeShapeType="1"/>
            </p:cNvSpPr>
            <p:nvPr/>
          </p:nvSpPr>
          <p:spPr bwMode="auto">
            <a:xfrm>
              <a:off x="307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4" name="Line 157"/>
            <p:cNvSpPr>
              <a:spLocks noChangeShapeType="1"/>
            </p:cNvSpPr>
            <p:nvPr/>
          </p:nvSpPr>
          <p:spPr bwMode="auto">
            <a:xfrm>
              <a:off x="312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5" name="Line 158"/>
            <p:cNvSpPr>
              <a:spLocks noChangeShapeType="1"/>
            </p:cNvSpPr>
            <p:nvPr/>
          </p:nvSpPr>
          <p:spPr bwMode="auto">
            <a:xfrm>
              <a:off x="316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6" name="Line 159"/>
            <p:cNvSpPr>
              <a:spLocks noChangeShapeType="1"/>
            </p:cNvSpPr>
            <p:nvPr/>
          </p:nvSpPr>
          <p:spPr bwMode="auto">
            <a:xfrm>
              <a:off x="321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7" name="Line 160"/>
            <p:cNvSpPr>
              <a:spLocks noChangeShapeType="1"/>
            </p:cNvSpPr>
            <p:nvPr/>
          </p:nvSpPr>
          <p:spPr bwMode="auto">
            <a:xfrm>
              <a:off x="326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8" name="Line 161"/>
            <p:cNvSpPr>
              <a:spLocks noChangeShapeType="1"/>
            </p:cNvSpPr>
            <p:nvPr/>
          </p:nvSpPr>
          <p:spPr bwMode="auto">
            <a:xfrm>
              <a:off x="330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9" name="Line 162"/>
            <p:cNvSpPr>
              <a:spLocks noChangeShapeType="1"/>
            </p:cNvSpPr>
            <p:nvPr/>
          </p:nvSpPr>
          <p:spPr bwMode="auto">
            <a:xfrm>
              <a:off x="335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0" name="Line 163"/>
            <p:cNvSpPr>
              <a:spLocks noChangeShapeType="1"/>
            </p:cNvSpPr>
            <p:nvPr/>
          </p:nvSpPr>
          <p:spPr bwMode="auto">
            <a:xfrm>
              <a:off x="340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1" name="Line 164"/>
            <p:cNvSpPr>
              <a:spLocks noChangeShapeType="1"/>
            </p:cNvSpPr>
            <p:nvPr/>
          </p:nvSpPr>
          <p:spPr bwMode="auto">
            <a:xfrm>
              <a:off x="344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2" name="Line 165"/>
            <p:cNvSpPr>
              <a:spLocks noChangeShapeType="1"/>
            </p:cNvSpPr>
            <p:nvPr/>
          </p:nvSpPr>
          <p:spPr bwMode="auto">
            <a:xfrm>
              <a:off x="349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3" name="Line 166"/>
            <p:cNvSpPr>
              <a:spLocks noChangeShapeType="1"/>
            </p:cNvSpPr>
            <p:nvPr/>
          </p:nvSpPr>
          <p:spPr bwMode="auto">
            <a:xfrm>
              <a:off x="353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4" name="Line 167"/>
            <p:cNvSpPr>
              <a:spLocks noChangeShapeType="1"/>
            </p:cNvSpPr>
            <p:nvPr/>
          </p:nvSpPr>
          <p:spPr bwMode="auto">
            <a:xfrm>
              <a:off x="358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5" name="Line 168"/>
            <p:cNvSpPr>
              <a:spLocks noChangeShapeType="1"/>
            </p:cNvSpPr>
            <p:nvPr/>
          </p:nvSpPr>
          <p:spPr bwMode="auto">
            <a:xfrm>
              <a:off x="362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6" name="Line 169"/>
            <p:cNvSpPr>
              <a:spLocks noChangeShapeType="1"/>
            </p:cNvSpPr>
            <p:nvPr/>
          </p:nvSpPr>
          <p:spPr bwMode="auto">
            <a:xfrm>
              <a:off x="36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7" name="Line 170"/>
            <p:cNvSpPr>
              <a:spLocks noChangeShapeType="1"/>
            </p:cNvSpPr>
            <p:nvPr/>
          </p:nvSpPr>
          <p:spPr bwMode="auto">
            <a:xfrm>
              <a:off x="372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8" name="Line 171"/>
            <p:cNvSpPr>
              <a:spLocks noChangeShapeType="1"/>
            </p:cNvSpPr>
            <p:nvPr/>
          </p:nvSpPr>
          <p:spPr bwMode="auto">
            <a:xfrm>
              <a:off x="377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9" name="Line 172"/>
            <p:cNvSpPr>
              <a:spLocks noChangeShapeType="1"/>
            </p:cNvSpPr>
            <p:nvPr/>
          </p:nvSpPr>
          <p:spPr bwMode="auto">
            <a:xfrm>
              <a:off x="381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0" name="Line 173"/>
            <p:cNvSpPr>
              <a:spLocks noChangeShapeType="1"/>
            </p:cNvSpPr>
            <p:nvPr/>
          </p:nvSpPr>
          <p:spPr bwMode="auto">
            <a:xfrm>
              <a:off x="386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1" name="Line 174"/>
            <p:cNvSpPr>
              <a:spLocks noChangeShapeType="1"/>
            </p:cNvSpPr>
            <p:nvPr/>
          </p:nvSpPr>
          <p:spPr bwMode="auto">
            <a:xfrm>
              <a:off x="390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2" name="Line 175"/>
            <p:cNvSpPr>
              <a:spLocks noChangeShapeType="1"/>
            </p:cNvSpPr>
            <p:nvPr/>
          </p:nvSpPr>
          <p:spPr bwMode="auto">
            <a:xfrm>
              <a:off x="395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3" name="Line 176"/>
            <p:cNvSpPr>
              <a:spLocks noChangeShapeType="1"/>
            </p:cNvSpPr>
            <p:nvPr/>
          </p:nvSpPr>
          <p:spPr bwMode="auto">
            <a:xfrm>
              <a:off x="400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4" name="Line 177"/>
            <p:cNvSpPr>
              <a:spLocks noChangeShapeType="1"/>
            </p:cNvSpPr>
            <p:nvPr/>
          </p:nvSpPr>
          <p:spPr bwMode="auto">
            <a:xfrm>
              <a:off x="404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5" name="Line 178"/>
            <p:cNvSpPr>
              <a:spLocks noChangeShapeType="1"/>
            </p:cNvSpPr>
            <p:nvPr/>
          </p:nvSpPr>
          <p:spPr bwMode="auto">
            <a:xfrm>
              <a:off x="409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6" name="Line 179"/>
            <p:cNvSpPr>
              <a:spLocks noChangeShapeType="1"/>
            </p:cNvSpPr>
            <p:nvPr/>
          </p:nvSpPr>
          <p:spPr bwMode="auto">
            <a:xfrm>
              <a:off x="414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7" name="Line 180"/>
            <p:cNvSpPr>
              <a:spLocks noChangeShapeType="1"/>
            </p:cNvSpPr>
            <p:nvPr/>
          </p:nvSpPr>
          <p:spPr bwMode="auto">
            <a:xfrm>
              <a:off x="418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8" name="Line 181"/>
            <p:cNvSpPr>
              <a:spLocks noChangeShapeType="1"/>
            </p:cNvSpPr>
            <p:nvPr/>
          </p:nvSpPr>
          <p:spPr bwMode="auto">
            <a:xfrm>
              <a:off x="423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9" name="Line 182"/>
            <p:cNvSpPr>
              <a:spLocks noChangeShapeType="1"/>
            </p:cNvSpPr>
            <p:nvPr/>
          </p:nvSpPr>
          <p:spPr bwMode="auto">
            <a:xfrm>
              <a:off x="427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0" name="Line 183"/>
            <p:cNvSpPr>
              <a:spLocks noChangeShapeType="1"/>
            </p:cNvSpPr>
            <p:nvPr/>
          </p:nvSpPr>
          <p:spPr bwMode="auto">
            <a:xfrm>
              <a:off x="432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1" name="Line 184"/>
            <p:cNvSpPr>
              <a:spLocks noChangeShapeType="1"/>
            </p:cNvSpPr>
            <p:nvPr/>
          </p:nvSpPr>
          <p:spPr bwMode="auto">
            <a:xfrm>
              <a:off x="437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2" name="Line 185"/>
            <p:cNvSpPr>
              <a:spLocks noChangeShapeType="1"/>
            </p:cNvSpPr>
            <p:nvPr/>
          </p:nvSpPr>
          <p:spPr bwMode="auto">
            <a:xfrm>
              <a:off x="442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3" name="Line 186"/>
            <p:cNvSpPr>
              <a:spLocks noChangeShapeType="1"/>
            </p:cNvSpPr>
            <p:nvPr/>
          </p:nvSpPr>
          <p:spPr bwMode="auto">
            <a:xfrm>
              <a:off x="446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4" name="Line 187"/>
            <p:cNvSpPr>
              <a:spLocks noChangeShapeType="1"/>
            </p:cNvSpPr>
            <p:nvPr/>
          </p:nvSpPr>
          <p:spPr bwMode="auto">
            <a:xfrm>
              <a:off x="451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5" name="Line 188"/>
            <p:cNvSpPr>
              <a:spLocks noChangeShapeType="1"/>
            </p:cNvSpPr>
            <p:nvPr/>
          </p:nvSpPr>
          <p:spPr bwMode="auto">
            <a:xfrm>
              <a:off x="455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6" name="Line 189"/>
            <p:cNvSpPr>
              <a:spLocks noChangeShapeType="1"/>
            </p:cNvSpPr>
            <p:nvPr/>
          </p:nvSpPr>
          <p:spPr bwMode="auto">
            <a:xfrm>
              <a:off x="46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7" name="Line 190"/>
            <p:cNvSpPr>
              <a:spLocks noChangeShapeType="1"/>
            </p:cNvSpPr>
            <p:nvPr/>
          </p:nvSpPr>
          <p:spPr bwMode="auto">
            <a:xfrm>
              <a:off x="464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8" name="Line 191"/>
            <p:cNvSpPr>
              <a:spLocks noChangeShapeType="1"/>
            </p:cNvSpPr>
            <p:nvPr/>
          </p:nvSpPr>
          <p:spPr bwMode="auto">
            <a:xfrm>
              <a:off x="46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9" name="Line 192"/>
            <p:cNvSpPr>
              <a:spLocks noChangeShapeType="1"/>
            </p:cNvSpPr>
            <p:nvPr/>
          </p:nvSpPr>
          <p:spPr bwMode="auto">
            <a:xfrm>
              <a:off x="474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0" name="Line 193"/>
            <p:cNvSpPr>
              <a:spLocks noChangeShapeType="1"/>
            </p:cNvSpPr>
            <p:nvPr/>
          </p:nvSpPr>
          <p:spPr bwMode="auto">
            <a:xfrm>
              <a:off x="478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1" name="Line 194"/>
            <p:cNvSpPr>
              <a:spLocks noChangeShapeType="1"/>
            </p:cNvSpPr>
            <p:nvPr/>
          </p:nvSpPr>
          <p:spPr bwMode="auto">
            <a:xfrm>
              <a:off x="483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2" name="Line 195"/>
            <p:cNvSpPr>
              <a:spLocks noChangeShapeType="1"/>
            </p:cNvSpPr>
            <p:nvPr/>
          </p:nvSpPr>
          <p:spPr bwMode="auto">
            <a:xfrm>
              <a:off x="488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3" name="Line 196"/>
            <p:cNvSpPr>
              <a:spLocks noChangeShapeType="1"/>
            </p:cNvSpPr>
            <p:nvPr/>
          </p:nvSpPr>
          <p:spPr bwMode="auto">
            <a:xfrm>
              <a:off x="492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4" name="Line 197"/>
            <p:cNvSpPr>
              <a:spLocks noChangeShapeType="1"/>
            </p:cNvSpPr>
            <p:nvPr/>
          </p:nvSpPr>
          <p:spPr bwMode="auto">
            <a:xfrm>
              <a:off x="49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5" name="Line 198"/>
            <p:cNvSpPr>
              <a:spLocks noChangeShapeType="1"/>
            </p:cNvSpPr>
            <p:nvPr/>
          </p:nvSpPr>
          <p:spPr bwMode="auto">
            <a:xfrm>
              <a:off x="502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6" name="Line 199"/>
            <p:cNvSpPr>
              <a:spLocks noChangeShapeType="1"/>
            </p:cNvSpPr>
            <p:nvPr/>
          </p:nvSpPr>
          <p:spPr bwMode="auto">
            <a:xfrm>
              <a:off x="506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7" name="Line 200"/>
            <p:cNvSpPr>
              <a:spLocks noChangeShapeType="1"/>
            </p:cNvSpPr>
            <p:nvPr/>
          </p:nvSpPr>
          <p:spPr bwMode="auto">
            <a:xfrm>
              <a:off x="511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69" name="Text Box 3"/>
          <p:cNvSpPr txBox="1">
            <a:spLocks noChangeArrowheads="1"/>
          </p:cNvSpPr>
          <p:nvPr/>
        </p:nvSpPr>
        <p:spPr bwMode="auto">
          <a:xfrm>
            <a:off x="279400" y="152400"/>
            <a:ext cx="8686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dirty="0">
                <a:latin typeface="Cambria" pitchFamily="18" charset="0"/>
              </a:rPr>
              <a:t>we don't always give our own vision system credit for </a:t>
            </a:r>
            <a:r>
              <a:rPr lang="en-US" altLang="en-US" sz="2000" b="1" i="1" dirty="0">
                <a:latin typeface="Cambria" pitchFamily="18" charset="0"/>
              </a:rPr>
              <a:t>all the work</a:t>
            </a:r>
            <a:r>
              <a:rPr lang="en-US" altLang="en-US" sz="2000" dirty="0">
                <a:latin typeface="Cambria" pitchFamily="18" charset="0"/>
              </a:rPr>
              <a:t> it's doing…</a:t>
            </a:r>
          </a:p>
        </p:txBody>
      </p:sp>
    </p:spTree>
    <p:extLst>
      <p:ext uri="{BB962C8B-B14F-4D97-AF65-F5344CB8AC3E}">
        <p14:creationId xmlns:p14="http://schemas.microsoft.com/office/powerpoint/2010/main" val="195003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5"/>
          <p:cNvSpPr txBox="1">
            <a:spLocks noChangeArrowheads="1"/>
          </p:cNvSpPr>
          <p:nvPr/>
        </p:nvSpPr>
        <p:spPr bwMode="auto">
          <a:xfrm>
            <a:off x="457200" y="201613"/>
            <a:ext cx="822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Haltchecking</a:t>
            </a:r>
            <a:r>
              <a:rPr kumimoji="0" lang="en-US" alt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 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is 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uncomputable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.</a:t>
            </a:r>
          </a:p>
        </p:txBody>
      </p:sp>
      <p:sp>
        <p:nvSpPr>
          <p:cNvPr id="123907" name="Rectangle 9"/>
          <p:cNvSpPr>
            <a:spLocks noChangeArrowheads="1"/>
          </p:cNvSpPr>
          <p:nvPr/>
        </p:nvSpPr>
        <p:spPr bwMode="auto">
          <a:xfrm>
            <a:off x="1585913" y="2386013"/>
            <a:ext cx="59277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F7890C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def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 </a:t>
            </a:r>
            <a:r>
              <a:rPr kumimoji="0" lang="en-US" alt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000AF9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hc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( </a:t>
            </a:r>
            <a:r>
              <a:rPr kumimoji="0" lang="en-US" alt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f 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):</a:t>
            </a:r>
          </a:p>
        </p:txBody>
      </p:sp>
      <p:sp>
        <p:nvSpPr>
          <p:cNvPr id="123908" name="Line 13"/>
          <p:cNvSpPr>
            <a:spLocks noChangeShapeType="1"/>
          </p:cNvSpPr>
          <p:nvPr/>
        </p:nvSpPr>
        <p:spPr bwMode="auto">
          <a:xfrm flipH="1">
            <a:off x="4405313" y="1931988"/>
            <a:ext cx="762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23910" name="Rectangle 15"/>
          <p:cNvSpPr>
            <a:spLocks noChangeArrowheads="1"/>
          </p:cNvSpPr>
          <p:nvPr/>
        </p:nvSpPr>
        <p:spPr bwMode="auto">
          <a:xfrm>
            <a:off x="3795713" y="1398588"/>
            <a:ext cx="14636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a</a:t>
            </a:r>
            <a:r>
              <a:rPr kumimoji="0" lang="en-US" alt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ny 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Python function</a:t>
            </a:r>
          </a:p>
        </p:txBody>
      </p:sp>
      <p:sp>
        <p:nvSpPr>
          <p:cNvPr id="123912" name="Rectangle 26"/>
          <p:cNvSpPr>
            <a:spLocks noChangeArrowheads="1"/>
          </p:cNvSpPr>
          <p:nvPr/>
        </p:nvSpPr>
        <p:spPr bwMode="auto">
          <a:xfrm>
            <a:off x="747713" y="4495800"/>
            <a:ext cx="740568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It is </a:t>
            </a:r>
            <a:r>
              <a:rPr kumimoji="0" lang="en-US" alt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impossible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 to write a 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(bug-free)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function 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AF9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hc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(f)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that determines if 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a function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f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 halts when 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run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       (1) 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AF9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hc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(f)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returns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True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 if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f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()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halts and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       (2)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AF9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hc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(f)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 returns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False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 if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f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()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loops infinitely</a:t>
            </a:r>
          </a:p>
        </p:txBody>
      </p:sp>
    </p:spTree>
    <p:extLst>
      <p:ext uri="{BB962C8B-B14F-4D97-AF65-F5344CB8AC3E}">
        <p14:creationId xmlns:p14="http://schemas.microsoft.com/office/powerpoint/2010/main" val="300227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2"/>
          <p:cNvGrpSpPr>
            <a:grpSpLocks/>
          </p:cNvGrpSpPr>
          <p:nvPr/>
        </p:nvGrpSpPr>
        <p:grpSpPr bwMode="auto">
          <a:xfrm>
            <a:off x="4629150" y="990600"/>
            <a:ext cx="3384550" cy="5715000"/>
            <a:chOff x="3004" y="480"/>
            <a:chExt cx="2132" cy="3600"/>
          </a:xfrm>
        </p:grpSpPr>
        <p:sp>
          <p:nvSpPr>
            <p:cNvPr id="41116" name="Line 3"/>
            <p:cNvSpPr>
              <a:spLocks noChangeShapeType="1"/>
            </p:cNvSpPr>
            <p:nvPr/>
          </p:nvSpPr>
          <p:spPr bwMode="auto">
            <a:xfrm>
              <a:off x="300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7" name="Line 4"/>
            <p:cNvSpPr>
              <a:spLocks noChangeShapeType="1"/>
            </p:cNvSpPr>
            <p:nvPr/>
          </p:nvSpPr>
          <p:spPr bwMode="auto">
            <a:xfrm>
              <a:off x="305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8" name="Line 5"/>
            <p:cNvSpPr>
              <a:spLocks noChangeShapeType="1"/>
            </p:cNvSpPr>
            <p:nvPr/>
          </p:nvSpPr>
          <p:spPr bwMode="auto">
            <a:xfrm>
              <a:off x="309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9" name="Line 6"/>
            <p:cNvSpPr>
              <a:spLocks noChangeShapeType="1"/>
            </p:cNvSpPr>
            <p:nvPr/>
          </p:nvSpPr>
          <p:spPr bwMode="auto">
            <a:xfrm>
              <a:off x="314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0" name="Line 7"/>
            <p:cNvSpPr>
              <a:spLocks noChangeShapeType="1"/>
            </p:cNvSpPr>
            <p:nvPr/>
          </p:nvSpPr>
          <p:spPr bwMode="auto">
            <a:xfrm>
              <a:off x="318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1" name="Line 8"/>
            <p:cNvSpPr>
              <a:spLocks noChangeShapeType="1"/>
            </p:cNvSpPr>
            <p:nvPr/>
          </p:nvSpPr>
          <p:spPr bwMode="auto">
            <a:xfrm>
              <a:off x="32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2" name="Line 9"/>
            <p:cNvSpPr>
              <a:spLocks noChangeShapeType="1"/>
            </p:cNvSpPr>
            <p:nvPr/>
          </p:nvSpPr>
          <p:spPr bwMode="auto">
            <a:xfrm>
              <a:off x="3283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3" name="Line 10"/>
            <p:cNvSpPr>
              <a:spLocks noChangeShapeType="1"/>
            </p:cNvSpPr>
            <p:nvPr/>
          </p:nvSpPr>
          <p:spPr bwMode="auto">
            <a:xfrm>
              <a:off x="333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4" name="Line 11"/>
            <p:cNvSpPr>
              <a:spLocks noChangeShapeType="1"/>
            </p:cNvSpPr>
            <p:nvPr/>
          </p:nvSpPr>
          <p:spPr bwMode="auto">
            <a:xfrm>
              <a:off x="337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5" name="Line 12"/>
            <p:cNvSpPr>
              <a:spLocks noChangeShapeType="1"/>
            </p:cNvSpPr>
            <p:nvPr/>
          </p:nvSpPr>
          <p:spPr bwMode="auto">
            <a:xfrm>
              <a:off x="342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6" name="Line 13"/>
            <p:cNvSpPr>
              <a:spLocks noChangeShapeType="1"/>
            </p:cNvSpPr>
            <p:nvPr/>
          </p:nvSpPr>
          <p:spPr bwMode="auto">
            <a:xfrm>
              <a:off x="346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7" name="Line 14"/>
            <p:cNvSpPr>
              <a:spLocks noChangeShapeType="1"/>
            </p:cNvSpPr>
            <p:nvPr/>
          </p:nvSpPr>
          <p:spPr bwMode="auto">
            <a:xfrm>
              <a:off x="351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8" name="Line 15"/>
            <p:cNvSpPr>
              <a:spLocks noChangeShapeType="1"/>
            </p:cNvSpPr>
            <p:nvPr/>
          </p:nvSpPr>
          <p:spPr bwMode="auto">
            <a:xfrm>
              <a:off x="356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9" name="Line 16"/>
            <p:cNvSpPr>
              <a:spLocks noChangeShapeType="1"/>
            </p:cNvSpPr>
            <p:nvPr/>
          </p:nvSpPr>
          <p:spPr bwMode="auto">
            <a:xfrm>
              <a:off x="360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0" name="Line 17"/>
            <p:cNvSpPr>
              <a:spLocks noChangeShapeType="1"/>
            </p:cNvSpPr>
            <p:nvPr/>
          </p:nvSpPr>
          <p:spPr bwMode="auto">
            <a:xfrm>
              <a:off x="365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1" name="Line 18"/>
            <p:cNvSpPr>
              <a:spLocks noChangeShapeType="1"/>
            </p:cNvSpPr>
            <p:nvPr/>
          </p:nvSpPr>
          <p:spPr bwMode="auto">
            <a:xfrm>
              <a:off x="36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2" name="Line 19"/>
            <p:cNvSpPr>
              <a:spLocks noChangeShapeType="1"/>
            </p:cNvSpPr>
            <p:nvPr/>
          </p:nvSpPr>
          <p:spPr bwMode="auto">
            <a:xfrm>
              <a:off x="374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3" name="Line 20"/>
            <p:cNvSpPr>
              <a:spLocks noChangeShapeType="1"/>
            </p:cNvSpPr>
            <p:nvPr/>
          </p:nvSpPr>
          <p:spPr bwMode="auto">
            <a:xfrm>
              <a:off x="379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4" name="Line 21"/>
            <p:cNvSpPr>
              <a:spLocks noChangeShapeType="1"/>
            </p:cNvSpPr>
            <p:nvPr/>
          </p:nvSpPr>
          <p:spPr bwMode="auto">
            <a:xfrm>
              <a:off x="383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5" name="Line 22"/>
            <p:cNvSpPr>
              <a:spLocks noChangeShapeType="1"/>
            </p:cNvSpPr>
            <p:nvPr/>
          </p:nvSpPr>
          <p:spPr bwMode="auto">
            <a:xfrm>
              <a:off x="388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6" name="Line 23"/>
            <p:cNvSpPr>
              <a:spLocks noChangeShapeType="1"/>
            </p:cNvSpPr>
            <p:nvPr/>
          </p:nvSpPr>
          <p:spPr bwMode="auto">
            <a:xfrm>
              <a:off x="393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7" name="Line 24"/>
            <p:cNvSpPr>
              <a:spLocks noChangeShapeType="1"/>
            </p:cNvSpPr>
            <p:nvPr/>
          </p:nvSpPr>
          <p:spPr bwMode="auto">
            <a:xfrm>
              <a:off x="397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8" name="Line 25"/>
            <p:cNvSpPr>
              <a:spLocks noChangeShapeType="1"/>
            </p:cNvSpPr>
            <p:nvPr/>
          </p:nvSpPr>
          <p:spPr bwMode="auto">
            <a:xfrm>
              <a:off x="402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9" name="Line 26"/>
            <p:cNvSpPr>
              <a:spLocks noChangeShapeType="1"/>
            </p:cNvSpPr>
            <p:nvPr/>
          </p:nvSpPr>
          <p:spPr bwMode="auto">
            <a:xfrm>
              <a:off x="407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0" name="Line 27"/>
            <p:cNvSpPr>
              <a:spLocks noChangeShapeType="1"/>
            </p:cNvSpPr>
            <p:nvPr/>
          </p:nvSpPr>
          <p:spPr bwMode="auto">
            <a:xfrm>
              <a:off x="411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1" name="Line 28"/>
            <p:cNvSpPr>
              <a:spLocks noChangeShapeType="1"/>
            </p:cNvSpPr>
            <p:nvPr/>
          </p:nvSpPr>
          <p:spPr bwMode="auto">
            <a:xfrm>
              <a:off x="416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2" name="Line 29"/>
            <p:cNvSpPr>
              <a:spLocks noChangeShapeType="1"/>
            </p:cNvSpPr>
            <p:nvPr/>
          </p:nvSpPr>
          <p:spPr bwMode="auto">
            <a:xfrm>
              <a:off x="420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3" name="Line 30"/>
            <p:cNvSpPr>
              <a:spLocks noChangeShapeType="1"/>
            </p:cNvSpPr>
            <p:nvPr/>
          </p:nvSpPr>
          <p:spPr bwMode="auto">
            <a:xfrm>
              <a:off x="425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4" name="Line 31"/>
            <p:cNvSpPr>
              <a:spLocks noChangeShapeType="1"/>
            </p:cNvSpPr>
            <p:nvPr/>
          </p:nvSpPr>
          <p:spPr bwMode="auto">
            <a:xfrm>
              <a:off x="430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5" name="Line 32"/>
            <p:cNvSpPr>
              <a:spLocks noChangeShapeType="1"/>
            </p:cNvSpPr>
            <p:nvPr/>
          </p:nvSpPr>
          <p:spPr bwMode="auto">
            <a:xfrm>
              <a:off x="434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6" name="Line 33"/>
            <p:cNvSpPr>
              <a:spLocks noChangeShapeType="1"/>
            </p:cNvSpPr>
            <p:nvPr/>
          </p:nvSpPr>
          <p:spPr bwMode="auto">
            <a:xfrm>
              <a:off x="439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7" name="Line 34"/>
            <p:cNvSpPr>
              <a:spLocks noChangeShapeType="1"/>
            </p:cNvSpPr>
            <p:nvPr/>
          </p:nvSpPr>
          <p:spPr bwMode="auto">
            <a:xfrm>
              <a:off x="444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8" name="Line 35"/>
            <p:cNvSpPr>
              <a:spLocks noChangeShapeType="1"/>
            </p:cNvSpPr>
            <p:nvPr/>
          </p:nvSpPr>
          <p:spPr bwMode="auto">
            <a:xfrm>
              <a:off x="448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9" name="Line 36"/>
            <p:cNvSpPr>
              <a:spLocks noChangeShapeType="1"/>
            </p:cNvSpPr>
            <p:nvPr/>
          </p:nvSpPr>
          <p:spPr bwMode="auto">
            <a:xfrm>
              <a:off x="453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0" name="Line 37"/>
            <p:cNvSpPr>
              <a:spLocks noChangeShapeType="1"/>
            </p:cNvSpPr>
            <p:nvPr/>
          </p:nvSpPr>
          <p:spPr bwMode="auto">
            <a:xfrm>
              <a:off x="45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1" name="Line 38"/>
            <p:cNvSpPr>
              <a:spLocks noChangeShapeType="1"/>
            </p:cNvSpPr>
            <p:nvPr/>
          </p:nvSpPr>
          <p:spPr bwMode="auto">
            <a:xfrm>
              <a:off x="462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2" name="Line 39"/>
            <p:cNvSpPr>
              <a:spLocks noChangeShapeType="1"/>
            </p:cNvSpPr>
            <p:nvPr/>
          </p:nvSpPr>
          <p:spPr bwMode="auto">
            <a:xfrm>
              <a:off x="467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3" name="Line 40"/>
            <p:cNvSpPr>
              <a:spLocks noChangeShapeType="1"/>
            </p:cNvSpPr>
            <p:nvPr/>
          </p:nvSpPr>
          <p:spPr bwMode="auto">
            <a:xfrm>
              <a:off x="47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4" name="Line 41"/>
            <p:cNvSpPr>
              <a:spLocks noChangeShapeType="1"/>
            </p:cNvSpPr>
            <p:nvPr/>
          </p:nvSpPr>
          <p:spPr bwMode="auto">
            <a:xfrm>
              <a:off x="476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5" name="Line 42"/>
            <p:cNvSpPr>
              <a:spLocks noChangeShapeType="1"/>
            </p:cNvSpPr>
            <p:nvPr/>
          </p:nvSpPr>
          <p:spPr bwMode="auto">
            <a:xfrm>
              <a:off x="481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6" name="Line 43"/>
            <p:cNvSpPr>
              <a:spLocks noChangeShapeType="1"/>
            </p:cNvSpPr>
            <p:nvPr/>
          </p:nvSpPr>
          <p:spPr bwMode="auto">
            <a:xfrm>
              <a:off x="485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7" name="Line 44"/>
            <p:cNvSpPr>
              <a:spLocks noChangeShapeType="1"/>
            </p:cNvSpPr>
            <p:nvPr/>
          </p:nvSpPr>
          <p:spPr bwMode="auto">
            <a:xfrm>
              <a:off x="490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8" name="Line 45"/>
            <p:cNvSpPr>
              <a:spLocks noChangeShapeType="1"/>
            </p:cNvSpPr>
            <p:nvPr/>
          </p:nvSpPr>
          <p:spPr bwMode="auto">
            <a:xfrm>
              <a:off x="495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9" name="Line 46"/>
            <p:cNvSpPr>
              <a:spLocks noChangeShapeType="1"/>
            </p:cNvSpPr>
            <p:nvPr/>
          </p:nvSpPr>
          <p:spPr bwMode="auto">
            <a:xfrm>
              <a:off x="49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60" name="Line 47"/>
            <p:cNvSpPr>
              <a:spLocks noChangeShapeType="1"/>
            </p:cNvSpPr>
            <p:nvPr/>
          </p:nvSpPr>
          <p:spPr bwMode="auto">
            <a:xfrm>
              <a:off x="504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61" name="Line 48"/>
            <p:cNvSpPr>
              <a:spLocks noChangeShapeType="1"/>
            </p:cNvSpPr>
            <p:nvPr/>
          </p:nvSpPr>
          <p:spPr bwMode="auto">
            <a:xfrm>
              <a:off x="509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62" name="Line 49"/>
            <p:cNvSpPr>
              <a:spLocks noChangeShapeType="1"/>
            </p:cNvSpPr>
            <p:nvPr/>
          </p:nvSpPr>
          <p:spPr bwMode="auto">
            <a:xfrm>
              <a:off x="51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963" name="Group 50"/>
          <p:cNvGrpSpPr>
            <a:grpSpLocks/>
          </p:cNvGrpSpPr>
          <p:nvPr/>
        </p:nvGrpSpPr>
        <p:grpSpPr bwMode="auto">
          <a:xfrm>
            <a:off x="990600" y="685800"/>
            <a:ext cx="3530600" cy="5715000"/>
            <a:chOff x="712" y="288"/>
            <a:chExt cx="2224" cy="3600"/>
          </a:xfrm>
        </p:grpSpPr>
        <p:sp>
          <p:nvSpPr>
            <p:cNvPr id="41067" name="Line 51"/>
            <p:cNvSpPr>
              <a:spLocks noChangeShapeType="1"/>
            </p:cNvSpPr>
            <p:nvPr/>
          </p:nvSpPr>
          <p:spPr bwMode="auto">
            <a:xfrm>
              <a:off x="71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8" name="Line 52"/>
            <p:cNvSpPr>
              <a:spLocks noChangeShapeType="1"/>
            </p:cNvSpPr>
            <p:nvPr/>
          </p:nvSpPr>
          <p:spPr bwMode="auto">
            <a:xfrm>
              <a:off x="75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9" name="Line 53"/>
            <p:cNvSpPr>
              <a:spLocks noChangeShapeType="1"/>
            </p:cNvSpPr>
            <p:nvPr/>
          </p:nvSpPr>
          <p:spPr bwMode="auto">
            <a:xfrm>
              <a:off x="8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0" name="Line 54"/>
            <p:cNvSpPr>
              <a:spLocks noChangeShapeType="1"/>
            </p:cNvSpPr>
            <p:nvPr/>
          </p:nvSpPr>
          <p:spPr bwMode="auto">
            <a:xfrm>
              <a:off x="84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1" name="Line 55"/>
            <p:cNvSpPr>
              <a:spLocks noChangeShapeType="1"/>
            </p:cNvSpPr>
            <p:nvPr/>
          </p:nvSpPr>
          <p:spPr bwMode="auto">
            <a:xfrm>
              <a:off x="8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2" name="Line 56"/>
            <p:cNvSpPr>
              <a:spLocks noChangeShapeType="1"/>
            </p:cNvSpPr>
            <p:nvPr/>
          </p:nvSpPr>
          <p:spPr bwMode="auto">
            <a:xfrm>
              <a:off x="94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3" name="Line 57"/>
            <p:cNvSpPr>
              <a:spLocks noChangeShapeType="1"/>
            </p:cNvSpPr>
            <p:nvPr/>
          </p:nvSpPr>
          <p:spPr bwMode="auto">
            <a:xfrm>
              <a:off x="99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4" name="Line 58"/>
            <p:cNvSpPr>
              <a:spLocks noChangeShapeType="1"/>
            </p:cNvSpPr>
            <p:nvPr/>
          </p:nvSpPr>
          <p:spPr bwMode="auto">
            <a:xfrm>
              <a:off x="103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5" name="Line 59"/>
            <p:cNvSpPr>
              <a:spLocks noChangeShapeType="1"/>
            </p:cNvSpPr>
            <p:nvPr/>
          </p:nvSpPr>
          <p:spPr bwMode="auto">
            <a:xfrm>
              <a:off x="108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6" name="Line 60"/>
            <p:cNvSpPr>
              <a:spLocks noChangeShapeType="1"/>
            </p:cNvSpPr>
            <p:nvPr/>
          </p:nvSpPr>
          <p:spPr bwMode="auto">
            <a:xfrm>
              <a:off x="112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7" name="Line 61"/>
            <p:cNvSpPr>
              <a:spLocks noChangeShapeType="1"/>
            </p:cNvSpPr>
            <p:nvPr/>
          </p:nvSpPr>
          <p:spPr bwMode="auto">
            <a:xfrm>
              <a:off x="11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8" name="Line 62"/>
            <p:cNvSpPr>
              <a:spLocks noChangeShapeType="1"/>
            </p:cNvSpPr>
            <p:nvPr/>
          </p:nvSpPr>
          <p:spPr bwMode="auto">
            <a:xfrm>
              <a:off x="122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9" name="Line 63"/>
            <p:cNvSpPr>
              <a:spLocks noChangeShapeType="1"/>
            </p:cNvSpPr>
            <p:nvPr/>
          </p:nvSpPr>
          <p:spPr bwMode="auto">
            <a:xfrm>
              <a:off x="126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0" name="Line 64"/>
            <p:cNvSpPr>
              <a:spLocks noChangeShapeType="1"/>
            </p:cNvSpPr>
            <p:nvPr/>
          </p:nvSpPr>
          <p:spPr bwMode="auto">
            <a:xfrm>
              <a:off x="131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1" name="Line 65"/>
            <p:cNvSpPr>
              <a:spLocks noChangeShapeType="1"/>
            </p:cNvSpPr>
            <p:nvPr/>
          </p:nvSpPr>
          <p:spPr bwMode="auto">
            <a:xfrm>
              <a:off x="136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2" name="Line 66"/>
            <p:cNvSpPr>
              <a:spLocks noChangeShapeType="1"/>
            </p:cNvSpPr>
            <p:nvPr/>
          </p:nvSpPr>
          <p:spPr bwMode="auto">
            <a:xfrm>
              <a:off x="140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3" name="Line 67"/>
            <p:cNvSpPr>
              <a:spLocks noChangeShapeType="1"/>
            </p:cNvSpPr>
            <p:nvPr/>
          </p:nvSpPr>
          <p:spPr bwMode="auto">
            <a:xfrm>
              <a:off x="145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4" name="Line 68"/>
            <p:cNvSpPr>
              <a:spLocks noChangeShapeType="1"/>
            </p:cNvSpPr>
            <p:nvPr/>
          </p:nvSpPr>
          <p:spPr bwMode="auto">
            <a:xfrm>
              <a:off x="149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5" name="Line 69"/>
            <p:cNvSpPr>
              <a:spLocks noChangeShapeType="1"/>
            </p:cNvSpPr>
            <p:nvPr/>
          </p:nvSpPr>
          <p:spPr bwMode="auto">
            <a:xfrm>
              <a:off x="154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6" name="Line 70"/>
            <p:cNvSpPr>
              <a:spLocks noChangeShapeType="1"/>
            </p:cNvSpPr>
            <p:nvPr/>
          </p:nvSpPr>
          <p:spPr bwMode="auto">
            <a:xfrm>
              <a:off x="159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7" name="Line 71"/>
            <p:cNvSpPr>
              <a:spLocks noChangeShapeType="1"/>
            </p:cNvSpPr>
            <p:nvPr/>
          </p:nvSpPr>
          <p:spPr bwMode="auto">
            <a:xfrm>
              <a:off x="164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8" name="Line 72"/>
            <p:cNvSpPr>
              <a:spLocks noChangeShapeType="1"/>
            </p:cNvSpPr>
            <p:nvPr/>
          </p:nvSpPr>
          <p:spPr bwMode="auto">
            <a:xfrm>
              <a:off x="168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9" name="Line 73"/>
            <p:cNvSpPr>
              <a:spLocks noChangeShapeType="1"/>
            </p:cNvSpPr>
            <p:nvPr/>
          </p:nvSpPr>
          <p:spPr bwMode="auto">
            <a:xfrm>
              <a:off x="173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0" name="Line 74"/>
            <p:cNvSpPr>
              <a:spLocks noChangeShapeType="1"/>
            </p:cNvSpPr>
            <p:nvPr/>
          </p:nvSpPr>
          <p:spPr bwMode="auto">
            <a:xfrm>
              <a:off x="177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1" name="Line 75"/>
            <p:cNvSpPr>
              <a:spLocks noChangeShapeType="1"/>
            </p:cNvSpPr>
            <p:nvPr/>
          </p:nvSpPr>
          <p:spPr bwMode="auto">
            <a:xfrm>
              <a:off x="182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2" name="Line 76"/>
            <p:cNvSpPr>
              <a:spLocks noChangeShapeType="1"/>
            </p:cNvSpPr>
            <p:nvPr/>
          </p:nvSpPr>
          <p:spPr bwMode="auto">
            <a:xfrm>
              <a:off x="186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3" name="Line 77"/>
            <p:cNvSpPr>
              <a:spLocks noChangeShapeType="1"/>
            </p:cNvSpPr>
            <p:nvPr/>
          </p:nvSpPr>
          <p:spPr bwMode="auto">
            <a:xfrm>
              <a:off x="191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4" name="Line 78"/>
            <p:cNvSpPr>
              <a:spLocks noChangeShapeType="1"/>
            </p:cNvSpPr>
            <p:nvPr/>
          </p:nvSpPr>
          <p:spPr bwMode="auto">
            <a:xfrm>
              <a:off x="196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5" name="Line 79"/>
            <p:cNvSpPr>
              <a:spLocks noChangeShapeType="1"/>
            </p:cNvSpPr>
            <p:nvPr/>
          </p:nvSpPr>
          <p:spPr bwMode="auto">
            <a:xfrm>
              <a:off x="200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6" name="Line 80"/>
            <p:cNvSpPr>
              <a:spLocks noChangeShapeType="1"/>
            </p:cNvSpPr>
            <p:nvPr/>
          </p:nvSpPr>
          <p:spPr bwMode="auto">
            <a:xfrm>
              <a:off x="205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7" name="Line 81"/>
            <p:cNvSpPr>
              <a:spLocks noChangeShapeType="1"/>
            </p:cNvSpPr>
            <p:nvPr/>
          </p:nvSpPr>
          <p:spPr bwMode="auto">
            <a:xfrm>
              <a:off x="210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8" name="Line 82"/>
            <p:cNvSpPr>
              <a:spLocks noChangeShapeType="1"/>
            </p:cNvSpPr>
            <p:nvPr/>
          </p:nvSpPr>
          <p:spPr bwMode="auto">
            <a:xfrm>
              <a:off x="214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9" name="Line 83"/>
            <p:cNvSpPr>
              <a:spLocks noChangeShapeType="1"/>
            </p:cNvSpPr>
            <p:nvPr/>
          </p:nvSpPr>
          <p:spPr bwMode="auto">
            <a:xfrm>
              <a:off x="21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0" name="Line 84"/>
            <p:cNvSpPr>
              <a:spLocks noChangeShapeType="1"/>
            </p:cNvSpPr>
            <p:nvPr/>
          </p:nvSpPr>
          <p:spPr bwMode="auto">
            <a:xfrm>
              <a:off x="224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1" name="Line 85"/>
            <p:cNvSpPr>
              <a:spLocks noChangeShapeType="1"/>
            </p:cNvSpPr>
            <p:nvPr/>
          </p:nvSpPr>
          <p:spPr bwMode="auto">
            <a:xfrm>
              <a:off x="228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2" name="Line 86"/>
            <p:cNvSpPr>
              <a:spLocks noChangeShapeType="1"/>
            </p:cNvSpPr>
            <p:nvPr/>
          </p:nvSpPr>
          <p:spPr bwMode="auto">
            <a:xfrm>
              <a:off x="233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3" name="Line 87"/>
            <p:cNvSpPr>
              <a:spLocks noChangeShapeType="1"/>
            </p:cNvSpPr>
            <p:nvPr/>
          </p:nvSpPr>
          <p:spPr bwMode="auto">
            <a:xfrm>
              <a:off x="238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4" name="Line 88"/>
            <p:cNvSpPr>
              <a:spLocks noChangeShapeType="1"/>
            </p:cNvSpPr>
            <p:nvPr/>
          </p:nvSpPr>
          <p:spPr bwMode="auto">
            <a:xfrm>
              <a:off x="242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5" name="Line 89"/>
            <p:cNvSpPr>
              <a:spLocks noChangeShapeType="1"/>
            </p:cNvSpPr>
            <p:nvPr/>
          </p:nvSpPr>
          <p:spPr bwMode="auto">
            <a:xfrm>
              <a:off x="247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6" name="Line 90"/>
            <p:cNvSpPr>
              <a:spLocks noChangeShapeType="1"/>
            </p:cNvSpPr>
            <p:nvPr/>
          </p:nvSpPr>
          <p:spPr bwMode="auto">
            <a:xfrm>
              <a:off x="251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7" name="Line 91"/>
            <p:cNvSpPr>
              <a:spLocks noChangeShapeType="1"/>
            </p:cNvSpPr>
            <p:nvPr/>
          </p:nvSpPr>
          <p:spPr bwMode="auto">
            <a:xfrm>
              <a:off x="256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8" name="Line 92"/>
            <p:cNvSpPr>
              <a:spLocks noChangeShapeType="1"/>
            </p:cNvSpPr>
            <p:nvPr/>
          </p:nvSpPr>
          <p:spPr bwMode="auto">
            <a:xfrm>
              <a:off x="261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9" name="Line 93"/>
            <p:cNvSpPr>
              <a:spLocks noChangeShapeType="1"/>
            </p:cNvSpPr>
            <p:nvPr/>
          </p:nvSpPr>
          <p:spPr bwMode="auto">
            <a:xfrm>
              <a:off x="265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0" name="Line 94"/>
            <p:cNvSpPr>
              <a:spLocks noChangeShapeType="1"/>
            </p:cNvSpPr>
            <p:nvPr/>
          </p:nvSpPr>
          <p:spPr bwMode="auto">
            <a:xfrm>
              <a:off x="27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1" name="Line 95"/>
            <p:cNvSpPr>
              <a:spLocks noChangeShapeType="1"/>
            </p:cNvSpPr>
            <p:nvPr/>
          </p:nvSpPr>
          <p:spPr bwMode="auto">
            <a:xfrm>
              <a:off x="275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2" name="Line 96"/>
            <p:cNvSpPr>
              <a:spLocks noChangeShapeType="1"/>
            </p:cNvSpPr>
            <p:nvPr/>
          </p:nvSpPr>
          <p:spPr bwMode="auto">
            <a:xfrm>
              <a:off x="279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3" name="Line 97"/>
            <p:cNvSpPr>
              <a:spLocks noChangeShapeType="1"/>
            </p:cNvSpPr>
            <p:nvPr/>
          </p:nvSpPr>
          <p:spPr bwMode="auto">
            <a:xfrm>
              <a:off x="284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4" name="Line 98"/>
            <p:cNvSpPr>
              <a:spLocks noChangeShapeType="1"/>
            </p:cNvSpPr>
            <p:nvPr/>
          </p:nvSpPr>
          <p:spPr bwMode="auto">
            <a:xfrm>
              <a:off x="288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5" name="Line 99"/>
            <p:cNvSpPr>
              <a:spLocks noChangeShapeType="1"/>
            </p:cNvSpPr>
            <p:nvPr/>
          </p:nvSpPr>
          <p:spPr bwMode="auto">
            <a:xfrm>
              <a:off x="293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64" name="AutoShape 100"/>
          <p:cNvSpPr>
            <a:spLocks noChangeArrowheads="1"/>
          </p:cNvSpPr>
          <p:nvPr/>
        </p:nvSpPr>
        <p:spPr bwMode="auto">
          <a:xfrm>
            <a:off x="1500188" y="1760538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5" name="AutoShape 101"/>
          <p:cNvSpPr>
            <a:spLocks noChangeArrowheads="1"/>
          </p:cNvSpPr>
          <p:nvPr/>
        </p:nvSpPr>
        <p:spPr bwMode="auto">
          <a:xfrm>
            <a:off x="3622675" y="1776413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0966" name="Group 102"/>
          <p:cNvGrpSpPr>
            <a:grpSpLocks/>
          </p:cNvGrpSpPr>
          <p:nvPr/>
        </p:nvGrpSpPr>
        <p:grpSpPr bwMode="auto">
          <a:xfrm>
            <a:off x="1025525" y="990600"/>
            <a:ext cx="3530600" cy="5715000"/>
            <a:chOff x="734" y="480"/>
            <a:chExt cx="2224" cy="3600"/>
          </a:xfrm>
        </p:grpSpPr>
        <p:sp>
          <p:nvSpPr>
            <p:cNvPr id="41018" name="Line 103"/>
            <p:cNvSpPr>
              <a:spLocks noChangeShapeType="1"/>
            </p:cNvSpPr>
            <p:nvPr/>
          </p:nvSpPr>
          <p:spPr bwMode="auto">
            <a:xfrm>
              <a:off x="73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9" name="Line 104"/>
            <p:cNvSpPr>
              <a:spLocks noChangeShapeType="1"/>
            </p:cNvSpPr>
            <p:nvPr/>
          </p:nvSpPr>
          <p:spPr bwMode="auto">
            <a:xfrm>
              <a:off x="7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0" name="Line 105"/>
            <p:cNvSpPr>
              <a:spLocks noChangeShapeType="1"/>
            </p:cNvSpPr>
            <p:nvPr/>
          </p:nvSpPr>
          <p:spPr bwMode="auto">
            <a:xfrm>
              <a:off x="82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1" name="Line 106"/>
            <p:cNvSpPr>
              <a:spLocks noChangeShapeType="1"/>
            </p:cNvSpPr>
            <p:nvPr/>
          </p:nvSpPr>
          <p:spPr bwMode="auto">
            <a:xfrm>
              <a:off x="87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2" name="Line 107"/>
            <p:cNvSpPr>
              <a:spLocks noChangeShapeType="1"/>
            </p:cNvSpPr>
            <p:nvPr/>
          </p:nvSpPr>
          <p:spPr bwMode="auto">
            <a:xfrm>
              <a:off x="9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3" name="Line 108"/>
            <p:cNvSpPr>
              <a:spLocks noChangeShapeType="1"/>
            </p:cNvSpPr>
            <p:nvPr/>
          </p:nvSpPr>
          <p:spPr bwMode="auto">
            <a:xfrm>
              <a:off x="96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4" name="Line 109"/>
            <p:cNvSpPr>
              <a:spLocks noChangeShapeType="1"/>
            </p:cNvSpPr>
            <p:nvPr/>
          </p:nvSpPr>
          <p:spPr bwMode="auto">
            <a:xfrm>
              <a:off x="101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5" name="Line 110"/>
            <p:cNvSpPr>
              <a:spLocks noChangeShapeType="1"/>
            </p:cNvSpPr>
            <p:nvPr/>
          </p:nvSpPr>
          <p:spPr bwMode="auto">
            <a:xfrm>
              <a:off x="105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6" name="Line 111"/>
            <p:cNvSpPr>
              <a:spLocks noChangeShapeType="1"/>
            </p:cNvSpPr>
            <p:nvPr/>
          </p:nvSpPr>
          <p:spPr bwMode="auto">
            <a:xfrm>
              <a:off x="110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7" name="Line 112"/>
            <p:cNvSpPr>
              <a:spLocks noChangeShapeType="1"/>
            </p:cNvSpPr>
            <p:nvPr/>
          </p:nvSpPr>
          <p:spPr bwMode="auto">
            <a:xfrm>
              <a:off x="115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8" name="Line 113"/>
            <p:cNvSpPr>
              <a:spLocks noChangeShapeType="1"/>
            </p:cNvSpPr>
            <p:nvPr/>
          </p:nvSpPr>
          <p:spPr bwMode="auto">
            <a:xfrm>
              <a:off x="11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9" name="Line 114"/>
            <p:cNvSpPr>
              <a:spLocks noChangeShapeType="1"/>
            </p:cNvSpPr>
            <p:nvPr/>
          </p:nvSpPr>
          <p:spPr bwMode="auto">
            <a:xfrm>
              <a:off x="124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0" name="Line 115"/>
            <p:cNvSpPr>
              <a:spLocks noChangeShapeType="1"/>
            </p:cNvSpPr>
            <p:nvPr/>
          </p:nvSpPr>
          <p:spPr bwMode="auto">
            <a:xfrm>
              <a:off x="129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1" name="Line 116"/>
            <p:cNvSpPr>
              <a:spLocks noChangeShapeType="1"/>
            </p:cNvSpPr>
            <p:nvPr/>
          </p:nvSpPr>
          <p:spPr bwMode="auto">
            <a:xfrm>
              <a:off x="13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2" name="Line 117"/>
            <p:cNvSpPr>
              <a:spLocks noChangeShapeType="1"/>
            </p:cNvSpPr>
            <p:nvPr/>
          </p:nvSpPr>
          <p:spPr bwMode="auto">
            <a:xfrm>
              <a:off x="138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3" name="Line 118"/>
            <p:cNvSpPr>
              <a:spLocks noChangeShapeType="1"/>
            </p:cNvSpPr>
            <p:nvPr/>
          </p:nvSpPr>
          <p:spPr bwMode="auto">
            <a:xfrm>
              <a:off x="142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4" name="Line 119"/>
            <p:cNvSpPr>
              <a:spLocks noChangeShapeType="1"/>
            </p:cNvSpPr>
            <p:nvPr/>
          </p:nvSpPr>
          <p:spPr bwMode="auto">
            <a:xfrm>
              <a:off x="147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5" name="Line 120"/>
            <p:cNvSpPr>
              <a:spLocks noChangeShapeType="1"/>
            </p:cNvSpPr>
            <p:nvPr/>
          </p:nvSpPr>
          <p:spPr bwMode="auto">
            <a:xfrm>
              <a:off x="152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6" name="Line 121"/>
            <p:cNvSpPr>
              <a:spLocks noChangeShapeType="1"/>
            </p:cNvSpPr>
            <p:nvPr/>
          </p:nvSpPr>
          <p:spPr bwMode="auto">
            <a:xfrm>
              <a:off x="156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7" name="Line 122"/>
            <p:cNvSpPr>
              <a:spLocks noChangeShapeType="1"/>
            </p:cNvSpPr>
            <p:nvPr/>
          </p:nvSpPr>
          <p:spPr bwMode="auto">
            <a:xfrm>
              <a:off x="161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8" name="Line 123"/>
            <p:cNvSpPr>
              <a:spLocks noChangeShapeType="1"/>
            </p:cNvSpPr>
            <p:nvPr/>
          </p:nvSpPr>
          <p:spPr bwMode="auto">
            <a:xfrm>
              <a:off x="166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9" name="Line 124"/>
            <p:cNvSpPr>
              <a:spLocks noChangeShapeType="1"/>
            </p:cNvSpPr>
            <p:nvPr/>
          </p:nvSpPr>
          <p:spPr bwMode="auto">
            <a:xfrm>
              <a:off x="170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0" name="Line 125"/>
            <p:cNvSpPr>
              <a:spLocks noChangeShapeType="1"/>
            </p:cNvSpPr>
            <p:nvPr/>
          </p:nvSpPr>
          <p:spPr bwMode="auto">
            <a:xfrm>
              <a:off x="175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1" name="Line 126"/>
            <p:cNvSpPr>
              <a:spLocks noChangeShapeType="1"/>
            </p:cNvSpPr>
            <p:nvPr/>
          </p:nvSpPr>
          <p:spPr bwMode="auto">
            <a:xfrm>
              <a:off x="180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2" name="Line 127"/>
            <p:cNvSpPr>
              <a:spLocks noChangeShapeType="1"/>
            </p:cNvSpPr>
            <p:nvPr/>
          </p:nvSpPr>
          <p:spPr bwMode="auto">
            <a:xfrm>
              <a:off x="184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3" name="Line 128"/>
            <p:cNvSpPr>
              <a:spLocks noChangeShapeType="1"/>
            </p:cNvSpPr>
            <p:nvPr/>
          </p:nvSpPr>
          <p:spPr bwMode="auto">
            <a:xfrm>
              <a:off x="189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4" name="Line 129"/>
            <p:cNvSpPr>
              <a:spLocks noChangeShapeType="1"/>
            </p:cNvSpPr>
            <p:nvPr/>
          </p:nvSpPr>
          <p:spPr bwMode="auto">
            <a:xfrm>
              <a:off x="193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5" name="Line 130"/>
            <p:cNvSpPr>
              <a:spLocks noChangeShapeType="1"/>
            </p:cNvSpPr>
            <p:nvPr/>
          </p:nvSpPr>
          <p:spPr bwMode="auto">
            <a:xfrm>
              <a:off x="198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6" name="Line 131"/>
            <p:cNvSpPr>
              <a:spLocks noChangeShapeType="1"/>
            </p:cNvSpPr>
            <p:nvPr/>
          </p:nvSpPr>
          <p:spPr bwMode="auto">
            <a:xfrm>
              <a:off x="203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7" name="Line 132"/>
            <p:cNvSpPr>
              <a:spLocks noChangeShapeType="1"/>
            </p:cNvSpPr>
            <p:nvPr/>
          </p:nvSpPr>
          <p:spPr bwMode="auto">
            <a:xfrm>
              <a:off x="207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8" name="Line 133"/>
            <p:cNvSpPr>
              <a:spLocks noChangeShapeType="1"/>
            </p:cNvSpPr>
            <p:nvPr/>
          </p:nvSpPr>
          <p:spPr bwMode="auto">
            <a:xfrm>
              <a:off x="212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9" name="Line 134"/>
            <p:cNvSpPr>
              <a:spLocks noChangeShapeType="1"/>
            </p:cNvSpPr>
            <p:nvPr/>
          </p:nvSpPr>
          <p:spPr bwMode="auto">
            <a:xfrm>
              <a:off x="217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0" name="Line 135"/>
            <p:cNvSpPr>
              <a:spLocks noChangeShapeType="1"/>
            </p:cNvSpPr>
            <p:nvPr/>
          </p:nvSpPr>
          <p:spPr bwMode="auto">
            <a:xfrm>
              <a:off x="22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1" name="Line 136"/>
            <p:cNvSpPr>
              <a:spLocks noChangeShapeType="1"/>
            </p:cNvSpPr>
            <p:nvPr/>
          </p:nvSpPr>
          <p:spPr bwMode="auto">
            <a:xfrm>
              <a:off x="226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2" name="Line 137"/>
            <p:cNvSpPr>
              <a:spLocks noChangeShapeType="1"/>
            </p:cNvSpPr>
            <p:nvPr/>
          </p:nvSpPr>
          <p:spPr bwMode="auto">
            <a:xfrm>
              <a:off x="231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3" name="Line 138"/>
            <p:cNvSpPr>
              <a:spLocks noChangeShapeType="1"/>
            </p:cNvSpPr>
            <p:nvPr/>
          </p:nvSpPr>
          <p:spPr bwMode="auto">
            <a:xfrm>
              <a:off x="235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4" name="Line 139"/>
            <p:cNvSpPr>
              <a:spLocks noChangeShapeType="1"/>
            </p:cNvSpPr>
            <p:nvPr/>
          </p:nvSpPr>
          <p:spPr bwMode="auto">
            <a:xfrm>
              <a:off x="240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5" name="Line 140"/>
            <p:cNvSpPr>
              <a:spLocks noChangeShapeType="1"/>
            </p:cNvSpPr>
            <p:nvPr/>
          </p:nvSpPr>
          <p:spPr bwMode="auto">
            <a:xfrm>
              <a:off x="244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6" name="Line 141"/>
            <p:cNvSpPr>
              <a:spLocks noChangeShapeType="1"/>
            </p:cNvSpPr>
            <p:nvPr/>
          </p:nvSpPr>
          <p:spPr bwMode="auto">
            <a:xfrm>
              <a:off x="249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7" name="Line 142"/>
            <p:cNvSpPr>
              <a:spLocks noChangeShapeType="1"/>
            </p:cNvSpPr>
            <p:nvPr/>
          </p:nvSpPr>
          <p:spPr bwMode="auto">
            <a:xfrm>
              <a:off x="254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8" name="Line 143"/>
            <p:cNvSpPr>
              <a:spLocks noChangeShapeType="1"/>
            </p:cNvSpPr>
            <p:nvPr/>
          </p:nvSpPr>
          <p:spPr bwMode="auto">
            <a:xfrm>
              <a:off x="258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9" name="Line 144"/>
            <p:cNvSpPr>
              <a:spLocks noChangeShapeType="1"/>
            </p:cNvSpPr>
            <p:nvPr/>
          </p:nvSpPr>
          <p:spPr bwMode="auto">
            <a:xfrm>
              <a:off x="2633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0" name="Line 145"/>
            <p:cNvSpPr>
              <a:spLocks noChangeShapeType="1"/>
            </p:cNvSpPr>
            <p:nvPr/>
          </p:nvSpPr>
          <p:spPr bwMode="auto">
            <a:xfrm>
              <a:off x="26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1" name="Line 146"/>
            <p:cNvSpPr>
              <a:spLocks noChangeShapeType="1"/>
            </p:cNvSpPr>
            <p:nvPr/>
          </p:nvSpPr>
          <p:spPr bwMode="auto">
            <a:xfrm>
              <a:off x="272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2" name="Line 147"/>
            <p:cNvSpPr>
              <a:spLocks noChangeShapeType="1"/>
            </p:cNvSpPr>
            <p:nvPr/>
          </p:nvSpPr>
          <p:spPr bwMode="auto">
            <a:xfrm>
              <a:off x="277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3" name="Line 148"/>
            <p:cNvSpPr>
              <a:spLocks noChangeShapeType="1"/>
            </p:cNvSpPr>
            <p:nvPr/>
          </p:nvSpPr>
          <p:spPr bwMode="auto">
            <a:xfrm>
              <a:off x="282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4" name="Line 149"/>
            <p:cNvSpPr>
              <a:spLocks noChangeShapeType="1"/>
            </p:cNvSpPr>
            <p:nvPr/>
          </p:nvSpPr>
          <p:spPr bwMode="auto">
            <a:xfrm>
              <a:off x="286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5" name="Line 150"/>
            <p:cNvSpPr>
              <a:spLocks noChangeShapeType="1"/>
            </p:cNvSpPr>
            <p:nvPr/>
          </p:nvSpPr>
          <p:spPr bwMode="auto">
            <a:xfrm>
              <a:off x="291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6" name="Line 151"/>
            <p:cNvSpPr>
              <a:spLocks noChangeShapeType="1"/>
            </p:cNvSpPr>
            <p:nvPr/>
          </p:nvSpPr>
          <p:spPr bwMode="auto">
            <a:xfrm>
              <a:off x="295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67" name="AutoShape 152"/>
          <p:cNvSpPr>
            <a:spLocks noChangeArrowheads="1"/>
          </p:cNvSpPr>
          <p:nvPr/>
        </p:nvSpPr>
        <p:spPr bwMode="auto">
          <a:xfrm>
            <a:off x="5727700" y="1760538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0968" name="Group 153"/>
          <p:cNvGrpSpPr>
            <a:grpSpLocks/>
          </p:cNvGrpSpPr>
          <p:nvPr/>
        </p:nvGrpSpPr>
        <p:grpSpPr bwMode="auto">
          <a:xfrm>
            <a:off x="4592638" y="685800"/>
            <a:ext cx="3384550" cy="5715000"/>
            <a:chOff x="2981" y="288"/>
            <a:chExt cx="2132" cy="3600"/>
          </a:xfrm>
        </p:grpSpPr>
        <p:sp>
          <p:nvSpPr>
            <p:cNvPr id="40971" name="Line 154"/>
            <p:cNvSpPr>
              <a:spLocks noChangeShapeType="1"/>
            </p:cNvSpPr>
            <p:nvPr/>
          </p:nvSpPr>
          <p:spPr bwMode="auto">
            <a:xfrm>
              <a:off x="298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2" name="Line 155"/>
            <p:cNvSpPr>
              <a:spLocks noChangeShapeType="1"/>
            </p:cNvSpPr>
            <p:nvPr/>
          </p:nvSpPr>
          <p:spPr bwMode="auto">
            <a:xfrm>
              <a:off x="302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3" name="Line 156"/>
            <p:cNvSpPr>
              <a:spLocks noChangeShapeType="1"/>
            </p:cNvSpPr>
            <p:nvPr/>
          </p:nvSpPr>
          <p:spPr bwMode="auto">
            <a:xfrm>
              <a:off x="307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4" name="Line 157"/>
            <p:cNvSpPr>
              <a:spLocks noChangeShapeType="1"/>
            </p:cNvSpPr>
            <p:nvPr/>
          </p:nvSpPr>
          <p:spPr bwMode="auto">
            <a:xfrm>
              <a:off x="312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5" name="Line 158"/>
            <p:cNvSpPr>
              <a:spLocks noChangeShapeType="1"/>
            </p:cNvSpPr>
            <p:nvPr/>
          </p:nvSpPr>
          <p:spPr bwMode="auto">
            <a:xfrm>
              <a:off x="316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6" name="Line 159"/>
            <p:cNvSpPr>
              <a:spLocks noChangeShapeType="1"/>
            </p:cNvSpPr>
            <p:nvPr/>
          </p:nvSpPr>
          <p:spPr bwMode="auto">
            <a:xfrm>
              <a:off x="321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7" name="Line 160"/>
            <p:cNvSpPr>
              <a:spLocks noChangeShapeType="1"/>
            </p:cNvSpPr>
            <p:nvPr/>
          </p:nvSpPr>
          <p:spPr bwMode="auto">
            <a:xfrm>
              <a:off x="326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8" name="Line 161"/>
            <p:cNvSpPr>
              <a:spLocks noChangeShapeType="1"/>
            </p:cNvSpPr>
            <p:nvPr/>
          </p:nvSpPr>
          <p:spPr bwMode="auto">
            <a:xfrm>
              <a:off x="330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9" name="Line 162"/>
            <p:cNvSpPr>
              <a:spLocks noChangeShapeType="1"/>
            </p:cNvSpPr>
            <p:nvPr/>
          </p:nvSpPr>
          <p:spPr bwMode="auto">
            <a:xfrm>
              <a:off x="335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0" name="Line 163"/>
            <p:cNvSpPr>
              <a:spLocks noChangeShapeType="1"/>
            </p:cNvSpPr>
            <p:nvPr/>
          </p:nvSpPr>
          <p:spPr bwMode="auto">
            <a:xfrm>
              <a:off x="340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1" name="Line 164"/>
            <p:cNvSpPr>
              <a:spLocks noChangeShapeType="1"/>
            </p:cNvSpPr>
            <p:nvPr/>
          </p:nvSpPr>
          <p:spPr bwMode="auto">
            <a:xfrm>
              <a:off x="344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2" name="Line 165"/>
            <p:cNvSpPr>
              <a:spLocks noChangeShapeType="1"/>
            </p:cNvSpPr>
            <p:nvPr/>
          </p:nvSpPr>
          <p:spPr bwMode="auto">
            <a:xfrm>
              <a:off x="349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3" name="Line 166"/>
            <p:cNvSpPr>
              <a:spLocks noChangeShapeType="1"/>
            </p:cNvSpPr>
            <p:nvPr/>
          </p:nvSpPr>
          <p:spPr bwMode="auto">
            <a:xfrm>
              <a:off x="353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4" name="Line 167"/>
            <p:cNvSpPr>
              <a:spLocks noChangeShapeType="1"/>
            </p:cNvSpPr>
            <p:nvPr/>
          </p:nvSpPr>
          <p:spPr bwMode="auto">
            <a:xfrm>
              <a:off x="358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5" name="Line 168"/>
            <p:cNvSpPr>
              <a:spLocks noChangeShapeType="1"/>
            </p:cNvSpPr>
            <p:nvPr/>
          </p:nvSpPr>
          <p:spPr bwMode="auto">
            <a:xfrm>
              <a:off x="362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6" name="Line 169"/>
            <p:cNvSpPr>
              <a:spLocks noChangeShapeType="1"/>
            </p:cNvSpPr>
            <p:nvPr/>
          </p:nvSpPr>
          <p:spPr bwMode="auto">
            <a:xfrm>
              <a:off x="36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7" name="Line 170"/>
            <p:cNvSpPr>
              <a:spLocks noChangeShapeType="1"/>
            </p:cNvSpPr>
            <p:nvPr/>
          </p:nvSpPr>
          <p:spPr bwMode="auto">
            <a:xfrm>
              <a:off x="372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8" name="Line 171"/>
            <p:cNvSpPr>
              <a:spLocks noChangeShapeType="1"/>
            </p:cNvSpPr>
            <p:nvPr/>
          </p:nvSpPr>
          <p:spPr bwMode="auto">
            <a:xfrm>
              <a:off x="377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9" name="Line 172"/>
            <p:cNvSpPr>
              <a:spLocks noChangeShapeType="1"/>
            </p:cNvSpPr>
            <p:nvPr/>
          </p:nvSpPr>
          <p:spPr bwMode="auto">
            <a:xfrm>
              <a:off x="381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0" name="Line 173"/>
            <p:cNvSpPr>
              <a:spLocks noChangeShapeType="1"/>
            </p:cNvSpPr>
            <p:nvPr/>
          </p:nvSpPr>
          <p:spPr bwMode="auto">
            <a:xfrm>
              <a:off x="386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1" name="Line 174"/>
            <p:cNvSpPr>
              <a:spLocks noChangeShapeType="1"/>
            </p:cNvSpPr>
            <p:nvPr/>
          </p:nvSpPr>
          <p:spPr bwMode="auto">
            <a:xfrm>
              <a:off x="390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2" name="Line 175"/>
            <p:cNvSpPr>
              <a:spLocks noChangeShapeType="1"/>
            </p:cNvSpPr>
            <p:nvPr/>
          </p:nvSpPr>
          <p:spPr bwMode="auto">
            <a:xfrm>
              <a:off x="395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3" name="Line 176"/>
            <p:cNvSpPr>
              <a:spLocks noChangeShapeType="1"/>
            </p:cNvSpPr>
            <p:nvPr/>
          </p:nvSpPr>
          <p:spPr bwMode="auto">
            <a:xfrm>
              <a:off x="400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4" name="Line 177"/>
            <p:cNvSpPr>
              <a:spLocks noChangeShapeType="1"/>
            </p:cNvSpPr>
            <p:nvPr/>
          </p:nvSpPr>
          <p:spPr bwMode="auto">
            <a:xfrm>
              <a:off x="404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5" name="Line 178"/>
            <p:cNvSpPr>
              <a:spLocks noChangeShapeType="1"/>
            </p:cNvSpPr>
            <p:nvPr/>
          </p:nvSpPr>
          <p:spPr bwMode="auto">
            <a:xfrm>
              <a:off x="409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6" name="Line 179"/>
            <p:cNvSpPr>
              <a:spLocks noChangeShapeType="1"/>
            </p:cNvSpPr>
            <p:nvPr/>
          </p:nvSpPr>
          <p:spPr bwMode="auto">
            <a:xfrm>
              <a:off x="414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7" name="Line 180"/>
            <p:cNvSpPr>
              <a:spLocks noChangeShapeType="1"/>
            </p:cNvSpPr>
            <p:nvPr/>
          </p:nvSpPr>
          <p:spPr bwMode="auto">
            <a:xfrm>
              <a:off x="418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8" name="Line 181"/>
            <p:cNvSpPr>
              <a:spLocks noChangeShapeType="1"/>
            </p:cNvSpPr>
            <p:nvPr/>
          </p:nvSpPr>
          <p:spPr bwMode="auto">
            <a:xfrm>
              <a:off x="423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9" name="Line 182"/>
            <p:cNvSpPr>
              <a:spLocks noChangeShapeType="1"/>
            </p:cNvSpPr>
            <p:nvPr/>
          </p:nvSpPr>
          <p:spPr bwMode="auto">
            <a:xfrm>
              <a:off x="427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0" name="Line 183"/>
            <p:cNvSpPr>
              <a:spLocks noChangeShapeType="1"/>
            </p:cNvSpPr>
            <p:nvPr/>
          </p:nvSpPr>
          <p:spPr bwMode="auto">
            <a:xfrm>
              <a:off x="432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1" name="Line 184"/>
            <p:cNvSpPr>
              <a:spLocks noChangeShapeType="1"/>
            </p:cNvSpPr>
            <p:nvPr/>
          </p:nvSpPr>
          <p:spPr bwMode="auto">
            <a:xfrm>
              <a:off x="437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2" name="Line 185"/>
            <p:cNvSpPr>
              <a:spLocks noChangeShapeType="1"/>
            </p:cNvSpPr>
            <p:nvPr/>
          </p:nvSpPr>
          <p:spPr bwMode="auto">
            <a:xfrm>
              <a:off x="442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3" name="Line 186"/>
            <p:cNvSpPr>
              <a:spLocks noChangeShapeType="1"/>
            </p:cNvSpPr>
            <p:nvPr/>
          </p:nvSpPr>
          <p:spPr bwMode="auto">
            <a:xfrm>
              <a:off x="446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4" name="Line 187"/>
            <p:cNvSpPr>
              <a:spLocks noChangeShapeType="1"/>
            </p:cNvSpPr>
            <p:nvPr/>
          </p:nvSpPr>
          <p:spPr bwMode="auto">
            <a:xfrm>
              <a:off x="451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5" name="Line 188"/>
            <p:cNvSpPr>
              <a:spLocks noChangeShapeType="1"/>
            </p:cNvSpPr>
            <p:nvPr/>
          </p:nvSpPr>
          <p:spPr bwMode="auto">
            <a:xfrm>
              <a:off x="455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6" name="Line 189"/>
            <p:cNvSpPr>
              <a:spLocks noChangeShapeType="1"/>
            </p:cNvSpPr>
            <p:nvPr/>
          </p:nvSpPr>
          <p:spPr bwMode="auto">
            <a:xfrm>
              <a:off x="46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7" name="Line 190"/>
            <p:cNvSpPr>
              <a:spLocks noChangeShapeType="1"/>
            </p:cNvSpPr>
            <p:nvPr/>
          </p:nvSpPr>
          <p:spPr bwMode="auto">
            <a:xfrm>
              <a:off x="464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8" name="Line 191"/>
            <p:cNvSpPr>
              <a:spLocks noChangeShapeType="1"/>
            </p:cNvSpPr>
            <p:nvPr/>
          </p:nvSpPr>
          <p:spPr bwMode="auto">
            <a:xfrm>
              <a:off x="46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9" name="Line 192"/>
            <p:cNvSpPr>
              <a:spLocks noChangeShapeType="1"/>
            </p:cNvSpPr>
            <p:nvPr/>
          </p:nvSpPr>
          <p:spPr bwMode="auto">
            <a:xfrm>
              <a:off x="474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0" name="Line 193"/>
            <p:cNvSpPr>
              <a:spLocks noChangeShapeType="1"/>
            </p:cNvSpPr>
            <p:nvPr/>
          </p:nvSpPr>
          <p:spPr bwMode="auto">
            <a:xfrm>
              <a:off x="478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1" name="Line 194"/>
            <p:cNvSpPr>
              <a:spLocks noChangeShapeType="1"/>
            </p:cNvSpPr>
            <p:nvPr/>
          </p:nvSpPr>
          <p:spPr bwMode="auto">
            <a:xfrm>
              <a:off x="483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2" name="Line 195"/>
            <p:cNvSpPr>
              <a:spLocks noChangeShapeType="1"/>
            </p:cNvSpPr>
            <p:nvPr/>
          </p:nvSpPr>
          <p:spPr bwMode="auto">
            <a:xfrm>
              <a:off x="488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3" name="Line 196"/>
            <p:cNvSpPr>
              <a:spLocks noChangeShapeType="1"/>
            </p:cNvSpPr>
            <p:nvPr/>
          </p:nvSpPr>
          <p:spPr bwMode="auto">
            <a:xfrm>
              <a:off x="492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4" name="Line 197"/>
            <p:cNvSpPr>
              <a:spLocks noChangeShapeType="1"/>
            </p:cNvSpPr>
            <p:nvPr/>
          </p:nvSpPr>
          <p:spPr bwMode="auto">
            <a:xfrm>
              <a:off x="49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5" name="Line 198"/>
            <p:cNvSpPr>
              <a:spLocks noChangeShapeType="1"/>
            </p:cNvSpPr>
            <p:nvPr/>
          </p:nvSpPr>
          <p:spPr bwMode="auto">
            <a:xfrm>
              <a:off x="502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6" name="Line 199"/>
            <p:cNvSpPr>
              <a:spLocks noChangeShapeType="1"/>
            </p:cNvSpPr>
            <p:nvPr/>
          </p:nvSpPr>
          <p:spPr bwMode="auto">
            <a:xfrm>
              <a:off x="506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7" name="Line 200"/>
            <p:cNvSpPr>
              <a:spLocks noChangeShapeType="1"/>
            </p:cNvSpPr>
            <p:nvPr/>
          </p:nvSpPr>
          <p:spPr bwMode="auto">
            <a:xfrm>
              <a:off x="511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69" name="Text Box 3"/>
          <p:cNvSpPr txBox="1">
            <a:spLocks noChangeArrowheads="1"/>
          </p:cNvSpPr>
          <p:nvPr/>
        </p:nvSpPr>
        <p:spPr bwMode="auto">
          <a:xfrm>
            <a:off x="279400" y="152400"/>
            <a:ext cx="8686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dirty="0">
                <a:latin typeface="Cambria" pitchFamily="18" charset="0"/>
              </a:rPr>
              <a:t>we don't always give our own vision system credit for </a:t>
            </a:r>
            <a:r>
              <a:rPr lang="en-US" altLang="en-US" sz="2000" b="1" i="1" dirty="0">
                <a:latin typeface="Cambria" pitchFamily="18" charset="0"/>
              </a:rPr>
              <a:t>all the work</a:t>
            </a:r>
            <a:r>
              <a:rPr lang="en-US" altLang="en-US" sz="2000" dirty="0">
                <a:latin typeface="Cambria" pitchFamily="18" charset="0"/>
              </a:rPr>
              <a:t> it's doing…</a:t>
            </a:r>
          </a:p>
        </p:txBody>
      </p:sp>
      <p:sp>
        <p:nvSpPr>
          <p:cNvPr id="2" name="TextBox 1"/>
          <p:cNvSpPr txBox="1"/>
          <p:nvPr/>
        </p:nvSpPr>
        <p:spPr>
          <a:xfrm rot="21080747">
            <a:off x="2415156" y="4228457"/>
            <a:ext cx="6079352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 i="1" dirty="0" smtClean="0">
                <a:latin typeface="Cambria" panose="02040503050406030204" pitchFamily="18" charset="0"/>
              </a:rPr>
              <a:t>Not real life ?</a:t>
            </a:r>
          </a:p>
          <a:p>
            <a:pPr algn="ctr"/>
            <a:r>
              <a:rPr lang="en-US" sz="4200" dirty="0" smtClean="0">
                <a:latin typeface="Cambria" panose="02040503050406030204" pitchFamily="18" charset="0"/>
              </a:rPr>
              <a:t>What's the </a:t>
            </a:r>
            <a:r>
              <a:rPr lang="en-US" sz="4200" b="1" i="1" dirty="0" smtClean="0">
                <a:latin typeface="Cambria" panose="02040503050406030204" pitchFamily="18" charset="0"/>
              </a:rPr>
              <a:t>most famous </a:t>
            </a:r>
            <a:r>
              <a:rPr lang="en-US" sz="4200" dirty="0" smtClean="0">
                <a:latin typeface="Cambria" panose="02040503050406030204" pitchFamily="18" charset="0"/>
              </a:rPr>
              <a:t>of patterns like these?</a:t>
            </a:r>
            <a:endParaRPr lang="en-US" sz="42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78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6002867" y="4267200"/>
            <a:ext cx="2514600" cy="22098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-79023"/>
            <a:ext cx="4648200" cy="704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86400" y="228600"/>
            <a:ext cx="32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mbria" panose="02040503050406030204" pitchFamily="18" charset="0"/>
              </a:rPr>
              <a:t>the now-familiar striped dress… !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38800" y="4394200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 panose="020F0502020204030204" pitchFamily="34" charset="0"/>
              </a:rPr>
              <a:t>blue + black </a:t>
            </a:r>
            <a:endParaRPr lang="en-US" sz="3200" dirty="0"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8800" y="5099452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 panose="020F0502020204030204" pitchFamily="34" charset="0"/>
              </a:rPr>
              <a:t>vs.</a:t>
            </a:r>
            <a:endParaRPr lang="en-US" sz="3200" dirty="0"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38800" y="5804704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 panose="020F0502020204030204" pitchFamily="34" charset="0"/>
              </a:rPr>
              <a:t>white + gold</a:t>
            </a:r>
            <a:endParaRPr 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77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graphics8.nytimes.com/newsgraphics/2014/02/27/dress/a2e0c1ddc0e490dd67acd27a6772a1fb959dc4ca/dress-7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38" b="32041"/>
          <a:stretch/>
        </p:blipFill>
        <p:spPr bwMode="auto">
          <a:xfrm>
            <a:off x="60884" y="2187222"/>
            <a:ext cx="8984689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7" y="914400"/>
            <a:ext cx="8966200" cy="12901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02573" y="63246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Cambria" panose="02040503050406030204" pitchFamily="18" charset="0"/>
              </a:rPr>
              <a:t>NYT…</a:t>
            </a: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23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228600" y="175736"/>
            <a:ext cx="2514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200" dirty="0" smtClean="0">
                <a:latin typeface="Cambria" pitchFamily="18" charset="0"/>
              </a:rPr>
              <a:t>Let it go!</a:t>
            </a:r>
            <a:endParaRPr lang="en-US" altLang="en-US" sz="4200" dirty="0">
              <a:latin typeface="Cambria" pitchFamily="18" charset="0"/>
            </a:endParaRP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685800" y="5943600"/>
            <a:ext cx="7594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dirty="0" smtClean="0">
                <a:latin typeface="Cambria" pitchFamily="18" charset="0"/>
              </a:rPr>
              <a:t>Door == coke can?   </a:t>
            </a:r>
            <a:r>
              <a:rPr lang="en-US" altLang="en-US" sz="3200" i="1" dirty="0" smtClean="0">
                <a:latin typeface="Cambria" pitchFamily="18" charset="0"/>
              </a:rPr>
              <a:t>We'll work around it!</a:t>
            </a:r>
            <a:endParaRPr lang="en-US" altLang="en-US" sz="3200" i="1" dirty="0">
              <a:latin typeface="Cambria" pitchFamily="18" charset="0"/>
            </a:endParaRP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93800"/>
            <a:ext cx="37846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ight Arrow 17"/>
          <p:cNvSpPr>
            <a:spLocks noChangeArrowheads="1"/>
          </p:cNvSpPr>
          <p:nvPr/>
        </p:nvSpPr>
        <p:spPr bwMode="auto">
          <a:xfrm>
            <a:off x="4171950" y="2384425"/>
            <a:ext cx="803275" cy="457200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FFCC99"/>
          </a:solidFill>
          <a:ln w="9525" algn="ctr">
            <a:solidFill>
              <a:srgbClr val="0D982A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8918" name="TextBox 1"/>
          <p:cNvSpPr txBox="1">
            <a:spLocks noChangeArrowheads="1"/>
          </p:cNvSpPr>
          <p:nvPr/>
        </p:nvSpPr>
        <p:spPr bwMode="auto">
          <a:xfrm>
            <a:off x="5675313" y="4191000"/>
            <a:ext cx="2667000" cy="461963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dirty="0">
                <a:latin typeface="Calibri" pitchFamily="34" charset="0"/>
              </a:rPr>
              <a:t>| hue |    &lt;    25</a:t>
            </a:r>
          </a:p>
        </p:txBody>
      </p:sp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475" y="1185863"/>
            <a:ext cx="3811588" cy="2857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20" name="TextBox 9"/>
          <p:cNvSpPr txBox="1">
            <a:spLocks noChangeArrowheads="1"/>
          </p:cNvSpPr>
          <p:nvPr/>
        </p:nvSpPr>
        <p:spPr bwMode="auto">
          <a:xfrm>
            <a:off x="5676900" y="4795838"/>
            <a:ext cx="2667000" cy="461962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>
                <a:latin typeface="Calibri" pitchFamily="34" charset="0"/>
              </a:rPr>
              <a:t>saturation   &gt;   0.75</a:t>
            </a:r>
          </a:p>
        </p:txBody>
      </p:sp>
      <p:sp>
        <p:nvSpPr>
          <p:cNvPr id="38921" name="Down Arrow 2"/>
          <p:cNvSpPr>
            <a:spLocks noChangeArrowheads="1"/>
          </p:cNvSpPr>
          <p:nvPr/>
        </p:nvSpPr>
        <p:spPr bwMode="auto">
          <a:xfrm rot="2455337">
            <a:off x="5334000" y="841375"/>
            <a:ext cx="415925" cy="609600"/>
          </a:xfrm>
          <a:prstGeom prst="downArrow">
            <a:avLst>
              <a:gd name="adj1" fmla="val 50000"/>
              <a:gd name="adj2" fmla="val 49927"/>
            </a:avLst>
          </a:prstGeom>
          <a:solidFill>
            <a:srgbClr val="FFCC99"/>
          </a:solidFill>
          <a:ln w="9525" algn="ctr">
            <a:solidFill>
              <a:srgbClr val="C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8922" name="Rectangle 3"/>
          <p:cNvSpPr>
            <a:spLocks noChangeArrowheads="1"/>
          </p:cNvSpPr>
          <p:nvPr/>
        </p:nvSpPr>
        <p:spPr bwMode="auto">
          <a:xfrm>
            <a:off x="5767388" y="468313"/>
            <a:ext cx="950912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2100">
                <a:solidFill>
                  <a:srgbClr val="C00000"/>
                </a:solidFill>
                <a:latin typeface="Cambria" pitchFamily="18" charset="0"/>
              </a:rPr>
              <a:t>Aargh!</a:t>
            </a:r>
          </a:p>
        </p:txBody>
      </p:sp>
    </p:spTree>
    <p:extLst>
      <p:ext uri="{BB962C8B-B14F-4D97-AF65-F5344CB8AC3E}">
        <p14:creationId xmlns:p14="http://schemas.microsoft.com/office/powerpoint/2010/main" val="196981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239713" y="174625"/>
            <a:ext cx="77612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The coke-can collector: </a:t>
            </a:r>
            <a:r>
              <a:rPr lang="en-US" altLang="en-US" sz="3200" b="1" i="1">
                <a:solidFill>
                  <a:srgbClr val="C00000"/>
                </a:solidFill>
                <a:latin typeface="Cambria" pitchFamily="18" charset="0"/>
              </a:rPr>
              <a:t>seeking…</a:t>
            </a:r>
            <a:endParaRPr lang="en-US" altLang="en-US" sz="3200" b="1" i="1">
              <a:latin typeface="Cambria" pitchFamily="18" charset="0"/>
            </a:endParaRPr>
          </a:p>
        </p:txBody>
      </p:sp>
      <p:pic>
        <p:nvPicPr>
          <p:cNvPr id="43011" name="Picture 4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13" y="1447800"/>
            <a:ext cx="6327775" cy="431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14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239713" y="174625"/>
            <a:ext cx="77612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The coke-can collector: </a:t>
            </a:r>
            <a:r>
              <a:rPr lang="en-US" altLang="en-US" sz="3200" b="1" i="1">
                <a:solidFill>
                  <a:srgbClr val="C00000"/>
                </a:solidFill>
                <a:latin typeface="Cambria" pitchFamily="18" charset="0"/>
              </a:rPr>
              <a:t>seeking…</a:t>
            </a:r>
          </a:p>
        </p:txBody>
      </p:sp>
      <p:pic>
        <p:nvPicPr>
          <p:cNvPr id="44035" name="Picture 4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88" y="1524000"/>
            <a:ext cx="6473825" cy="441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159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239713" y="174625"/>
            <a:ext cx="77612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The coke-can collector: </a:t>
            </a:r>
            <a:r>
              <a:rPr lang="en-US" altLang="en-US" sz="3200" b="1" i="1">
                <a:solidFill>
                  <a:srgbClr val="C00000"/>
                </a:solidFill>
                <a:latin typeface="Cambria" pitchFamily="18" charset="0"/>
              </a:rPr>
              <a:t>success!</a:t>
            </a:r>
          </a:p>
        </p:txBody>
      </p:sp>
      <p:pic>
        <p:nvPicPr>
          <p:cNvPr id="45059" name="Picture 4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1030288"/>
            <a:ext cx="7035800" cy="479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701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3" name="Picture 6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" t="6709" r="1688" b="11059"/>
          <a:stretch/>
        </p:blipFill>
        <p:spPr bwMode="auto">
          <a:xfrm>
            <a:off x="374650" y="381000"/>
            <a:ext cx="8544984" cy="5735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0" name="Text Box 7"/>
          <p:cNvSpPr txBox="1">
            <a:spLocks noChangeArrowheads="1"/>
          </p:cNvSpPr>
          <p:nvPr/>
        </p:nvSpPr>
        <p:spPr bwMode="auto">
          <a:xfrm>
            <a:off x="400050" y="6197600"/>
            <a:ext cx="4533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dirty="0">
                <a:latin typeface="Cambria" pitchFamily="18" charset="0"/>
              </a:rPr>
              <a:t>Actual</a:t>
            </a:r>
            <a:r>
              <a:rPr lang="en-US" altLang="en-US" sz="3200" i="1" dirty="0">
                <a:latin typeface="Cambria" pitchFamily="18" charset="0"/>
              </a:rPr>
              <a:t> </a:t>
            </a:r>
            <a:r>
              <a:rPr lang="en-US" altLang="en-US" sz="3200" dirty="0">
                <a:latin typeface="Cambria" pitchFamily="18" charset="0"/>
              </a:rPr>
              <a:t>output: </a:t>
            </a:r>
            <a:r>
              <a:rPr lang="en-US" altLang="en-US" sz="3200" b="1" i="1" dirty="0">
                <a:latin typeface="Cambria" pitchFamily="18" charset="0"/>
              </a:rPr>
              <a:t>contents</a:t>
            </a:r>
            <a:endParaRPr lang="en-US" altLang="en-US" sz="3200" dirty="0">
              <a:latin typeface="Cambria" pitchFamily="18" charset="0"/>
            </a:endParaRPr>
          </a:p>
        </p:txBody>
      </p:sp>
      <p:sp>
        <p:nvSpPr>
          <p:cNvPr id="58371" name="Rectangle 1"/>
          <p:cNvSpPr>
            <a:spLocks noChangeArrowheads="1"/>
          </p:cNvSpPr>
          <p:nvPr/>
        </p:nvSpPr>
        <p:spPr bwMode="auto">
          <a:xfrm>
            <a:off x="5670550" y="6270625"/>
            <a:ext cx="2559050" cy="461963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>
                <a:latin typeface="Cambria" pitchFamily="18" charset="0"/>
              </a:rPr>
              <a:t>people, walking…</a:t>
            </a:r>
            <a:endParaRPr lang="en-US" altLang="en-US"/>
          </a:p>
        </p:txBody>
      </p:sp>
      <p:sp>
        <p:nvSpPr>
          <p:cNvPr id="58372" name="Rectangle 13"/>
          <p:cNvSpPr>
            <a:spLocks noChangeArrowheads="1"/>
          </p:cNvSpPr>
          <p:nvPr/>
        </p:nvSpPr>
        <p:spPr bwMode="auto">
          <a:xfrm>
            <a:off x="3733800" y="114300"/>
            <a:ext cx="4114799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i="1" dirty="0" smtClean="0">
                <a:latin typeface="Cambria" pitchFamily="18" charset="0"/>
              </a:rPr>
              <a:t>so many pixels!</a:t>
            </a:r>
            <a:endParaRPr lang="en-US" altLang="en-US" sz="3600" i="1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1"/>
          <p:cNvSpPr>
            <a:spLocks noChangeArrowheads="1"/>
          </p:cNvSpPr>
          <p:nvPr/>
        </p:nvSpPr>
        <p:spPr bwMode="auto">
          <a:xfrm>
            <a:off x="2345688" y="6096000"/>
            <a:ext cx="4322337" cy="461665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b="1" i="1" dirty="0" smtClean="0">
                <a:solidFill>
                  <a:srgbClr val="120DFB"/>
                </a:solidFill>
                <a:latin typeface="Cambria" pitchFamily="18" charset="0"/>
              </a:rPr>
              <a:t>with human help</a:t>
            </a:r>
            <a:r>
              <a:rPr lang="en-US" altLang="en-US" dirty="0" smtClean="0">
                <a:latin typeface="Cambria" pitchFamily="18" charset="0"/>
              </a:rPr>
              <a:t>, pretty good!</a:t>
            </a:r>
            <a:endParaRPr lang="en-US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0" t="17727" r="30413" b="26530"/>
          <a:stretch/>
        </p:blipFill>
        <p:spPr bwMode="auto">
          <a:xfrm>
            <a:off x="915932" y="967794"/>
            <a:ext cx="7181850" cy="489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439857" y="4780798"/>
            <a:ext cx="865943" cy="230832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900" dirty="0" smtClean="0">
                <a:latin typeface="Cambria" pitchFamily="18" charset="0"/>
              </a:rPr>
              <a:t>0:27 and 4:00</a:t>
            </a:r>
            <a:endParaRPr lang="en-US" altLang="en-US" sz="900" dirty="0"/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228600" y="190500"/>
            <a:ext cx="7867650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dirty="0" smtClean="0">
                <a:latin typeface="Cambria" pitchFamily="18" charset="0"/>
              </a:rPr>
              <a:t>How good is CV?</a:t>
            </a:r>
            <a:endParaRPr lang="en-US" altLang="en-US" sz="36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9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104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60550" y="152400"/>
            <a:ext cx="60642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>
                <a:latin typeface="Cambria" pitchFamily="18" charset="0"/>
              </a:rPr>
              <a:t>CS 5: the past…</a:t>
            </a:r>
          </a:p>
        </p:txBody>
      </p:sp>
      <p:grpSp>
        <p:nvGrpSpPr>
          <p:cNvPr id="67587" name="Group 1051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8064500" y="1533525"/>
            <a:ext cx="427038" cy="496888"/>
            <a:chOff x="2928" y="1051"/>
            <a:chExt cx="840" cy="957"/>
          </a:xfrm>
        </p:grpSpPr>
        <p:sp>
          <p:nvSpPr>
            <p:cNvPr id="67606" name="Freeform 1052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07" name="Oval 1053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608" name="Oval 1054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609" name="Oval 1055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610" name="Oval 1056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611" name="Oval 1057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612" name="Oval 1058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613" name="Oval 1059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614" name="AutoShape 1060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615" name="Freeform 1061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16" name="Freeform 1062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17" name="Freeform 1063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18" name="Freeform 1064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7588" name="Text Box 1068"/>
          <p:cNvSpPr txBox="1">
            <a:spLocks noChangeArrowheads="1"/>
          </p:cNvSpPr>
          <p:nvPr/>
        </p:nvSpPr>
        <p:spPr bwMode="auto">
          <a:xfrm>
            <a:off x="457200" y="13716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Functions &amp; variables</a:t>
            </a:r>
          </a:p>
        </p:txBody>
      </p:sp>
      <p:sp>
        <p:nvSpPr>
          <p:cNvPr id="67589" name="Text Box 1069"/>
          <p:cNvSpPr txBox="1">
            <a:spLocks noChangeArrowheads="1"/>
          </p:cNvSpPr>
          <p:nvPr/>
        </p:nvSpPr>
        <p:spPr bwMode="auto">
          <a:xfrm>
            <a:off x="457200" y="3395663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Circuit design &amp; Hmmm</a:t>
            </a:r>
          </a:p>
        </p:txBody>
      </p:sp>
      <p:sp>
        <p:nvSpPr>
          <p:cNvPr id="67590" name="Text Box 1075"/>
          <p:cNvSpPr txBox="1">
            <a:spLocks noChangeArrowheads="1"/>
          </p:cNvSpPr>
          <p:nvPr/>
        </p:nvSpPr>
        <p:spPr bwMode="auto">
          <a:xfrm>
            <a:off x="457200" y="5419725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Objects and Classes</a:t>
            </a:r>
          </a:p>
        </p:txBody>
      </p:sp>
      <p:sp>
        <p:nvSpPr>
          <p:cNvPr id="67591" name="Text Box 1080"/>
          <p:cNvSpPr txBox="1">
            <a:spLocks noChangeArrowheads="1"/>
          </p:cNvSpPr>
          <p:nvPr/>
        </p:nvSpPr>
        <p:spPr bwMode="auto">
          <a:xfrm>
            <a:off x="457200" y="2720975"/>
            <a:ext cx="4435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Representations (binary, ascii)</a:t>
            </a:r>
          </a:p>
        </p:txBody>
      </p:sp>
      <p:sp>
        <p:nvSpPr>
          <p:cNvPr id="67592" name="Text Box 1081"/>
          <p:cNvSpPr txBox="1">
            <a:spLocks noChangeArrowheads="1"/>
          </p:cNvSpPr>
          <p:nvPr/>
        </p:nvSpPr>
        <p:spPr bwMode="auto">
          <a:xfrm>
            <a:off x="457200" y="4070350"/>
            <a:ext cx="464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Loops, 2d arrays</a:t>
            </a:r>
          </a:p>
        </p:txBody>
      </p:sp>
      <p:sp>
        <p:nvSpPr>
          <p:cNvPr id="67593" name="Text Box 1082"/>
          <p:cNvSpPr txBox="1">
            <a:spLocks noChangeArrowheads="1"/>
          </p:cNvSpPr>
          <p:nvPr/>
        </p:nvSpPr>
        <p:spPr bwMode="auto">
          <a:xfrm>
            <a:off x="457200" y="4745038"/>
            <a:ext cx="464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Dictionaries </a:t>
            </a:r>
          </a:p>
        </p:txBody>
      </p:sp>
      <p:sp>
        <p:nvSpPr>
          <p:cNvPr id="67594" name="Text Box 1083"/>
          <p:cNvSpPr txBox="1">
            <a:spLocks noChangeArrowheads="1"/>
          </p:cNvSpPr>
          <p:nvPr/>
        </p:nvSpPr>
        <p:spPr bwMode="auto">
          <a:xfrm>
            <a:off x="457200" y="60960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Computability</a:t>
            </a:r>
          </a:p>
        </p:txBody>
      </p:sp>
      <p:sp>
        <p:nvSpPr>
          <p:cNvPr id="67595" name="Text Box 1084"/>
          <p:cNvSpPr txBox="1">
            <a:spLocks noChangeArrowheads="1"/>
          </p:cNvSpPr>
          <p:nvPr/>
        </p:nvSpPr>
        <p:spPr bwMode="auto">
          <a:xfrm>
            <a:off x="457200" y="2046288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Recursion</a:t>
            </a:r>
          </a:p>
        </p:txBody>
      </p:sp>
      <p:sp>
        <p:nvSpPr>
          <p:cNvPr id="67596" name="Text Box 1085"/>
          <p:cNvSpPr txBox="1">
            <a:spLocks noChangeArrowheads="1"/>
          </p:cNvSpPr>
          <p:nvPr/>
        </p:nvSpPr>
        <p:spPr bwMode="auto">
          <a:xfrm>
            <a:off x="5486400" y="2743200"/>
            <a:ext cx="304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120DFB"/>
                </a:solidFill>
                <a:latin typeface="Courier New" pitchFamily="49" charset="0"/>
              </a:rPr>
              <a:t>Caesar cipher</a:t>
            </a:r>
          </a:p>
        </p:txBody>
      </p:sp>
      <p:sp>
        <p:nvSpPr>
          <p:cNvPr id="67597" name="Text Box 1086"/>
          <p:cNvSpPr txBox="1">
            <a:spLocks noChangeArrowheads="1"/>
          </p:cNvSpPr>
          <p:nvPr/>
        </p:nvSpPr>
        <p:spPr bwMode="auto">
          <a:xfrm>
            <a:off x="5486400" y="3408363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120DFB"/>
                </a:solidFill>
                <a:latin typeface="Courier New" pitchFamily="49" charset="0"/>
              </a:rPr>
              <a:t>4-bit multiplier</a:t>
            </a:r>
          </a:p>
        </p:txBody>
      </p:sp>
      <p:sp>
        <p:nvSpPr>
          <p:cNvPr id="67598" name="Text Box 1089"/>
          <p:cNvSpPr txBox="1">
            <a:spLocks noChangeArrowheads="1"/>
          </p:cNvSpPr>
          <p:nvPr/>
        </p:nvSpPr>
        <p:spPr bwMode="auto">
          <a:xfrm>
            <a:off x="5486400" y="4760913"/>
            <a:ext cx="327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120DFB"/>
                </a:solidFill>
                <a:latin typeface="Courier New" pitchFamily="49" charset="0"/>
              </a:rPr>
              <a:t>Markov Text Gen.</a:t>
            </a:r>
          </a:p>
        </p:txBody>
      </p:sp>
      <p:sp>
        <p:nvSpPr>
          <p:cNvPr id="67599" name="Text Box 1090"/>
          <p:cNvSpPr txBox="1">
            <a:spLocks noChangeArrowheads="1"/>
          </p:cNvSpPr>
          <p:nvPr/>
        </p:nvSpPr>
        <p:spPr bwMode="auto">
          <a:xfrm>
            <a:off x="5486400" y="4070350"/>
            <a:ext cx="3311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120DFB"/>
                </a:solidFill>
                <a:latin typeface="Courier New" pitchFamily="49" charset="0"/>
              </a:rPr>
              <a:t>Mandelbrot, Life</a:t>
            </a:r>
          </a:p>
        </p:txBody>
      </p:sp>
      <p:sp>
        <p:nvSpPr>
          <p:cNvPr id="67600" name="Text Box 1091"/>
          <p:cNvSpPr txBox="1">
            <a:spLocks noChangeArrowheads="1"/>
          </p:cNvSpPr>
          <p:nvPr/>
        </p:nvSpPr>
        <p:spPr bwMode="auto">
          <a:xfrm>
            <a:off x="5486400" y="5419725"/>
            <a:ext cx="3509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120DFB"/>
                </a:solidFill>
                <a:latin typeface="Courier New" pitchFamily="49" charset="0"/>
              </a:rPr>
              <a:t>Date, C4, Project</a:t>
            </a:r>
          </a:p>
        </p:txBody>
      </p:sp>
      <p:sp>
        <p:nvSpPr>
          <p:cNvPr id="67601" name="Text Box 1092"/>
          <p:cNvSpPr txBox="1">
            <a:spLocks noChangeArrowheads="1"/>
          </p:cNvSpPr>
          <p:nvPr/>
        </p:nvSpPr>
        <p:spPr bwMode="auto">
          <a:xfrm>
            <a:off x="5486400" y="6024563"/>
            <a:ext cx="3311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120DFB"/>
                </a:solidFill>
                <a:latin typeface="Courier New" pitchFamily="49" charset="0"/>
              </a:rPr>
              <a:t>Finite state machines</a:t>
            </a:r>
          </a:p>
        </p:txBody>
      </p:sp>
      <p:sp>
        <p:nvSpPr>
          <p:cNvPr id="67602" name="Text Box 1093"/>
          <p:cNvSpPr txBox="1">
            <a:spLocks noChangeArrowheads="1"/>
          </p:cNvSpPr>
          <p:nvPr/>
        </p:nvSpPr>
        <p:spPr bwMode="auto">
          <a:xfrm>
            <a:off x="7723188" y="2003425"/>
            <a:ext cx="10937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0D982A"/>
                </a:solidFill>
                <a:latin typeface="Comic Sans MS" pitchFamily="66" charset="0"/>
              </a:rPr>
              <a:t>looks like broccoli to me!</a:t>
            </a:r>
          </a:p>
        </p:txBody>
      </p:sp>
      <p:pic>
        <p:nvPicPr>
          <p:cNvPr id="67603" name="Picture 1094" descr="Picture 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423988"/>
            <a:ext cx="1443038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604" name="Text Box 1095"/>
          <p:cNvSpPr txBox="1">
            <a:spLocks noChangeArrowheads="1"/>
          </p:cNvSpPr>
          <p:nvPr/>
        </p:nvSpPr>
        <p:spPr bwMode="auto">
          <a:xfrm>
            <a:off x="6902450" y="1690688"/>
            <a:ext cx="13176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120DFB"/>
                </a:solidFill>
                <a:latin typeface="Courier New" pitchFamily="49" charset="0"/>
              </a:rPr>
              <a:t>growing trees</a:t>
            </a:r>
          </a:p>
        </p:txBody>
      </p:sp>
      <p:sp>
        <p:nvSpPr>
          <p:cNvPr id="67605" name="Text Box 1111"/>
          <p:cNvSpPr txBox="1">
            <a:spLocks noChangeArrowheads="1"/>
          </p:cNvSpPr>
          <p:nvPr/>
        </p:nvSpPr>
        <p:spPr bwMode="auto">
          <a:xfrm>
            <a:off x="5486400" y="6316663"/>
            <a:ext cx="3311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120DFB"/>
                </a:solidFill>
                <a:latin typeface="Courier New" pitchFamily="49" charset="0"/>
              </a:rPr>
              <a:t>Uncomputable functions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304800" y="4038600"/>
            <a:ext cx="8534400" cy="170136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123907" name="Rectangle 9"/>
          <p:cNvSpPr>
            <a:spLocks noChangeArrowheads="1"/>
          </p:cNvSpPr>
          <p:nvPr/>
        </p:nvSpPr>
        <p:spPr bwMode="auto">
          <a:xfrm>
            <a:off x="685800" y="1103055"/>
            <a:ext cx="7791517" cy="2554545"/>
          </a:xfrm>
          <a:prstGeom prst="rect">
            <a:avLst/>
          </a:prstGeom>
          <a:noFill/>
          <a:ln w="38100" cmpd="sng">
            <a:solidFill>
              <a:srgbClr val="FFCC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890C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def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BFF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():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890C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if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AF9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hc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(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BFF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) ==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True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  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890C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while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 1+1==2: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print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'Ha!'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890C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else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  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return 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# halt!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Courier New" pitchFamily="49" charset="0"/>
              <a:ea typeface="MS PGothic" pitchFamily="34" charset="-128"/>
              <a:cs typeface="+mn-cs"/>
            </a:endParaRPr>
          </a:p>
        </p:txBody>
      </p:sp>
      <p:sp>
        <p:nvSpPr>
          <p:cNvPr id="123912" name="Rectangle 26"/>
          <p:cNvSpPr>
            <a:spLocks noChangeArrowheads="1"/>
          </p:cNvSpPr>
          <p:nvPr/>
        </p:nvSpPr>
        <p:spPr bwMode="auto">
          <a:xfrm>
            <a:off x="152400" y="228600"/>
            <a:ext cx="487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Suppose  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AF9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hc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(f)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 worked for all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f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 </a:t>
            </a:r>
            <a:endParaRPr kumimoji="0" lang="en-US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MS PGothic" pitchFamily="34" charset="-128"/>
              <a:cs typeface="Courier New" pitchFamily="49" charset="0"/>
            </a:endParaRPr>
          </a:p>
        </p:txBody>
      </p:sp>
      <p:sp>
        <p:nvSpPr>
          <p:cNvPr id="2" name="Rectangle 1"/>
          <p:cNvSpPr/>
          <p:nvPr/>
        </p:nvSpPr>
        <p:spPr>
          <a:xfrm rot="21388197">
            <a:off x="8015756" y="6253628"/>
            <a:ext cx="915059" cy="369332"/>
          </a:xfrm>
          <a:prstGeom prst="rect">
            <a:avLst/>
          </a:prstGeom>
          <a:solidFill>
            <a:srgbClr val="FFCCCC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+mn-cs"/>
              </a:rPr>
              <a:t>Proven!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91200" y="228600"/>
            <a:ext cx="22950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Create this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BFF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9" name="Rectangle 26"/>
          <p:cNvSpPr>
            <a:spLocks noChangeArrowheads="1"/>
          </p:cNvSpPr>
          <p:nvPr/>
        </p:nvSpPr>
        <p:spPr bwMode="auto">
          <a:xfrm>
            <a:off x="457200" y="4114800"/>
            <a:ext cx="58408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Is  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AF9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hc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(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BFF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)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==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True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?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  </a:t>
            </a:r>
            <a:endParaRPr kumimoji="0" lang="en-US" alt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MS PGothic" pitchFamily="34" charset="-128"/>
              <a:cs typeface="Courier New" pitchFamily="49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352800" y="6149622"/>
            <a:ext cx="4419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AF9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Courier New" pitchFamily="49" charset="0"/>
              </a:rPr>
              <a:t>hc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 </a:t>
            </a:r>
            <a:r>
              <a:rPr kumimoji="0" lang="en-US" alt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always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Courier New" pitchFamily="49" charset="0"/>
              </a:rPr>
              <a:t> has a bug</a:t>
            </a:r>
            <a:endParaRPr kumimoji="0" lang="en-US" altLang="en-US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MS PGothic" pitchFamily="34" charset="-128"/>
              <a:cs typeface="Courier New" pitchFamily="49" charset="0"/>
            </a:endParaRPr>
          </a:p>
        </p:txBody>
      </p:sp>
      <p:sp>
        <p:nvSpPr>
          <p:cNvPr id="16" name="Rectangle 26"/>
          <p:cNvSpPr>
            <a:spLocks noChangeArrowheads="1"/>
          </p:cNvSpPr>
          <p:nvPr/>
        </p:nvSpPr>
        <p:spPr bwMode="auto">
          <a:xfrm>
            <a:off x="457200" y="4840069"/>
            <a:ext cx="58408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Is  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AF9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hc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(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BFF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MS PGothic" pitchFamily="34" charset="-128"/>
                <a:cs typeface="Courier New" panose="02070309020205020404" pitchFamily="49" charset="0"/>
              </a:rPr>
              <a:t>)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==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urier New" pitchFamily="49" charset="0"/>
                <a:ea typeface="MS PGothic" pitchFamily="34" charset="-128"/>
                <a:cs typeface="+mn-cs"/>
              </a:rPr>
              <a:t>False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?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  </a:t>
            </a:r>
            <a:endParaRPr kumimoji="0" lang="en-US" alt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MS PGothic" pitchFamily="34" charset="-128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09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104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60550" y="152400"/>
            <a:ext cx="60642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>
                <a:latin typeface="Cambria" pitchFamily="18" charset="0"/>
              </a:rPr>
              <a:t>CS 5: the past…</a:t>
            </a:r>
          </a:p>
        </p:txBody>
      </p:sp>
      <p:grpSp>
        <p:nvGrpSpPr>
          <p:cNvPr id="68611" name="Group 1051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8064500" y="1533525"/>
            <a:ext cx="427038" cy="496888"/>
            <a:chOff x="2928" y="1051"/>
            <a:chExt cx="840" cy="957"/>
          </a:xfrm>
        </p:grpSpPr>
        <p:sp>
          <p:nvSpPr>
            <p:cNvPr id="68631" name="Freeform 1052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32" name="Oval 1053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8633" name="Oval 1054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8634" name="Oval 1055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8635" name="Oval 1056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8636" name="Oval 1057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8637" name="Oval 1058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8638" name="Oval 1059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8639" name="AutoShape 1060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8640" name="Freeform 1061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641" name="Freeform 1062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642" name="Freeform 1063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643" name="Freeform 1064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8612" name="Text Box 1068"/>
          <p:cNvSpPr txBox="1">
            <a:spLocks noChangeArrowheads="1"/>
          </p:cNvSpPr>
          <p:nvPr/>
        </p:nvSpPr>
        <p:spPr bwMode="auto">
          <a:xfrm>
            <a:off x="457200" y="13716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Functions &amp; variables</a:t>
            </a:r>
          </a:p>
        </p:txBody>
      </p:sp>
      <p:sp>
        <p:nvSpPr>
          <p:cNvPr id="68613" name="Text Box 1069"/>
          <p:cNvSpPr txBox="1">
            <a:spLocks noChangeArrowheads="1"/>
          </p:cNvSpPr>
          <p:nvPr/>
        </p:nvSpPr>
        <p:spPr bwMode="auto">
          <a:xfrm>
            <a:off x="457200" y="3395663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Circuit design &amp; Hmmm</a:t>
            </a:r>
          </a:p>
        </p:txBody>
      </p:sp>
      <p:sp>
        <p:nvSpPr>
          <p:cNvPr id="68614" name="Text Box 1075"/>
          <p:cNvSpPr txBox="1">
            <a:spLocks noChangeArrowheads="1"/>
          </p:cNvSpPr>
          <p:nvPr/>
        </p:nvSpPr>
        <p:spPr bwMode="auto">
          <a:xfrm>
            <a:off x="457200" y="5419725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Objects and Classes</a:t>
            </a:r>
          </a:p>
        </p:txBody>
      </p:sp>
      <p:sp>
        <p:nvSpPr>
          <p:cNvPr id="68615" name="Text Box 1080"/>
          <p:cNvSpPr txBox="1">
            <a:spLocks noChangeArrowheads="1"/>
          </p:cNvSpPr>
          <p:nvPr/>
        </p:nvSpPr>
        <p:spPr bwMode="auto">
          <a:xfrm>
            <a:off x="457200" y="2720975"/>
            <a:ext cx="4435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Representations (binary, ascii)</a:t>
            </a:r>
          </a:p>
        </p:txBody>
      </p:sp>
      <p:sp>
        <p:nvSpPr>
          <p:cNvPr id="68616" name="Text Box 1081"/>
          <p:cNvSpPr txBox="1">
            <a:spLocks noChangeArrowheads="1"/>
          </p:cNvSpPr>
          <p:nvPr/>
        </p:nvSpPr>
        <p:spPr bwMode="auto">
          <a:xfrm>
            <a:off x="457200" y="4070350"/>
            <a:ext cx="464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Loops, 2d arrays</a:t>
            </a:r>
          </a:p>
        </p:txBody>
      </p:sp>
      <p:sp>
        <p:nvSpPr>
          <p:cNvPr id="68617" name="Text Box 1082"/>
          <p:cNvSpPr txBox="1">
            <a:spLocks noChangeArrowheads="1"/>
          </p:cNvSpPr>
          <p:nvPr/>
        </p:nvSpPr>
        <p:spPr bwMode="auto">
          <a:xfrm>
            <a:off x="457200" y="4745038"/>
            <a:ext cx="464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Dictionaries </a:t>
            </a:r>
          </a:p>
        </p:txBody>
      </p:sp>
      <p:sp>
        <p:nvSpPr>
          <p:cNvPr id="68618" name="Text Box 1083"/>
          <p:cNvSpPr txBox="1">
            <a:spLocks noChangeArrowheads="1"/>
          </p:cNvSpPr>
          <p:nvPr/>
        </p:nvSpPr>
        <p:spPr bwMode="auto">
          <a:xfrm>
            <a:off x="457200" y="60960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Computability</a:t>
            </a:r>
          </a:p>
        </p:txBody>
      </p:sp>
      <p:sp>
        <p:nvSpPr>
          <p:cNvPr id="68619" name="Text Box 1084"/>
          <p:cNvSpPr txBox="1">
            <a:spLocks noChangeArrowheads="1"/>
          </p:cNvSpPr>
          <p:nvPr/>
        </p:nvSpPr>
        <p:spPr bwMode="auto">
          <a:xfrm>
            <a:off x="457200" y="2046288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Cambria" pitchFamily="18" charset="0"/>
              </a:rPr>
              <a:t>Recursion</a:t>
            </a:r>
          </a:p>
        </p:txBody>
      </p:sp>
      <p:sp>
        <p:nvSpPr>
          <p:cNvPr id="68620" name="Text Box 1085"/>
          <p:cNvSpPr txBox="1">
            <a:spLocks noChangeArrowheads="1"/>
          </p:cNvSpPr>
          <p:nvPr/>
        </p:nvSpPr>
        <p:spPr bwMode="auto">
          <a:xfrm>
            <a:off x="5486400" y="2743200"/>
            <a:ext cx="304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120DFB"/>
                </a:solidFill>
                <a:latin typeface="Courier New" pitchFamily="49" charset="0"/>
              </a:rPr>
              <a:t>Caesar cipher</a:t>
            </a:r>
          </a:p>
        </p:txBody>
      </p:sp>
      <p:sp>
        <p:nvSpPr>
          <p:cNvPr id="68621" name="Text Box 1086"/>
          <p:cNvSpPr txBox="1">
            <a:spLocks noChangeArrowheads="1"/>
          </p:cNvSpPr>
          <p:nvPr/>
        </p:nvSpPr>
        <p:spPr bwMode="auto">
          <a:xfrm>
            <a:off x="5486400" y="3408363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120DFB"/>
                </a:solidFill>
                <a:latin typeface="Courier New" pitchFamily="49" charset="0"/>
              </a:rPr>
              <a:t>4-bit multiplier</a:t>
            </a:r>
          </a:p>
        </p:txBody>
      </p:sp>
      <p:sp>
        <p:nvSpPr>
          <p:cNvPr id="68622" name="Text Box 1089"/>
          <p:cNvSpPr txBox="1">
            <a:spLocks noChangeArrowheads="1"/>
          </p:cNvSpPr>
          <p:nvPr/>
        </p:nvSpPr>
        <p:spPr bwMode="auto">
          <a:xfrm>
            <a:off x="5486400" y="4760913"/>
            <a:ext cx="327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120DFB"/>
                </a:solidFill>
                <a:latin typeface="Courier New" pitchFamily="49" charset="0"/>
              </a:rPr>
              <a:t>Markov Text Gen.</a:t>
            </a:r>
          </a:p>
        </p:txBody>
      </p:sp>
      <p:sp>
        <p:nvSpPr>
          <p:cNvPr id="68623" name="Text Box 1090"/>
          <p:cNvSpPr txBox="1">
            <a:spLocks noChangeArrowheads="1"/>
          </p:cNvSpPr>
          <p:nvPr/>
        </p:nvSpPr>
        <p:spPr bwMode="auto">
          <a:xfrm>
            <a:off x="5486400" y="4070350"/>
            <a:ext cx="3311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120DFB"/>
                </a:solidFill>
                <a:latin typeface="Courier New" pitchFamily="49" charset="0"/>
              </a:rPr>
              <a:t>Mandelbrot, Life</a:t>
            </a:r>
          </a:p>
        </p:txBody>
      </p:sp>
      <p:sp>
        <p:nvSpPr>
          <p:cNvPr id="68624" name="Text Box 1091"/>
          <p:cNvSpPr txBox="1">
            <a:spLocks noChangeArrowheads="1"/>
          </p:cNvSpPr>
          <p:nvPr/>
        </p:nvSpPr>
        <p:spPr bwMode="auto">
          <a:xfrm>
            <a:off x="5486400" y="5419725"/>
            <a:ext cx="3509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120DFB"/>
                </a:solidFill>
                <a:latin typeface="Courier New" pitchFamily="49" charset="0"/>
              </a:rPr>
              <a:t>Date, C4, Project</a:t>
            </a:r>
          </a:p>
        </p:txBody>
      </p:sp>
      <p:sp>
        <p:nvSpPr>
          <p:cNvPr id="68625" name="Text Box 1092"/>
          <p:cNvSpPr txBox="1">
            <a:spLocks noChangeArrowheads="1"/>
          </p:cNvSpPr>
          <p:nvPr/>
        </p:nvSpPr>
        <p:spPr bwMode="auto">
          <a:xfrm>
            <a:off x="5486400" y="6024563"/>
            <a:ext cx="3311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120DFB"/>
                </a:solidFill>
                <a:latin typeface="Courier New" pitchFamily="49" charset="0"/>
              </a:rPr>
              <a:t>Finite state machines</a:t>
            </a:r>
          </a:p>
        </p:txBody>
      </p:sp>
      <p:sp>
        <p:nvSpPr>
          <p:cNvPr id="68626" name="Text Box 1093"/>
          <p:cNvSpPr txBox="1">
            <a:spLocks noChangeArrowheads="1"/>
          </p:cNvSpPr>
          <p:nvPr/>
        </p:nvSpPr>
        <p:spPr bwMode="auto">
          <a:xfrm>
            <a:off x="7723188" y="2003425"/>
            <a:ext cx="10937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0D982A"/>
                </a:solidFill>
                <a:latin typeface="Comic Sans MS" pitchFamily="66" charset="0"/>
              </a:rPr>
              <a:t>looks like broccoli to me!</a:t>
            </a:r>
          </a:p>
        </p:txBody>
      </p:sp>
      <p:pic>
        <p:nvPicPr>
          <p:cNvPr id="68627" name="Picture 1094" descr="Picture 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423988"/>
            <a:ext cx="1443038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28" name="Text Box 1095"/>
          <p:cNvSpPr txBox="1">
            <a:spLocks noChangeArrowheads="1"/>
          </p:cNvSpPr>
          <p:nvPr/>
        </p:nvSpPr>
        <p:spPr bwMode="auto">
          <a:xfrm>
            <a:off x="6902450" y="1690688"/>
            <a:ext cx="13176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120DFB"/>
                </a:solidFill>
                <a:latin typeface="Courier New" pitchFamily="49" charset="0"/>
              </a:rPr>
              <a:t>growing trees</a:t>
            </a:r>
          </a:p>
        </p:txBody>
      </p:sp>
      <p:sp>
        <p:nvSpPr>
          <p:cNvPr id="68629" name="Text Box 1111"/>
          <p:cNvSpPr txBox="1">
            <a:spLocks noChangeArrowheads="1"/>
          </p:cNvSpPr>
          <p:nvPr/>
        </p:nvSpPr>
        <p:spPr bwMode="auto">
          <a:xfrm>
            <a:off x="5486400" y="6316663"/>
            <a:ext cx="3311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120DFB"/>
                </a:solidFill>
                <a:latin typeface="Courier New" pitchFamily="49" charset="0"/>
              </a:rPr>
              <a:t>Uncomputable functions</a:t>
            </a:r>
          </a:p>
        </p:txBody>
      </p:sp>
      <p:sp>
        <p:nvSpPr>
          <p:cNvPr id="68630" name="TextBox 23"/>
          <p:cNvSpPr txBox="1">
            <a:spLocks noChangeArrowheads="1"/>
          </p:cNvSpPr>
          <p:nvPr/>
        </p:nvSpPr>
        <p:spPr bwMode="auto">
          <a:xfrm rot="-1357518">
            <a:off x="1236663" y="2817813"/>
            <a:ext cx="6770687" cy="1754187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10800" i="1" dirty="0">
                <a:solidFill>
                  <a:srgbClr val="097621"/>
                </a:solidFill>
                <a:latin typeface="Cambria" pitchFamily="18" charset="0"/>
              </a:rPr>
              <a:t>Future</a:t>
            </a:r>
            <a:r>
              <a:rPr lang="en-US" altLang="en-US" sz="10800" dirty="0">
                <a:solidFill>
                  <a:srgbClr val="097621"/>
                </a:solidFill>
                <a:latin typeface="Cambria" pitchFamily="18" charset="0"/>
              </a:rPr>
              <a:t> CS?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2362200" y="6096000"/>
            <a:ext cx="416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/>
              <a:t>Principles of CS</a:t>
            </a:r>
            <a:endParaRPr lang="en-US" altLang="en-US"/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5700712" y="6477000"/>
            <a:ext cx="608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 dirty="0">
                <a:solidFill>
                  <a:srgbClr val="FF1505"/>
                </a:solidFill>
              </a:rPr>
              <a:t>CS 60</a:t>
            </a: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4953000" y="5181600"/>
            <a:ext cx="396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/>
              <a:t>Logic &amp; Computability</a:t>
            </a:r>
            <a:endParaRPr lang="en-US" altLang="en-US"/>
          </a:p>
        </p:txBody>
      </p:sp>
      <p:sp>
        <p:nvSpPr>
          <p:cNvPr id="69637" name="AutoShape 5"/>
          <p:cNvSpPr>
            <a:spLocks noChangeArrowheads="1"/>
          </p:cNvSpPr>
          <p:nvPr/>
        </p:nvSpPr>
        <p:spPr bwMode="auto">
          <a:xfrm rot="2972688" flipH="1">
            <a:off x="4724400" y="5410200"/>
            <a:ext cx="381000" cy="685800"/>
          </a:xfrm>
          <a:prstGeom prst="upArrow">
            <a:avLst>
              <a:gd name="adj1" fmla="val 50000"/>
              <a:gd name="adj2" fmla="val 4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9638" name="Text Box 21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754063" y="5462588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/>
              <a:t> </a:t>
            </a:r>
            <a:r>
              <a:rPr lang="en-US" altLang="en-US" i="1"/>
              <a:t>Data structures</a:t>
            </a:r>
            <a:endParaRPr lang="en-US" altLang="en-US"/>
          </a:p>
        </p:txBody>
      </p:sp>
      <p:sp>
        <p:nvSpPr>
          <p:cNvPr id="69639" name="AutoShape 22"/>
          <p:cNvSpPr>
            <a:spLocks noChangeArrowheads="1"/>
          </p:cNvSpPr>
          <p:nvPr/>
        </p:nvSpPr>
        <p:spPr bwMode="auto">
          <a:xfrm rot="-2972688">
            <a:off x="3733800" y="5410200"/>
            <a:ext cx="381000" cy="685800"/>
          </a:xfrm>
          <a:prstGeom prst="upArrow">
            <a:avLst>
              <a:gd name="adj1" fmla="val 50000"/>
              <a:gd name="adj2" fmla="val 4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9640" name="Text Box 23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754063" y="5097463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/>
              <a:t>SW Engineering &amp;</a:t>
            </a:r>
          </a:p>
        </p:txBody>
      </p:sp>
      <p:sp>
        <p:nvSpPr>
          <p:cNvPr id="69641" name="Line 24"/>
          <p:cNvSpPr>
            <a:spLocks noChangeShapeType="1"/>
          </p:cNvSpPr>
          <p:nvPr/>
        </p:nvSpPr>
        <p:spPr bwMode="auto">
          <a:xfrm>
            <a:off x="606425" y="4857750"/>
            <a:ext cx="80010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2" name="Text Box 25"/>
          <p:cNvSpPr txBox="1">
            <a:spLocks noChangeArrowheads="1"/>
          </p:cNvSpPr>
          <p:nvPr/>
        </p:nvSpPr>
        <p:spPr bwMode="auto">
          <a:xfrm>
            <a:off x="1752600" y="12954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/>
              <a:t>AI, Neural Networks, Computer Vision, Robotics</a:t>
            </a:r>
            <a:endParaRPr lang="en-US" altLang="en-US"/>
          </a:p>
        </p:txBody>
      </p:sp>
      <p:sp>
        <p:nvSpPr>
          <p:cNvPr id="69643" name="Rectangle 26"/>
          <p:cNvSpPr>
            <a:spLocks noChangeArrowheads="1"/>
          </p:cNvSpPr>
          <p:nvPr/>
        </p:nvSpPr>
        <p:spPr bwMode="auto">
          <a:xfrm>
            <a:off x="3525838" y="3178175"/>
            <a:ext cx="34623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>
                <a:solidFill>
                  <a:srgbClr val="FF1505"/>
                </a:solidFill>
              </a:rPr>
              <a:t>Eng 85, 155, 158 &amp; CS 125, 131, 132, 134, 136 </a:t>
            </a:r>
          </a:p>
        </p:txBody>
      </p:sp>
      <p:sp>
        <p:nvSpPr>
          <p:cNvPr id="69644" name="Text Box 32"/>
          <p:cNvSpPr txBox="1">
            <a:spLocks noChangeArrowheads="1"/>
          </p:cNvSpPr>
          <p:nvPr/>
        </p:nvSpPr>
        <p:spPr bwMode="auto">
          <a:xfrm>
            <a:off x="1752600" y="2339975"/>
            <a:ext cx="7010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/>
              <a:t>Compilers, Programming Languages, Networking, Operating Systems, Computer Architecture</a:t>
            </a:r>
            <a:endParaRPr lang="en-US" altLang="en-US"/>
          </a:p>
        </p:txBody>
      </p:sp>
      <p:sp>
        <p:nvSpPr>
          <p:cNvPr id="69645" name="Text Box 33"/>
          <p:cNvSpPr txBox="1">
            <a:spLocks noChangeArrowheads="1"/>
          </p:cNvSpPr>
          <p:nvPr/>
        </p:nvSpPr>
        <p:spPr bwMode="auto">
          <a:xfrm>
            <a:off x="1752600" y="3763963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/>
              <a:t>Theory of Computation, Advanced Algorithms</a:t>
            </a:r>
            <a:endParaRPr lang="en-US" altLang="en-US"/>
          </a:p>
        </p:txBody>
      </p:sp>
      <p:sp>
        <p:nvSpPr>
          <p:cNvPr id="69646" name="Rectangle 34"/>
          <p:cNvSpPr>
            <a:spLocks noChangeArrowheads="1"/>
          </p:cNvSpPr>
          <p:nvPr/>
        </p:nvSpPr>
        <p:spPr bwMode="auto">
          <a:xfrm>
            <a:off x="4402138" y="1752600"/>
            <a:ext cx="17097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>
                <a:solidFill>
                  <a:srgbClr val="FF1505"/>
                </a:solidFill>
              </a:rPr>
              <a:t>CS 151, 152, 153, 154</a:t>
            </a:r>
          </a:p>
        </p:txBody>
      </p:sp>
      <p:sp>
        <p:nvSpPr>
          <p:cNvPr id="69647" name="Rectangle 35"/>
          <p:cNvSpPr>
            <a:spLocks noChangeArrowheads="1"/>
          </p:cNvSpPr>
          <p:nvPr/>
        </p:nvSpPr>
        <p:spPr bwMode="auto">
          <a:xfrm>
            <a:off x="4148138" y="4221163"/>
            <a:ext cx="22177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>
                <a:solidFill>
                  <a:srgbClr val="FF1505"/>
                </a:solidFill>
              </a:rPr>
              <a:t>Math 167, 168 &amp; CS 141, 142</a:t>
            </a:r>
          </a:p>
        </p:txBody>
      </p:sp>
      <p:sp>
        <p:nvSpPr>
          <p:cNvPr id="69648" name="Text Box 36"/>
          <p:cNvSpPr txBox="1">
            <a:spLocks noChangeArrowheads="1"/>
          </p:cNvSpPr>
          <p:nvPr/>
        </p:nvSpPr>
        <p:spPr bwMode="auto">
          <a:xfrm>
            <a:off x="1752600" y="3810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/>
              <a:t>User Interfaces, Graphics, Animation</a:t>
            </a:r>
            <a:endParaRPr lang="en-US" altLang="en-US"/>
          </a:p>
        </p:txBody>
      </p:sp>
      <p:sp>
        <p:nvSpPr>
          <p:cNvPr id="69649" name="Rectangle 37"/>
          <p:cNvSpPr>
            <a:spLocks noChangeArrowheads="1"/>
          </p:cNvSpPr>
          <p:nvPr/>
        </p:nvSpPr>
        <p:spPr bwMode="auto">
          <a:xfrm>
            <a:off x="4572000" y="776288"/>
            <a:ext cx="1370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>
                <a:solidFill>
                  <a:srgbClr val="FF1505"/>
                </a:solidFill>
              </a:rPr>
              <a:t>CS 124, 155, 157</a:t>
            </a:r>
          </a:p>
        </p:txBody>
      </p:sp>
      <p:sp>
        <p:nvSpPr>
          <p:cNvPr id="69650" name="Text Box 38"/>
          <p:cNvSpPr txBox="1">
            <a:spLocks noChangeArrowheads="1"/>
          </p:cNvSpPr>
          <p:nvPr/>
        </p:nvSpPr>
        <p:spPr bwMode="auto">
          <a:xfrm>
            <a:off x="228600" y="3789363"/>
            <a:ext cx="1447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>
                <a:solidFill>
                  <a:srgbClr val="120DFB"/>
                </a:solidFill>
                <a:latin typeface="Comic Sans MS" pitchFamily="66" charset="0"/>
              </a:rPr>
              <a:t>Theory</a:t>
            </a:r>
          </a:p>
        </p:txBody>
      </p:sp>
      <p:sp>
        <p:nvSpPr>
          <p:cNvPr id="69651" name="Text Box 39"/>
          <p:cNvSpPr txBox="1">
            <a:spLocks noChangeArrowheads="1"/>
          </p:cNvSpPr>
          <p:nvPr/>
        </p:nvSpPr>
        <p:spPr bwMode="auto">
          <a:xfrm>
            <a:off x="228600" y="2568575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>
                <a:solidFill>
                  <a:srgbClr val="120DFB"/>
                </a:solidFill>
                <a:latin typeface="Comic Sans MS" pitchFamily="66" charset="0"/>
              </a:rPr>
              <a:t>Systems</a:t>
            </a:r>
          </a:p>
        </p:txBody>
      </p:sp>
      <p:sp>
        <p:nvSpPr>
          <p:cNvPr id="69652" name="Text Box 40"/>
          <p:cNvSpPr txBox="1">
            <a:spLocks noChangeArrowheads="1"/>
          </p:cNvSpPr>
          <p:nvPr/>
        </p:nvSpPr>
        <p:spPr bwMode="auto">
          <a:xfrm>
            <a:off x="228600" y="1339850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>
                <a:solidFill>
                  <a:srgbClr val="120DFB"/>
                </a:solidFill>
                <a:latin typeface="Comic Sans MS" pitchFamily="66" charset="0"/>
              </a:rPr>
              <a:t>AI</a:t>
            </a:r>
          </a:p>
        </p:txBody>
      </p:sp>
      <p:sp>
        <p:nvSpPr>
          <p:cNvPr id="69653" name="Text Box 41"/>
          <p:cNvSpPr txBox="1">
            <a:spLocks noChangeArrowheads="1"/>
          </p:cNvSpPr>
          <p:nvPr/>
        </p:nvSpPr>
        <p:spPr bwMode="auto">
          <a:xfrm>
            <a:off x="220663" y="415925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>
                <a:solidFill>
                  <a:srgbClr val="120DFB"/>
                </a:solidFill>
                <a:latin typeface="Comic Sans MS" pitchFamily="66" charset="0"/>
              </a:rPr>
              <a:t>Interfaces</a:t>
            </a:r>
          </a:p>
        </p:txBody>
      </p:sp>
      <p:sp>
        <p:nvSpPr>
          <p:cNvPr id="69654" name="Rectangle 42"/>
          <p:cNvSpPr>
            <a:spLocks noChangeArrowheads="1"/>
          </p:cNvSpPr>
          <p:nvPr/>
        </p:nvSpPr>
        <p:spPr bwMode="auto">
          <a:xfrm>
            <a:off x="7926388" y="5638800"/>
            <a:ext cx="608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>
                <a:solidFill>
                  <a:srgbClr val="FF1505"/>
                </a:solidFill>
              </a:rPr>
              <a:t>CS 81</a:t>
            </a:r>
          </a:p>
        </p:txBody>
      </p:sp>
      <p:sp>
        <p:nvSpPr>
          <p:cNvPr id="69655" name="Rectangle 43"/>
          <p:cNvSpPr>
            <a:spLocks noChangeArrowheads="1"/>
          </p:cNvSpPr>
          <p:nvPr/>
        </p:nvSpPr>
        <p:spPr bwMode="auto">
          <a:xfrm>
            <a:off x="990600" y="5867400"/>
            <a:ext cx="946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>
                <a:solidFill>
                  <a:srgbClr val="FF1505"/>
                </a:solidFill>
              </a:rPr>
              <a:t>CS 70, 121</a:t>
            </a:r>
          </a:p>
        </p:txBody>
      </p:sp>
      <p:sp>
        <p:nvSpPr>
          <p:cNvPr id="25" name="TextBox 23"/>
          <p:cNvSpPr txBox="1">
            <a:spLocks noChangeArrowheads="1"/>
          </p:cNvSpPr>
          <p:nvPr/>
        </p:nvSpPr>
        <p:spPr bwMode="auto">
          <a:xfrm rot="20728156">
            <a:off x="5476726" y="3066088"/>
            <a:ext cx="3338023" cy="1446550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4400" dirty="0">
                <a:solidFill>
                  <a:srgbClr val="C00000"/>
                </a:solidFill>
                <a:latin typeface="Cambria" pitchFamily="18" charset="0"/>
              </a:rPr>
              <a:t>Other CS courses?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2605088" y="6096000"/>
            <a:ext cx="416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/>
              <a:t>Principles of CS</a:t>
            </a:r>
            <a:endParaRPr lang="en-US" altLang="en-US"/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5943600" y="6477000"/>
            <a:ext cx="608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>
                <a:solidFill>
                  <a:srgbClr val="FF1505"/>
                </a:solidFill>
              </a:rPr>
              <a:t>CS 60</a:t>
            </a: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4953000" y="5181600"/>
            <a:ext cx="396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/>
              <a:t>Logic &amp; Computability</a:t>
            </a:r>
            <a:endParaRPr lang="en-US" altLang="en-US"/>
          </a:p>
        </p:txBody>
      </p:sp>
      <p:sp>
        <p:nvSpPr>
          <p:cNvPr id="69637" name="AutoShape 5"/>
          <p:cNvSpPr>
            <a:spLocks noChangeArrowheads="1"/>
          </p:cNvSpPr>
          <p:nvPr/>
        </p:nvSpPr>
        <p:spPr bwMode="auto">
          <a:xfrm rot="2972688" flipH="1">
            <a:off x="4724400" y="5410200"/>
            <a:ext cx="381000" cy="685800"/>
          </a:xfrm>
          <a:prstGeom prst="upArrow">
            <a:avLst>
              <a:gd name="adj1" fmla="val 50000"/>
              <a:gd name="adj2" fmla="val 4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9638" name="Text Box 21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754063" y="5462588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/>
              <a:t> </a:t>
            </a:r>
            <a:r>
              <a:rPr lang="en-US" altLang="en-US" i="1"/>
              <a:t>Data structures</a:t>
            </a:r>
            <a:endParaRPr lang="en-US" altLang="en-US"/>
          </a:p>
        </p:txBody>
      </p:sp>
      <p:sp>
        <p:nvSpPr>
          <p:cNvPr id="69639" name="AutoShape 22"/>
          <p:cNvSpPr>
            <a:spLocks noChangeArrowheads="1"/>
          </p:cNvSpPr>
          <p:nvPr/>
        </p:nvSpPr>
        <p:spPr bwMode="auto">
          <a:xfrm rot="-2972688">
            <a:off x="3733800" y="5410200"/>
            <a:ext cx="381000" cy="685800"/>
          </a:xfrm>
          <a:prstGeom prst="upArrow">
            <a:avLst>
              <a:gd name="adj1" fmla="val 50000"/>
              <a:gd name="adj2" fmla="val 4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9640" name="Text Box 23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754063" y="5097463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/>
              <a:t>SW Engineering &amp;</a:t>
            </a:r>
          </a:p>
        </p:txBody>
      </p:sp>
      <p:sp>
        <p:nvSpPr>
          <p:cNvPr id="69641" name="Line 24"/>
          <p:cNvSpPr>
            <a:spLocks noChangeShapeType="1"/>
          </p:cNvSpPr>
          <p:nvPr/>
        </p:nvSpPr>
        <p:spPr bwMode="auto">
          <a:xfrm>
            <a:off x="606425" y="4857750"/>
            <a:ext cx="80010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2" name="Text Box 25"/>
          <p:cNvSpPr txBox="1">
            <a:spLocks noChangeArrowheads="1"/>
          </p:cNvSpPr>
          <p:nvPr/>
        </p:nvSpPr>
        <p:spPr bwMode="auto">
          <a:xfrm>
            <a:off x="1752600" y="12954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/>
              <a:t>AI, Neural Networks, Computer Vision, Robotics</a:t>
            </a:r>
            <a:endParaRPr lang="en-US" altLang="en-US"/>
          </a:p>
        </p:txBody>
      </p:sp>
      <p:sp>
        <p:nvSpPr>
          <p:cNvPr id="69643" name="Rectangle 26"/>
          <p:cNvSpPr>
            <a:spLocks noChangeArrowheads="1"/>
          </p:cNvSpPr>
          <p:nvPr/>
        </p:nvSpPr>
        <p:spPr bwMode="auto">
          <a:xfrm>
            <a:off x="3525838" y="3178175"/>
            <a:ext cx="34623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>
                <a:solidFill>
                  <a:srgbClr val="FF1505"/>
                </a:solidFill>
              </a:rPr>
              <a:t>Eng 85, 155, 158 &amp; CS 125, 131, 132, 134, 136 </a:t>
            </a:r>
          </a:p>
        </p:txBody>
      </p:sp>
      <p:sp>
        <p:nvSpPr>
          <p:cNvPr id="69644" name="Text Box 32"/>
          <p:cNvSpPr txBox="1">
            <a:spLocks noChangeArrowheads="1"/>
          </p:cNvSpPr>
          <p:nvPr/>
        </p:nvSpPr>
        <p:spPr bwMode="auto">
          <a:xfrm>
            <a:off x="1752600" y="2339975"/>
            <a:ext cx="7010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/>
              <a:t>Compilers, Programming Languages, Networking, Operating Systems, Computer Architecture</a:t>
            </a:r>
            <a:endParaRPr lang="en-US" altLang="en-US"/>
          </a:p>
        </p:txBody>
      </p:sp>
      <p:sp>
        <p:nvSpPr>
          <p:cNvPr id="69645" name="Text Box 33"/>
          <p:cNvSpPr txBox="1">
            <a:spLocks noChangeArrowheads="1"/>
          </p:cNvSpPr>
          <p:nvPr/>
        </p:nvSpPr>
        <p:spPr bwMode="auto">
          <a:xfrm>
            <a:off x="1752600" y="3763963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/>
              <a:t>Theory of Computation, Advanced Algorithms</a:t>
            </a:r>
            <a:endParaRPr lang="en-US" altLang="en-US"/>
          </a:p>
        </p:txBody>
      </p:sp>
      <p:sp>
        <p:nvSpPr>
          <p:cNvPr id="69646" name="Rectangle 34"/>
          <p:cNvSpPr>
            <a:spLocks noChangeArrowheads="1"/>
          </p:cNvSpPr>
          <p:nvPr/>
        </p:nvSpPr>
        <p:spPr bwMode="auto">
          <a:xfrm>
            <a:off x="4402138" y="1752600"/>
            <a:ext cx="17097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>
                <a:solidFill>
                  <a:srgbClr val="FF1505"/>
                </a:solidFill>
              </a:rPr>
              <a:t>CS 151, 152, 153, 154</a:t>
            </a:r>
          </a:p>
        </p:txBody>
      </p:sp>
      <p:sp>
        <p:nvSpPr>
          <p:cNvPr id="69647" name="Rectangle 35"/>
          <p:cNvSpPr>
            <a:spLocks noChangeArrowheads="1"/>
          </p:cNvSpPr>
          <p:nvPr/>
        </p:nvSpPr>
        <p:spPr bwMode="auto">
          <a:xfrm>
            <a:off x="4148138" y="4221163"/>
            <a:ext cx="22177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>
                <a:solidFill>
                  <a:srgbClr val="FF1505"/>
                </a:solidFill>
              </a:rPr>
              <a:t>Math 167, 168 &amp; CS 141, 142</a:t>
            </a:r>
          </a:p>
        </p:txBody>
      </p:sp>
      <p:sp>
        <p:nvSpPr>
          <p:cNvPr id="69648" name="Text Box 36"/>
          <p:cNvSpPr txBox="1">
            <a:spLocks noChangeArrowheads="1"/>
          </p:cNvSpPr>
          <p:nvPr/>
        </p:nvSpPr>
        <p:spPr bwMode="auto">
          <a:xfrm>
            <a:off x="1752600" y="3810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/>
              <a:t>User Interfaces, Graphics, Animation</a:t>
            </a:r>
            <a:endParaRPr lang="en-US" altLang="en-US"/>
          </a:p>
        </p:txBody>
      </p:sp>
      <p:sp>
        <p:nvSpPr>
          <p:cNvPr id="69649" name="Rectangle 37"/>
          <p:cNvSpPr>
            <a:spLocks noChangeArrowheads="1"/>
          </p:cNvSpPr>
          <p:nvPr/>
        </p:nvSpPr>
        <p:spPr bwMode="auto">
          <a:xfrm>
            <a:off x="4572000" y="776288"/>
            <a:ext cx="1370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>
                <a:solidFill>
                  <a:srgbClr val="FF1505"/>
                </a:solidFill>
              </a:rPr>
              <a:t>CS 124, 155, 157</a:t>
            </a:r>
          </a:p>
        </p:txBody>
      </p:sp>
      <p:sp>
        <p:nvSpPr>
          <p:cNvPr id="69650" name="Text Box 38"/>
          <p:cNvSpPr txBox="1">
            <a:spLocks noChangeArrowheads="1"/>
          </p:cNvSpPr>
          <p:nvPr/>
        </p:nvSpPr>
        <p:spPr bwMode="auto">
          <a:xfrm>
            <a:off x="228600" y="3789363"/>
            <a:ext cx="1447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>
                <a:solidFill>
                  <a:srgbClr val="120DFB"/>
                </a:solidFill>
                <a:latin typeface="Comic Sans MS" pitchFamily="66" charset="0"/>
              </a:rPr>
              <a:t>Theory</a:t>
            </a:r>
          </a:p>
        </p:txBody>
      </p:sp>
      <p:sp>
        <p:nvSpPr>
          <p:cNvPr id="69651" name="Text Box 39"/>
          <p:cNvSpPr txBox="1">
            <a:spLocks noChangeArrowheads="1"/>
          </p:cNvSpPr>
          <p:nvPr/>
        </p:nvSpPr>
        <p:spPr bwMode="auto">
          <a:xfrm>
            <a:off x="228600" y="2568575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>
                <a:solidFill>
                  <a:srgbClr val="120DFB"/>
                </a:solidFill>
                <a:latin typeface="Comic Sans MS" pitchFamily="66" charset="0"/>
              </a:rPr>
              <a:t>Systems</a:t>
            </a:r>
          </a:p>
        </p:txBody>
      </p:sp>
      <p:sp>
        <p:nvSpPr>
          <p:cNvPr id="69652" name="Text Box 40"/>
          <p:cNvSpPr txBox="1">
            <a:spLocks noChangeArrowheads="1"/>
          </p:cNvSpPr>
          <p:nvPr/>
        </p:nvSpPr>
        <p:spPr bwMode="auto">
          <a:xfrm>
            <a:off x="228600" y="1339850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>
                <a:solidFill>
                  <a:srgbClr val="120DFB"/>
                </a:solidFill>
                <a:latin typeface="Comic Sans MS" pitchFamily="66" charset="0"/>
              </a:rPr>
              <a:t>AI</a:t>
            </a:r>
          </a:p>
        </p:txBody>
      </p:sp>
      <p:sp>
        <p:nvSpPr>
          <p:cNvPr id="69653" name="Text Box 41"/>
          <p:cNvSpPr txBox="1">
            <a:spLocks noChangeArrowheads="1"/>
          </p:cNvSpPr>
          <p:nvPr/>
        </p:nvSpPr>
        <p:spPr bwMode="auto">
          <a:xfrm>
            <a:off x="220663" y="415925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>
                <a:solidFill>
                  <a:srgbClr val="120DFB"/>
                </a:solidFill>
                <a:latin typeface="Comic Sans MS" pitchFamily="66" charset="0"/>
              </a:rPr>
              <a:t>Interfaces</a:t>
            </a:r>
          </a:p>
        </p:txBody>
      </p:sp>
      <p:sp>
        <p:nvSpPr>
          <p:cNvPr id="69654" name="Rectangle 42"/>
          <p:cNvSpPr>
            <a:spLocks noChangeArrowheads="1"/>
          </p:cNvSpPr>
          <p:nvPr/>
        </p:nvSpPr>
        <p:spPr bwMode="auto">
          <a:xfrm>
            <a:off x="7926388" y="5638800"/>
            <a:ext cx="6080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>
                <a:solidFill>
                  <a:srgbClr val="FF1505"/>
                </a:solidFill>
              </a:rPr>
              <a:t>CS 81</a:t>
            </a:r>
          </a:p>
        </p:txBody>
      </p:sp>
      <p:sp>
        <p:nvSpPr>
          <p:cNvPr id="69655" name="Rectangle 43"/>
          <p:cNvSpPr>
            <a:spLocks noChangeArrowheads="1"/>
          </p:cNvSpPr>
          <p:nvPr/>
        </p:nvSpPr>
        <p:spPr bwMode="auto">
          <a:xfrm>
            <a:off x="990600" y="5867400"/>
            <a:ext cx="946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>
                <a:solidFill>
                  <a:srgbClr val="FF1505"/>
                </a:solidFill>
              </a:rPr>
              <a:t>CS 70, 121</a:t>
            </a:r>
          </a:p>
        </p:txBody>
      </p:sp>
      <p:sp>
        <p:nvSpPr>
          <p:cNvPr id="26" name="TextBox 23"/>
          <p:cNvSpPr txBox="1">
            <a:spLocks noChangeArrowheads="1"/>
          </p:cNvSpPr>
          <p:nvPr/>
        </p:nvSpPr>
        <p:spPr bwMode="auto">
          <a:xfrm rot="20728156">
            <a:off x="5476726" y="3066088"/>
            <a:ext cx="3338023" cy="1446550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4400" dirty="0">
                <a:solidFill>
                  <a:srgbClr val="C00000"/>
                </a:solidFill>
                <a:latin typeface="Cambria" pitchFamily="18" charset="0"/>
              </a:rPr>
              <a:t>Other CS courses?</a:t>
            </a:r>
          </a:p>
        </p:txBody>
      </p:sp>
      <p:sp>
        <p:nvSpPr>
          <p:cNvPr id="27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 rot="21280093">
            <a:off x="269266" y="383977"/>
            <a:ext cx="6977062" cy="1200150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7200" i="1" dirty="0">
                <a:latin typeface="Cambria" pitchFamily="18" charset="0"/>
              </a:rPr>
              <a:t>Beyond</a:t>
            </a:r>
            <a:r>
              <a:rPr lang="en-US" altLang="en-US" sz="7200" dirty="0">
                <a:latin typeface="Cambria" pitchFamily="18" charset="0"/>
              </a:rPr>
              <a:t> classes?</a:t>
            </a:r>
          </a:p>
        </p:txBody>
      </p:sp>
    </p:spTree>
    <p:extLst>
      <p:ext uri="{BB962C8B-B14F-4D97-AF65-F5344CB8AC3E}">
        <p14:creationId xmlns:p14="http://schemas.microsoft.com/office/powerpoint/2010/main" val="387216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2605088" y="6096000"/>
            <a:ext cx="416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/>
              <a:t>Principles of CS</a:t>
            </a:r>
            <a:endParaRPr lang="en-US" altLang="en-US"/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5943600" y="6477000"/>
            <a:ext cx="6080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>
                <a:solidFill>
                  <a:srgbClr val="FF1505"/>
                </a:solidFill>
              </a:rPr>
              <a:t>CS 60</a:t>
            </a: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4953000" y="5181600"/>
            <a:ext cx="396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/>
              <a:t>Logic &amp; Computability</a:t>
            </a:r>
            <a:endParaRPr lang="en-US" altLang="en-US"/>
          </a:p>
        </p:txBody>
      </p:sp>
      <p:sp>
        <p:nvSpPr>
          <p:cNvPr id="69637" name="AutoShape 5"/>
          <p:cNvSpPr>
            <a:spLocks noChangeArrowheads="1"/>
          </p:cNvSpPr>
          <p:nvPr/>
        </p:nvSpPr>
        <p:spPr bwMode="auto">
          <a:xfrm rot="2972688" flipH="1">
            <a:off x="4724400" y="5410200"/>
            <a:ext cx="381000" cy="685800"/>
          </a:xfrm>
          <a:prstGeom prst="upArrow">
            <a:avLst>
              <a:gd name="adj1" fmla="val 50000"/>
              <a:gd name="adj2" fmla="val 4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9638" name="Text Box 21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754063" y="5462588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/>
              <a:t> </a:t>
            </a:r>
            <a:r>
              <a:rPr lang="en-US" altLang="en-US" i="1"/>
              <a:t>Data structures</a:t>
            </a:r>
            <a:endParaRPr lang="en-US" altLang="en-US"/>
          </a:p>
        </p:txBody>
      </p:sp>
      <p:sp>
        <p:nvSpPr>
          <p:cNvPr id="69639" name="AutoShape 22"/>
          <p:cNvSpPr>
            <a:spLocks noChangeArrowheads="1"/>
          </p:cNvSpPr>
          <p:nvPr/>
        </p:nvSpPr>
        <p:spPr bwMode="auto">
          <a:xfrm rot="-2972688">
            <a:off x="3733800" y="5410200"/>
            <a:ext cx="381000" cy="685800"/>
          </a:xfrm>
          <a:prstGeom prst="upArrow">
            <a:avLst>
              <a:gd name="adj1" fmla="val 50000"/>
              <a:gd name="adj2" fmla="val 4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9640" name="Text Box 23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754063" y="5097463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/>
              <a:t>SW Engineering &amp;</a:t>
            </a:r>
          </a:p>
        </p:txBody>
      </p:sp>
      <p:sp>
        <p:nvSpPr>
          <p:cNvPr id="69641" name="Line 24"/>
          <p:cNvSpPr>
            <a:spLocks noChangeShapeType="1"/>
          </p:cNvSpPr>
          <p:nvPr/>
        </p:nvSpPr>
        <p:spPr bwMode="auto">
          <a:xfrm>
            <a:off x="606425" y="4857750"/>
            <a:ext cx="80010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2" name="Text Box 25"/>
          <p:cNvSpPr txBox="1">
            <a:spLocks noChangeArrowheads="1"/>
          </p:cNvSpPr>
          <p:nvPr/>
        </p:nvSpPr>
        <p:spPr bwMode="auto">
          <a:xfrm>
            <a:off x="1752600" y="12954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/>
              <a:t>AI, Neural Networks, Computer Vision, Robotics</a:t>
            </a:r>
            <a:endParaRPr lang="en-US" altLang="en-US"/>
          </a:p>
        </p:txBody>
      </p:sp>
      <p:sp>
        <p:nvSpPr>
          <p:cNvPr id="69643" name="Rectangle 26"/>
          <p:cNvSpPr>
            <a:spLocks noChangeArrowheads="1"/>
          </p:cNvSpPr>
          <p:nvPr/>
        </p:nvSpPr>
        <p:spPr bwMode="auto">
          <a:xfrm>
            <a:off x="3525838" y="3178175"/>
            <a:ext cx="34623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>
                <a:solidFill>
                  <a:srgbClr val="FF1505"/>
                </a:solidFill>
              </a:rPr>
              <a:t>Eng 85, 155, 158 &amp; CS 125, 131, 132, 134, 136 </a:t>
            </a:r>
          </a:p>
        </p:txBody>
      </p:sp>
      <p:sp>
        <p:nvSpPr>
          <p:cNvPr id="69644" name="Text Box 32"/>
          <p:cNvSpPr txBox="1">
            <a:spLocks noChangeArrowheads="1"/>
          </p:cNvSpPr>
          <p:nvPr/>
        </p:nvSpPr>
        <p:spPr bwMode="auto">
          <a:xfrm>
            <a:off x="1752600" y="2339975"/>
            <a:ext cx="7010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/>
              <a:t>Compilers, Programming Languages, Networking, Operating Systems, Computer Architecture</a:t>
            </a:r>
            <a:endParaRPr lang="en-US" altLang="en-US"/>
          </a:p>
        </p:txBody>
      </p:sp>
      <p:sp>
        <p:nvSpPr>
          <p:cNvPr id="69645" name="Text Box 33"/>
          <p:cNvSpPr txBox="1">
            <a:spLocks noChangeArrowheads="1"/>
          </p:cNvSpPr>
          <p:nvPr/>
        </p:nvSpPr>
        <p:spPr bwMode="auto">
          <a:xfrm>
            <a:off x="1752600" y="3763963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/>
              <a:t>Theory of Computation, Advanced Algorithms</a:t>
            </a:r>
            <a:endParaRPr lang="en-US" altLang="en-US"/>
          </a:p>
        </p:txBody>
      </p:sp>
      <p:sp>
        <p:nvSpPr>
          <p:cNvPr id="69646" name="Rectangle 34"/>
          <p:cNvSpPr>
            <a:spLocks noChangeArrowheads="1"/>
          </p:cNvSpPr>
          <p:nvPr/>
        </p:nvSpPr>
        <p:spPr bwMode="auto">
          <a:xfrm>
            <a:off x="4402138" y="1752600"/>
            <a:ext cx="17097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>
                <a:solidFill>
                  <a:srgbClr val="FF1505"/>
                </a:solidFill>
              </a:rPr>
              <a:t>CS 151, 152, 153, 154</a:t>
            </a:r>
          </a:p>
        </p:txBody>
      </p:sp>
      <p:sp>
        <p:nvSpPr>
          <p:cNvPr id="69647" name="Rectangle 35"/>
          <p:cNvSpPr>
            <a:spLocks noChangeArrowheads="1"/>
          </p:cNvSpPr>
          <p:nvPr/>
        </p:nvSpPr>
        <p:spPr bwMode="auto">
          <a:xfrm>
            <a:off x="4148138" y="4221163"/>
            <a:ext cx="22177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>
                <a:solidFill>
                  <a:srgbClr val="FF1505"/>
                </a:solidFill>
              </a:rPr>
              <a:t>Math 167, 168 &amp; CS 141, 142</a:t>
            </a:r>
          </a:p>
        </p:txBody>
      </p:sp>
      <p:sp>
        <p:nvSpPr>
          <p:cNvPr id="69648" name="Text Box 36"/>
          <p:cNvSpPr txBox="1">
            <a:spLocks noChangeArrowheads="1"/>
          </p:cNvSpPr>
          <p:nvPr/>
        </p:nvSpPr>
        <p:spPr bwMode="auto">
          <a:xfrm>
            <a:off x="1752600" y="381000"/>
            <a:ext cx="701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/>
              <a:t>User Interfaces, Graphics, Animation</a:t>
            </a:r>
            <a:endParaRPr lang="en-US" altLang="en-US"/>
          </a:p>
        </p:txBody>
      </p:sp>
      <p:sp>
        <p:nvSpPr>
          <p:cNvPr id="69649" name="Rectangle 37"/>
          <p:cNvSpPr>
            <a:spLocks noChangeArrowheads="1"/>
          </p:cNvSpPr>
          <p:nvPr/>
        </p:nvSpPr>
        <p:spPr bwMode="auto">
          <a:xfrm>
            <a:off x="4572000" y="776288"/>
            <a:ext cx="1370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>
                <a:solidFill>
                  <a:srgbClr val="FF1505"/>
                </a:solidFill>
              </a:rPr>
              <a:t>CS 124, 155, 157</a:t>
            </a:r>
          </a:p>
        </p:txBody>
      </p:sp>
      <p:sp>
        <p:nvSpPr>
          <p:cNvPr id="69650" name="Text Box 38"/>
          <p:cNvSpPr txBox="1">
            <a:spLocks noChangeArrowheads="1"/>
          </p:cNvSpPr>
          <p:nvPr/>
        </p:nvSpPr>
        <p:spPr bwMode="auto">
          <a:xfrm>
            <a:off x="228600" y="3789363"/>
            <a:ext cx="1447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>
                <a:solidFill>
                  <a:srgbClr val="120DFB"/>
                </a:solidFill>
                <a:latin typeface="Comic Sans MS" pitchFamily="66" charset="0"/>
              </a:rPr>
              <a:t>Theory</a:t>
            </a:r>
          </a:p>
        </p:txBody>
      </p:sp>
      <p:sp>
        <p:nvSpPr>
          <p:cNvPr id="69651" name="Text Box 39"/>
          <p:cNvSpPr txBox="1">
            <a:spLocks noChangeArrowheads="1"/>
          </p:cNvSpPr>
          <p:nvPr/>
        </p:nvSpPr>
        <p:spPr bwMode="auto">
          <a:xfrm>
            <a:off x="228600" y="2568575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>
                <a:solidFill>
                  <a:srgbClr val="120DFB"/>
                </a:solidFill>
                <a:latin typeface="Comic Sans MS" pitchFamily="66" charset="0"/>
              </a:rPr>
              <a:t>Systems</a:t>
            </a:r>
          </a:p>
        </p:txBody>
      </p:sp>
      <p:sp>
        <p:nvSpPr>
          <p:cNvPr id="69652" name="Text Box 40"/>
          <p:cNvSpPr txBox="1">
            <a:spLocks noChangeArrowheads="1"/>
          </p:cNvSpPr>
          <p:nvPr/>
        </p:nvSpPr>
        <p:spPr bwMode="auto">
          <a:xfrm>
            <a:off x="228600" y="1339850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>
                <a:solidFill>
                  <a:srgbClr val="120DFB"/>
                </a:solidFill>
                <a:latin typeface="Comic Sans MS" pitchFamily="66" charset="0"/>
              </a:rPr>
              <a:t>AI</a:t>
            </a:r>
          </a:p>
        </p:txBody>
      </p:sp>
      <p:sp>
        <p:nvSpPr>
          <p:cNvPr id="69653" name="Text Box 41"/>
          <p:cNvSpPr txBox="1">
            <a:spLocks noChangeArrowheads="1"/>
          </p:cNvSpPr>
          <p:nvPr/>
        </p:nvSpPr>
        <p:spPr bwMode="auto">
          <a:xfrm>
            <a:off x="220663" y="415925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800">
                <a:solidFill>
                  <a:srgbClr val="120DFB"/>
                </a:solidFill>
                <a:latin typeface="Comic Sans MS" pitchFamily="66" charset="0"/>
              </a:rPr>
              <a:t>Interfaces</a:t>
            </a:r>
          </a:p>
        </p:txBody>
      </p:sp>
      <p:sp>
        <p:nvSpPr>
          <p:cNvPr id="69655" name="Rectangle 43"/>
          <p:cNvSpPr>
            <a:spLocks noChangeArrowheads="1"/>
          </p:cNvSpPr>
          <p:nvPr/>
        </p:nvSpPr>
        <p:spPr bwMode="auto">
          <a:xfrm>
            <a:off x="990600" y="5867400"/>
            <a:ext cx="946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>
                <a:solidFill>
                  <a:srgbClr val="FF1505"/>
                </a:solidFill>
              </a:rPr>
              <a:t>CS 70, 121</a:t>
            </a:r>
          </a:p>
        </p:txBody>
      </p:sp>
      <p:sp>
        <p:nvSpPr>
          <p:cNvPr id="2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 rot="21280093">
            <a:off x="269266" y="383977"/>
            <a:ext cx="6977062" cy="1200150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7200" i="1" dirty="0">
                <a:latin typeface="Cambria" pitchFamily="18" charset="0"/>
              </a:rPr>
              <a:t>Beyond</a:t>
            </a:r>
            <a:r>
              <a:rPr lang="en-US" altLang="en-US" sz="7200" dirty="0">
                <a:latin typeface="Cambria" pitchFamily="18" charset="0"/>
              </a:rPr>
              <a:t> classes?</a:t>
            </a:r>
          </a:p>
        </p:txBody>
      </p:sp>
      <p:sp>
        <p:nvSpPr>
          <p:cNvPr id="26" name="TextBox 23"/>
          <p:cNvSpPr txBox="1">
            <a:spLocks noChangeArrowheads="1"/>
          </p:cNvSpPr>
          <p:nvPr/>
        </p:nvSpPr>
        <p:spPr bwMode="auto">
          <a:xfrm rot="20728156">
            <a:off x="5476726" y="3066088"/>
            <a:ext cx="3338023" cy="1446550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4400" dirty="0">
                <a:solidFill>
                  <a:srgbClr val="C00000"/>
                </a:solidFill>
                <a:latin typeface="Cambria" pitchFamily="18" charset="0"/>
              </a:rPr>
              <a:t>Other CS courses?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631" y="1851481"/>
            <a:ext cx="7274369" cy="4739363"/>
          </a:xfrm>
          <a:prstGeom prst="rect">
            <a:avLst/>
          </a:prstGeom>
          <a:ln w="76200">
            <a:solidFill>
              <a:srgbClr val="CC6600"/>
            </a:solidFill>
          </a:ln>
        </p:spPr>
      </p:pic>
      <p:cxnSp>
        <p:nvCxnSpPr>
          <p:cNvPr id="4" name="Straight Connector 3"/>
          <p:cNvCxnSpPr/>
          <p:nvPr/>
        </p:nvCxnSpPr>
        <p:spPr bwMode="auto">
          <a:xfrm>
            <a:off x="3539776" y="5269618"/>
            <a:ext cx="40802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120DF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Right Arrow 30"/>
          <p:cNvSpPr/>
          <p:nvPr/>
        </p:nvSpPr>
        <p:spPr bwMode="auto">
          <a:xfrm rot="6860733">
            <a:off x="5602184" y="4045992"/>
            <a:ext cx="762000" cy="495300"/>
          </a:xfrm>
          <a:prstGeom prst="rightArrow">
            <a:avLst/>
          </a:prstGeom>
          <a:solidFill>
            <a:srgbClr val="FFCC99"/>
          </a:solidFill>
          <a:ln w="9525" cap="flat" cmpd="sng" algn="ctr">
            <a:solidFill>
              <a:srgbClr val="CC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2" name="Right Arrow 31"/>
          <p:cNvSpPr/>
          <p:nvPr/>
        </p:nvSpPr>
        <p:spPr bwMode="auto">
          <a:xfrm rot="12845530">
            <a:off x="6061368" y="5848350"/>
            <a:ext cx="762000" cy="495300"/>
          </a:xfrm>
          <a:prstGeom prst="rightArrow">
            <a:avLst/>
          </a:prstGeom>
          <a:solidFill>
            <a:srgbClr val="CCECFF"/>
          </a:solidFill>
          <a:ln w="9525" cap="flat" cmpd="sng" algn="ctr">
            <a:solidFill>
              <a:srgbClr val="120D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0968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 descr="IMG_0103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304800" y="6284430"/>
            <a:ext cx="1709122" cy="415498"/>
          </a:xfrm>
          <a:prstGeom prst="rect">
            <a:avLst/>
          </a:prstGeom>
          <a:solidFill>
            <a:srgbClr val="CCECFF"/>
          </a:solidFill>
        </p:spPr>
        <p:txBody>
          <a:bodyPr wrap="none">
            <a:spAutoFit/>
          </a:bodyPr>
          <a:lstStyle/>
          <a:p>
            <a:pPr algn="ctr"/>
            <a:r>
              <a:rPr lang="en-US" sz="21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6/28 3:18:53</a:t>
            </a:r>
            <a:endParaRPr lang="en-US" sz="2100" dirty="0">
              <a:solidFill>
                <a:schemeClr val="accent6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76803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7489" y="98778"/>
            <a:ext cx="6237111" cy="5847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i="1" dirty="0" smtClean="0">
                <a:latin typeface="Cambria" panose="02040503050406030204" pitchFamily="18" charset="0"/>
              </a:rPr>
              <a:t>However</a:t>
            </a:r>
            <a:r>
              <a:rPr lang="en-US" altLang="en-US" sz="3200" dirty="0" smtClean="0">
                <a:latin typeface="Cambria" panose="02040503050406030204" pitchFamily="18" charset="0"/>
              </a:rPr>
              <a:t>  you're </a:t>
            </a:r>
            <a:r>
              <a:rPr lang="en-US" altLang="en-US" sz="3200" dirty="0" err="1" smtClean="0">
                <a:latin typeface="Cambria" panose="02040503050406030204" pitchFamily="18" charset="0"/>
              </a:rPr>
              <a:t>CSing</a:t>
            </a:r>
            <a:r>
              <a:rPr lang="en-US" altLang="en-US" sz="3200" dirty="0" smtClean="0">
                <a:latin typeface="Cambria" panose="02040503050406030204" pitchFamily="18" charset="0"/>
              </a:rPr>
              <a:t>, enjoy!</a:t>
            </a:r>
            <a:endParaRPr lang="en-US" altLang="en-US" sz="3200" dirty="0">
              <a:latin typeface="Cambria" panose="02040503050406030204" pitchFamily="18" charset="0"/>
            </a:endParaRPr>
          </a:p>
        </p:txBody>
      </p:sp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7793979" y="5791200"/>
            <a:ext cx="1239838" cy="738188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400" dirty="0">
                <a:solidFill>
                  <a:srgbClr val="C00000"/>
                </a:solidFill>
                <a:latin typeface="Calibri" pitchFamily="34" charset="0"/>
              </a:rPr>
              <a:t>but what if I'm nostalgic for CS 5 itself ?</a:t>
            </a:r>
          </a:p>
        </p:txBody>
      </p:sp>
      <p:grpSp>
        <p:nvGrpSpPr>
          <p:cNvPr id="6" name="Group 18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7489179" y="6124575"/>
            <a:ext cx="427038" cy="496888"/>
            <a:chOff x="2928" y="1051"/>
            <a:chExt cx="840" cy="957"/>
          </a:xfrm>
        </p:grpSpPr>
        <p:sp>
          <p:nvSpPr>
            <p:cNvPr id="7" name="Freeform 19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Oval 20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" name="Oval 21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" name="Oval 22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" name="Oval 2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" name="Oval 2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" name="Oval 25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" name="Oval 26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" name="AutoShape 27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" name="Freeform 28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9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0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1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351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 descr="IMG_0103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304800" y="6284430"/>
            <a:ext cx="1709122" cy="415498"/>
          </a:xfrm>
          <a:prstGeom prst="rect">
            <a:avLst/>
          </a:prstGeom>
          <a:solidFill>
            <a:srgbClr val="CCECFF"/>
          </a:solidFill>
        </p:spPr>
        <p:txBody>
          <a:bodyPr wrap="none">
            <a:spAutoFit/>
          </a:bodyPr>
          <a:lstStyle/>
          <a:p>
            <a:pPr algn="ctr"/>
            <a:r>
              <a:rPr lang="en-US" sz="21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6/28 3:18:53</a:t>
            </a:r>
            <a:endParaRPr lang="en-US" sz="2100" dirty="0">
              <a:solidFill>
                <a:schemeClr val="accent6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7793979" y="5791200"/>
            <a:ext cx="1239838" cy="738188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400">
                <a:solidFill>
                  <a:srgbClr val="C00000"/>
                </a:solidFill>
                <a:latin typeface="Calibri" pitchFamily="34" charset="0"/>
              </a:rPr>
              <a:t>but what if I'm nostalgic for CS 5 itself ?</a:t>
            </a:r>
          </a:p>
        </p:txBody>
      </p:sp>
      <p:grpSp>
        <p:nvGrpSpPr>
          <p:cNvPr id="6" name="Group 18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489179" y="6124575"/>
            <a:ext cx="427038" cy="496888"/>
            <a:chOff x="2928" y="1051"/>
            <a:chExt cx="840" cy="957"/>
          </a:xfrm>
        </p:grpSpPr>
        <p:sp>
          <p:nvSpPr>
            <p:cNvPr id="7" name="Freeform 19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Oval 2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" name="Oval 21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" name="Oval 22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" name="Oval 23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" name="Oval 2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" name="Oval 25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" name="Oval 26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" name="AutoShape 27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" name="Freeform 28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9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0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1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20988662">
            <a:off x="2015395" y="4526767"/>
            <a:ext cx="6932297" cy="1384995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 dirty="0" smtClean="0">
                <a:latin typeface="Cambria" panose="02040503050406030204" pitchFamily="18" charset="0"/>
              </a:rPr>
              <a:t>consider </a:t>
            </a:r>
            <a:r>
              <a:rPr lang="en-US" altLang="en-US" sz="4200" b="1" i="1" dirty="0" err="1" smtClean="0">
                <a:solidFill>
                  <a:srgbClr val="C00000"/>
                </a:solidFill>
                <a:latin typeface="Cambria" panose="02040503050406030204" pitchFamily="18" charset="0"/>
              </a:rPr>
              <a:t>grutoring</a:t>
            </a:r>
            <a:r>
              <a:rPr lang="en-US" altLang="en-US" sz="4200" i="1" dirty="0" smtClean="0">
                <a:latin typeface="Cambria" panose="02040503050406030204" pitchFamily="18" charset="0"/>
              </a:rPr>
              <a:t> </a:t>
            </a:r>
            <a:r>
              <a:rPr lang="en-US" altLang="en-US" sz="4200" dirty="0">
                <a:latin typeface="Cambria" panose="02040503050406030204" pitchFamily="18" charset="0"/>
              </a:rPr>
              <a:t>for CS5 next </a:t>
            </a:r>
            <a:r>
              <a:rPr lang="en-US" altLang="en-US" sz="4200" dirty="0" smtClean="0">
                <a:latin typeface="Cambria" panose="02040503050406030204" pitchFamily="18" charset="0"/>
              </a:rPr>
              <a:t>term or beyond...</a:t>
            </a:r>
            <a:endParaRPr lang="en-US" altLang="en-US" sz="4200" dirty="0">
              <a:latin typeface="Cambria" panose="02040503050406030204" pitchFamily="18" charset="0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7489" y="98778"/>
            <a:ext cx="6237111" cy="5847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i="1" dirty="0">
                <a:latin typeface="Cambria" panose="02040503050406030204" pitchFamily="18" charset="0"/>
              </a:rPr>
              <a:t>However</a:t>
            </a:r>
            <a:r>
              <a:rPr lang="en-US" altLang="en-US" sz="3200" dirty="0">
                <a:latin typeface="Cambria" panose="02040503050406030204" pitchFamily="18" charset="0"/>
              </a:rPr>
              <a:t>  you're </a:t>
            </a:r>
            <a:r>
              <a:rPr lang="en-US" altLang="en-US" sz="3200" dirty="0" err="1">
                <a:latin typeface="Cambria" panose="02040503050406030204" pitchFamily="18" charset="0"/>
              </a:rPr>
              <a:t>CSing</a:t>
            </a:r>
            <a:r>
              <a:rPr lang="en-US" altLang="en-US" sz="3200" dirty="0">
                <a:latin typeface="Cambria" panose="02040503050406030204" pitchFamily="18" charset="0"/>
              </a:rPr>
              <a:t>, enjoy!</a:t>
            </a:r>
          </a:p>
        </p:txBody>
      </p:sp>
    </p:spTree>
    <p:extLst>
      <p:ext uri="{BB962C8B-B14F-4D97-AF65-F5344CB8AC3E}">
        <p14:creationId xmlns:p14="http://schemas.microsoft.com/office/powerpoint/2010/main" val="75471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2" r="1083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4267200" y="5798403"/>
            <a:ext cx="4648200" cy="830997"/>
          </a:xfrm>
          <a:prstGeom prst="rect">
            <a:avLst/>
          </a:prstGeom>
          <a:solidFill>
            <a:srgbClr val="FFCC99"/>
          </a:solidFill>
          <a:ln w="2857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dirty="0" smtClean="0">
                <a:latin typeface="Calibri" panose="020F0502020204030204" pitchFamily="34" charset="0"/>
              </a:rPr>
              <a:t>No matter </a:t>
            </a:r>
            <a:r>
              <a:rPr lang="en-US" altLang="en-US" i="1" dirty="0" smtClean="0">
                <a:latin typeface="Calibri" panose="020F0502020204030204" pitchFamily="34" charset="0"/>
              </a:rPr>
              <a:t>what</a:t>
            </a:r>
            <a:r>
              <a:rPr lang="en-US" altLang="en-US" dirty="0" smtClean="0">
                <a:latin typeface="Calibri" panose="020F0502020204030204" pitchFamily="34" charset="0"/>
              </a:rPr>
              <a:t> path you choose,  </a:t>
            </a:r>
            <a:r>
              <a:rPr lang="en-US" altLang="en-US" b="1" i="1" dirty="0" smtClean="0">
                <a:latin typeface="Calibri" panose="020F0502020204030204" pitchFamily="34" charset="0"/>
              </a:rPr>
              <a:t>it's likely to be in binary</a:t>
            </a:r>
            <a:r>
              <a:rPr lang="en-US" altLang="en-US" dirty="0" smtClean="0">
                <a:latin typeface="Calibri" panose="020F0502020204030204" pitchFamily="34" charset="0"/>
              </a:rPr>
              <a:t>…</a:t>
            </a:r>
            <a:endParaRPr lang="en-US" altLang="en-US" i="1" dirty="0">
              <a:latin typeface="Calibri" panose="020F0502020204030204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905000" y="5569803"/>
            <a:ext cx="2438400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Parting thought:</a:t>
            </a:r>
            <a:endParaRPr lang="en-US" altLang="en-US" i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32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 rot="21022794">
            <a:off x="222350" y="679076"/>
            <a:ext cx="4581871" cy="1846659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Calibri" panose="020F0502020204030204" pitchFamily="34" charset="0"/>
              </a:rPr>
              <a:t>Thank you for joining CS5!</a:t>
            </a:r>
          </a:p>
          <a:p>
            <a:pPr algn="ctr"/>
            <a:r>
              <a:rPr lang="en-US" sz="1800" b="1" i="1" dirty="0" smtClean="0">
                <a:solidFill>
                  <a:srgbClr val="CC6600"/>
                </a:solidFill>
                <a:latin typeface="Calibri" panose="020F0502020204030204" pitchFamily="34" charset="0"/>
              </a:rPr>
              <a:t>Good luck on all finals  </a:t>
            </a:r>
            <a:r>
              <a:rPr lang="en-US" sz="1400" b="1" i="1" dirty="0" smtClean="0">
                <a:solidFill>
                  <a:srgbClr val="CC6600"/>
                </a:solidFill>
                <a:latin typeface="Calibri" panose="020F0502020204030204" pitchFamily="34" charset="0"/>
              </a:rPr>
              <a:t>(projects, exams, papers…)</a:t>
            </a:r>
            <a:endParaRPr lang="en-US" sz="1400" b="1" i="1" dirty="0">
              <a:solidFill>
                <a:srgbClr val="CC66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587022" y="5005137"/>
            <a:ext cx="8039620" cy="164822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9330" name="Text Box 20"/>
          <p:cNvSpPr txBox="1">
            <a:spLocks noChangeArrowheads="1"/>
          </p:cNvSpPr>
          <p:nvPr/>
        </p:nvSpPr>
        <p:spPr bwMode="auto">
          <a:xfrm>
            <a:off x="800100" y="6091535"/>
            <a:ext cx="76200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en-US" dirty="0" smtClean="0">
                <a:latin typeface="Cambria" pitchFamily="18" charset="0"/>
              </a:rPr>
              <a:t>Monday </a:t>
            </a:r>
            <a:r>
              <a:rPr lang="en-US" dirty="0" smtClean="0">
                <a:latin typeface="Cambria" pitchFamily="18" charset="0"/>
              </a:rPr>
              <a:t>evening</a:t>
            </a:r>
            <a:r>
              <a:rPr lang="en-US" dirty="0">
                <a:latin typeface="Cambria" pitchFamily="18" charset="0"/>
              </a:rPr>
              <a:t>, </a:t>
            </a:r>
            <a:r>
              <a:rPr lang="en-US" b="1" dirty="0" smtClean="0">
                <a:latin typeface="Cambria" pitchFamily="18" charset="0"/>
              </a:rPr>
              <a:t>5</a:t>
            </a:r>
            <a:r>
              <a:rPr lang="en-US" b="1" dirty="0" smtClean="0">
                <a:latin typeface="Cambria" pitchFamily="18" charset="0"/>
              </a:rPr>
              <a:t>/8  </a:t>
            </a:r>
            <a:r>
              <a:rPr lang="en-US" b="1" dirty="0" smtClean="0">
                <a:latin typeface="Cambria" pitchFamily="18" charset="0"/>
              </a:rPr>
              <a:t>7-8 pm   </a:t>
            </a:r>
            <a:r>
              <a:rPr lang="en-US" dirty="0" smtClean="0">
                <a:latin typeface="Cambria" pitchFamily="18" charset="0"/>
              </a:rPr>
              <a:t>Beckman B126</a:t>
            </a:r>
            <a:endParaRPr lang="en-US" sz="1800" dirty="0">
              <a:latin typeface="Cambria" pitchFamily="18" charset="0"/>
            </a:endParaRPr>
          </a:p>
        </p:txBody>
      </p:sp>
      <p:sp>
        <p:nvSpPr>
          <p:cNvPr id="81923" name="Text Box 40"/>
          <p:cNvSpPr txBox="1">
            <a:spLocks noChangeArrowheads="1"/>
          </p:cNvSpPr>
          <p:nvPr/>
        </p:nvSpPr>
        <p:spPr bwMode="auto">
          <a:xfrm>
            <a:off x="762000" y="4240593"/>
            <a:ext cx="7696200" cy="461665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dirty="0">
                <a:latin typeface="Cambria" pitchFamily="18" charset="0"/>
              </a:rPr>
              <a:t>Exam:   </a:t>
            </a:r>
            <a:r>
              <a:rPr lang="en-US" altLang="en-US" dirty="0" smtClean="0">
                <a:solidFill>
                  <a:srgbClr val="120DFB"/>
                </a:solidFill>
                <a:latin typeface="Cambria" pitchFamily="18" charset="0"/>
              </a:rPr>
              <a:t>Tue, </a:t>
            </a:r>
            <a:r>
              <a:rPr lang="en-US" altLang="en-US" b="1" dirty="0" smtClean="0">
                <a:solidFill>
                  <a:srgbClr val="120DFB"/>
                </a:solidFill>
                <a:latin typeface="Cambria" pitchFamily="18" charset="0"/>
              </a:rPr>
              <a:t>5/9</a:t>
            </a:r>
            <a:r>
              <a:rPr lang="en-US" altLang="en-US" b="1" dirty="0" smtClean="0">
                <a:solidFill>
                  <a:srgbClr val="120DFB"/>
                </a:solidFill>
                <a:latin typeface="Cambria" pitchFamily="18" charset="0"/>
              </a:rPr>
              <a:t> </a:t>
            </a:r>
            <a:r>
              <a:rPr lang="en-US" altLang="en-US" dirty="0" smtClean="0">
                <a:solidFill>
                  <a:srgbClr val="120DFB"/>
                </a:solidFill>
                <a:latin typeface="Cambria" pitchFamily="18" charset="0"/>
              </a:rPr>
              <a:t>@ </a:t>
            </a:r>
            <a:r>
              <a:rPr lang="en-US" altLang="en-US" dirty="0" smtClean="0">
                <a:solidFill>
                  <a:srgbClr val="120DFB"/>
                </a:solidFill>
                <a:latin typeface="Cambria" pitchFamily="18" charset="0"/>
              </a:rPr>
              <a:t>2pm   </a:t>
            </a:r>
            <a:r>
              <a:rPr lang="en-US" altLang="en-US" dirty="0" smtClean="0">
                <a:latin typeface="Cambria" pitchFamily="18" charset="0"/>
              </a:rPr>
              <a:t>or</a:t>
            </a:r>
            <a:r>
              <a:rPr lang="en-US" altLang="en-US" dirty="0" smtClean="0">
                <a:solidFill>
                  <a:srgbClr val="120DFB"/>
                </a:solidFill>
                <a:latin typeface="Cambria" pitchFamily="18" charset="0"/>
              </a:rPr>
              <a:t>   </a:t>
            </a:r>
            <a:r>
              <a:rPr lang="en-US" altLang="en-US" dirty="0" smtClean="0">
                <a:solidFill>
                  <a:srgbClr val="120DFB"/>
                </a:solidFill>
                <a:latin typeface="Cambria" pitchFamily="18" charset="0"/>
              </a:rPr>
              <a:t>Fri, </a:t>
            </a:r>
            <a:r>
              <a:rPr lang="en-US" altLang="en-US" b="1" dirty="0" smtClean="0">
                <a:solidFill>
                  <a:srgbClr val="120DFB"/>
                </a:solidFill>
                <a:latin typeface="Cambria" pitchFamily="18" charset="0"/>
              </a:rPr>
              <a:t>5/12</a:t>
            </a:r>
            <a:r>
              <a:rPr lang="en-US" altLang="en-US" dirty="0" smtClean="0">
                <a:solidFill>
                  <a:srgbClr val="120DFB"/>
                </a:solidFill>
                <a:latin typeface="Cambria" pitchFamily="18" charset="0"/>
              </a:rPr>
              <a:t> @ 2pm</a:t>
            </a:r>
            <a:endParaRPr lang="en-US" altLang="en-US" dirty="0">
              <a:latin typeface="Cambria" pitchFamily="18" charset="0"/>
            </a:endParaRPr>
          </a:p>
        </p:txBody>
      </p:sp>
      <p:sp>
        <p:nvSpPr>
          <p:cNvPr id="81925" name="Text Box 42"/>
          <p:cNvSpPr txBox="1">
            <a:spLocks noChangeArrowheads="1"/>
          </p:cNvSpPr>
          <p:nvPr/>
        </p:nvSpPr>
        <p:spPr bwMode="auto">
          <a:xfrm>
            <a:off x="1333500" y="3581400"/>
            <a:ext cx="6553200" cy="457200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dirty="0">
                <a:latin typeface="Cambria" pitchFamily="18" charset="0"/>
              </a:rPr>
              <a:t>Final Projects:   due </a:t>
            </a:r>
            <a:r>
              <a:rPr lang="en-US" altLang="en-US" b="1" i="1" dirty="0" smtClean="0">
                <a:solidFill>
                  <a:srgbClr val="CC6600"/>
                </a:solidFill>
                <a:latin typeface="Cambria" pitchFamily="18" charset="0"/>
              </a:rPr>
              <a:t>Friday </a:t>
            </a:r>
            <a:r>
              <a:rPr lang="en-US" altLang="en-US" dirty="0" smtClean="0">
                <a:solidFill>
                  <a:srgbClr val="CC6600"/>
                </a:solidFill>
                <a:latin typeface="Cambria" pitchFamily="18" charset="0"/>
              </a:rPr>
              <a:t>evening…</a:t>
            </a:r>
            <a:endParaRPr lang="en-US" altLang="en-US" dirty="0">
              <a:solidFill>
                <a:srgbClr val="CC6600"/>
              </a:solidFill>
              <a:latin typeface="Cambria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80307" y="5189538"/>
            <a:ext cx="6859587" cy="830262"/>
            <a:chOff x="1217613" y="4965403"/>
            <a:chExt cx="6859587" cy="830262"/>
          </a:xfrm>
          <a:solidFill>
            <a:schemeClr val="bg1">
              <a:lumMod val="95000"/>
            </a:schemeClr>
          </a:solidFill>
        </p:grpSpPr>
        <p:sp>
          <p:nvSpPr>
            <p:cNvPr id="81924" name="Text Box 41"/>
            <p:cNvSpPr txBox="1">
              <a:spLocks noChangeArrowheads="1"/>
            </p:cNvSpPr>
            <p:nvPr/>
          </p:nvSpPr>
          <p:spPr bwMode="auto">
            <a:xfrm>
              <a:off x="2743200" y="4965403"/>
              <a:ext cx="5334000" cy="8302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dirty="0">
                  <a:latin typeface="Cambria" pitchFamily="18" charset="0"/>
                </a:rPr>
                <a:t>Optional review session covering the practice final and any other questions…</a:t>
              </a:r>
            </a:p>
          </p:txBody>
        </p:sp>
        <p:sp>
          <p:nvSpPr>
            <p:cNvPr id="81926" name="Rectangle 57"/>
            <p:cNvSpPr>
              <a:spLocks noChangeArrowheads="1"/>
            </p:cNvSpPr>
            <p:nvPr/>
          </p:nvSpPr>
          <p:spPr bwMode="auto">
            <a:xfrm>
              <a:off x="1217613" y="5138885"/>
              <a:ext cx="1425575" cy="4619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altLang="en-US" b="1" dirty="0">
                  <a:latin typeface="Cambria" pitchFamily="18" charset="0"/>
                </a:rPr>
                <a:t>REVIEW</a:t>
              </a:r>
              <a:r>
                <a:rPr lang="en-US" altLang="en-US" dirty="0">
                  <a:latin typeface="Cambria" pitchFamily="18" charset="0"/>
                </a:rPr>
                <a:t>:</a:t>
              </a:r>
            </a:p>
          </p:txBody>
        </p:sp>
      </p:grpSp>
      <p:grpSp>
        <p:nvGrpSpPr>
          <p:cNvPr id="81927" name="Group 6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839494" y="328002"/>
            <a:ext cx="3352800" cy="3048000"/>
            <a:chOff x="2928" y="1051"/>
            <a:chExt cx="840" cy="957"/>
          </a:xfrm>
        </p:grpSpPr>
        <p:sp>
          <p:nvSpPr>
            <p:cNvPr id="81928" name="Freeform 7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29" name="Oval 8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1930" name="Oval 9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1931" name="Oval 1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1932" name="Oval 11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1933" name="Oval 12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1934" name="Oval 13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1935" name="Oval 1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1936" name="AutoShape 15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1937" name="Freeform 16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38" name="Freeform 17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39" name="Freeform 18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40" name="Freeform 19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6832451" y="4672069"/>
            <a:ext cx="17818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dirty="0" smtClean="0">
                <a:solidFill>
                  <a:srgbClr val="CC6600"/>
                </a:solidFill>
                <a:latin typeface="Cambria" pitchFamily="18" charset="0"/>
              </a:rPr>
              <a:t>Here in Big Beckman</a:t>
            </a:r>
            <a:endParaRPr lang="en-US" sz="1400" dirty="0">
              <a:solidFill>
                <a:srgbClr val="CC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74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46" name="Group 6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1905000" y="533400"/>
            <a:ext cx="5105400" cy="5715000"/>
            <a:chOff x="2928" y="1051"/>
            <a:chExt cx="840" cy="957"/>
          </a:xfrm>
        </p:grpSpPr>
        <p:sp>
          <p:nvSpPr>
            <p:cNvPr id="82947" name="Freeform 7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48" name="Oval 8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949" name="Oval 9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950" name="Oval 1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951" name="Oval 11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952" name="Oval 12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953" name="Oval 13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954" name="Oval 1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955" name="AutoShape 15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956" name="Freeform 16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57" name="Freeform 17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58" name="Freeform 18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959" name="Freeform 19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701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6"/>
          <p:cNvSpPr>
            <a:spLocks noChangeArrowheads="1"/>
          </p:cNvSpPr>
          <p:nvPr/>
        </p:nvSpPr>
        <p:spPr bwMode="auto">
          <a:xfrm>
            <a:off x="533400" y="1066800"/>
            <a:ext cx="8001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∞ loops are </a:t>
            </a:r>
            <a:r>
              <a:rPr kumimoji="0" lang="en-US" altLang="en-US" sz="4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undetectable</a:t>
            </a:r>
            <a:endParaRPr kumimoji="0" lang="en-US" altLang="en-US" sz="4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MS PGothic" pitchFamily="34" charset="-128"/>
              <a:cs typeface="Courier New" pitchFamily="49" charset="0"/>
            </a:endParaRPr>
          </a:p>
        </p:txBody>
      </p:sp>
      <p:sp>
        <p:nvSpPr>
          <p:cNvPr id="11" name="Rectangle 26"/>
          <p:cNvSpPr>
            <a:spLocks noChangeArrowheads="1"/>
          </p:cNvSpPr>
          <p:nvPr/>
        </p:nvSpPr>
        <p:spPr bwMode="auto">
          <a:xfrm>
            <a:off x="533400" y="5418172"/>
            <a:ext cx="800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programming is </a:t>
            </a:r>
            <a:r>
              <a:rPr kumimoji="0" lang="en-US" altLang="en-US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not automatable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…</a:t>
            </a:r>
            <a:endParaRPr kumimoji="0" lang="en-US" alt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MS PGothic" pitchFamily="34" charset="-128"/>
              <a:cs typeface="Courier New" pitchFamily="49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0" y="1897797"/>
            <a:ext cx="32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some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 are detectable, but </a:t>
            </a:r>
            <a:r>
              <a:rPr kumimoji="0" lang="en-US" alt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some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 are not – and there's no way to know!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53000" y="6093023"/>
            <a:ext cx="3200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not  </a:t>
            </a:r>
            <a:r>
              <a:rPr kumimoji="0" lang="en-US" altLang="en-US" sz="1400" b="0" i="1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perfec</a:t>
            </a: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t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programming, at least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17" name="Rectangle 26"/>
          <p:cNvSpPr>
            <a:spLocks noChangeArrowheads="1"/>
          </p:cNvSpPr>
          <p:nvPr/>
        </p:nvSpPr>
        <p:spPr bwMode="auto">
          <a:xfrm>
            <a:off x="152400" y="228600"/>
            <a:ext cx="44332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And this is important because …</a:t>
            </a:r>
            <a:endParaRPr kumimoji="0" lang="en-US" altLang="en-US" sz="24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MS PGothic" pitchFamily="34" charset="-128"/>
              <a:cs typeface="Courier New" pitchFamily="49" charset="0"/>
            </a:endParaRPr>
          </a:p>
        </p:txBody>
      </p:sp>
      <p:sp>
        <p:nvSpPr>
          <p:cNvPr id="18" name="Rectangle 26"/>
          <p:cNvSpPr>
            <a:spLocks noChangeArrowheads="1"/>
          </p:cNvSpPr>
          <p:nvPr/>
        </p:nvSpPr>
        <p:spPr bwMode="auto">
          <a:xfrm>
            <a:off x="533400" y="3276600"/>
            <a:ext cx="8001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bugs are </a:t>
            </a:r>
            <a:r>
              <a:rPr kumimoji="0" lang="en-US" altLang="en-US" sz="4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inevitable</a:t>
            </a:r>
            <a:endParaRPr kumimoji="0" lang="en-US" altLang="en-US" sz="4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MS PGothic" pitchFamily="34" charset="-128"/>
              <a:cs typeface="Courier New" pitchFamily="49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667000" y="4038600"/>
            <a:ext cx="32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infinite loops are just </a:t>
            </a:r>
            <a:r>
              <a:rPr kumimoji="0" lang="en-US" alt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one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 type of bug…     In general, they're </a:t>
            </a:r>
            <a:r>
              <a:rPr kumimoji="0" lang="en-US" alt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all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 undetectable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9" name="Left Arrow 8"/>
          <p:cNvSpPr/>
          <p:nvPr/>
        </p:nvSpPr>
        <p:spPr bwMode="auto">
          <a:xfrm>
            <a:off x="6096000" y="3962400"/>
            <a:ext cx="1219200" cy="762000"/>
          </a:xfrm>
          <a:prstGeom prst="leftArrow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65598" y="4081953"/>
            <a:ext cx="22075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briola"/>
                <a:ea typeface="MS PGothic" pitchFamily="34" charset="-128"/>
                <a:cs typeface="Gabriola"/>
              </a:rPr>
              <a:t>Rice's Theorem: CS81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briola"/>
              <a:ea typeface="MS PGothic" pitchFamily="34" charset="-128"/>
              <a:cs typeface="Gabriola"/>
            </a:endParaRPr>
          </a:p>
        </p:txBody>
      </p:sp>
    </p:spTree>
    <p:extLst>
      <p:ext uri="{BB962C8B-B14F-4D97-AF65-F5344CB8AC3E}">
        <p14:creationId xmlns:p14="http://schemas.microsoft.com/office/powerpoint/2010/main" val="180009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3"/>
          <p:cNvSpPr>
            <a:spLocks noChangeArrowheads="1"/>
          </p:cNvSpPr>
          <p:nvPr/>
        </p:nvSpPr>
        <p:spPr bwMode="auto">
          <a:xfrm>
            <a:off x="228600" y="228600"/>
            <a:ext cx="7867650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dirty="0" smtClean="0">
                <a:latin typeface="Cambria" pitchFamily="18" charset="0"/>
              </a:rPr>
              <a:t>How good is CV on </a:t>
            </a:r>
            <a:r>
              <a:rPr lang="en-US" altLang="en-US" sz="3600" i="1" dirty="0" smtClean="0">
                <a:latin typeface="Cambria" pitchFamily="18" charset="0"/>
              </a:rPr>
              <a:t>inanimate</a:t>
            </a:r>
            <a:r>
              <a:rPr lang="en-US" altLang="en-US" sz="3600" dirty="0" smtClean="0">
                <a:latin typeface="Cambria" pitchFamily="18" charset="0"/>
              </a:rPr>
              <a:t> things?</a:t>
            </a:r>
            <a:endParaRPr lang="en-US" altLang="en-US" sz="3600" dirty="0">
              <a:latin typeface="Cambria" pitchFamily="18" charset="0"/>
            </a:endParaRPr>
          </a:p>
        </p:txBody>
      </p:sp>
      <p:pic>
        <p:nvPicPr>
          <p:cNvPr id="2" name="Picture 1">
            <a:hlinkClick r:id="rId2" action="ppaction://program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44000" cy="497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70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239713" y="174625"/>
            <a:ext cx="77612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latin typeface="Cambria" pitchFamily="18" charset="0"/>
              </a:rPr>
              <a:t>The coke-can collector: </a:t>
            </a:r>
            <a:r>
              <a:rPr lang="en-US" altLang="en-US" sz="3200" b="1" i="1">
                <a:latin typeface="Cambria" pitchFamily="18" charset="0"/>
              </a:rPr>
              <a:t>wall-avoidance</a:t>
            </a:r>
          </a:p>
        </p:txBody>
      </p:sp>
      <p:pic>
        <p:nvPicPr>
          <p:cNvPr id="41987" name="Picture 4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71600"/>
            <a:ext cx="67056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111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4111"/>
            <a:ext cx="10009107" cy="6843889"/>
          </a:xfrm>
          <a:prstGeom prst="rect">
            <a:avLst/>
          </a:prstGeom>
        </p:spPr>
      </p:pic>
      <p:sp>
        <p:nvSpPr>
          <p:cNvPr id="76803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7489" y="98778"/>
            <a:ext cx="6237111" cy="5847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i="1" dirty="0" smtClean="0">
                <a:latin typeface="Cambria" panose="02040503050406030204" pitchFamily="18" charset="0"/>
              </a:rPr>
              <a:t>However</a:t>
            </a:r>
            <a:r>
              <a:rPr lang="en-US" altLang="en-US" sz="3200" dirty="0" smtClean="0">
                <a:latin typeface="Cambria" panose="02040503050406030204" pitchFamily="18" charset="0"/>
              </a:rPr>
              <a:t>  you're </a:t>
            </a:r>
            <a:r>
              <a:rPr lang="en-US" altLang="en-US" sz="3200" dirty="0" err="1" smtClean="0">
                <a:latin typeface="Cambria" panose="02040503050406030204" pitchFamily="18" charset="0"/>
              </a:rPr>
              <a:t>CSing</a:t>
            </a:r>
            <a:r>
              <a:rPr lang="en-US" altLang="en-US" sz="3200" dirty="0" smtClean="0">
                <a:latin typeface="Cambria" panose="02040503050406030204" pitchFamily="18" charset="0"/>
              </a:rPr>
              <a:t>, have fun!</a:t>
            </a:r>
            <a:endParaRPr lang="en-US" altLang="en-US" sz="3200" dirty="0">
              <a:latin typeface="Cambria" panose="02040503050406030204" pitchFamily="18" charset="0"/>
            </a:endParaRPr>
          </a:p>
        </p:txBody>
      </p:sp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7793979" y="5791200"/>
            <a:ext cx="1239838" cy="738188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1400">
                <a:solidFill>
                  <a:srgbClr val="C00000"/>
                </a:solidFill>
                <a:latin typeface="Calibri" pitchFamily="34" charset="0"/>
              </a:rPr>
              <a:t>but what if I'm nostalgic for CS 5 itself ?</a:t>
            </a:r>
          </a:p>
        </p:txBody>
      </p:sp>
      <p:grpSp>
        <p:nvGrpSpPr>
          <p:cNvPr id="6" name="Group 18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7489179" y="6124575"/>
            <a:ext cx="427038" cy="496888"/>
            <a:chOff x="2928" y="1051"/>
            <a:chExt cx="840" cy="957"/>
          </a:xfrm>
        </p:grpSpPr>
        <p:sp>
          <p:nvSpPr>
            <p:cNvPr id="7" name="Freeform 19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2 w 1048"/>
                <a:gd name="T1" fmla="*/ 21 h 250"/>
                <a:gd name="T2" fmla="*/ 19 w 1048"/>
                <a:gd name="T3" fmla="*/ 83 h 250"/>
                <a:gd name="T4" fmla="*/ 20 w 1048"/>
                <a:gd name="T5" fmla="*/ 111 h 250"/>
                <a:gd name="T6" fmla="*/ 22 w 1048"/>
                <a:gd name="T7" fmla="*/ 125 h 250"/>
                <a:gd name="T8" fmla="*/ 22 w 1048"/>
                <a:gd name="T9" fmla="*/ 164 h 250"/>
                <a:gd name="T10" fmla="*/ 15 w 1048"/>
                <a:gd name="T11" fmla="*/ 233 h 250"/>
                <a:gd name="T12" fmla="*/ 2 w 1048"/>
                <a:gd name="T13" fmla="*/ 213 h 250"/>
                <a:gd name="T14" fmla="*/ 0 w 1048"/>
                <a:gd name="T15" fmla="*/ 192 h 250"/>
                <a:gd name="T16" fmla="*/ 2 w 1048"/>
                <a:gd name="T17" fmla="*/ 158 h 250"/>
                <a:gd name="T18" fmla="*/ 2 w 1048"/>
                <a:gd name="T19" fmla="*/ 125 h 250"/>
                <a:gd name="T20" fmla="*/ 4 w 1048"/>
                <a:gd name="T21" fmla="*/ 76 h 250"/>
                <a:gd name="T22" fmla="*/ 6 w 1048"/>
                <a:gd name="T23" fmla="*/ 55 h 250"/>
                <a:gd name="T24" fmla="*/ 7 w 1048"/>
                <a:gd name="T25" fmla="*/ 28 h 250"/>
                <a:gd name="T26" fmla="*/ 8 w 1048"/>
                <a:gd name="T27" fmla="*/ 14 h 250"/>
                <a:gd name="T28" fmla="*/ 10 w 1048"/>
                <a:gd name="T29" fmla="*/ 28 h 250"/>
                <a:gd name="T30" fmla="*/ 1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Oval 20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" name="Oval 21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" name="Oval 22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" name="Oval 2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" name="Oval 2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" name="Oval 25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" name="Oval 26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" name="AutoShape 27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" name="Freeform 28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9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0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1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87489" y="6133359"/>
            <a:ext cx="152400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CS Squad</a:t>
            </a:r>
            <a:endParaRPr lang="en-US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70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2" t="31594" r="3971" b="7351"/>
          <a:stretch/>
        </p:blipFill>
        <p:spPr bwMode="auto">
          <a:xfrm>
            <a:off x="228600" y="228600"/>
            <a:ext cx="8666838" cy="6423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31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12" y="361606"/>
            <a:ext cx="8576980" cy="62677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848600" y="6382435"/>
            <a:ext cx="1066800" cy="323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 smtClean="0">
                <a:solidFill>
                  <a:prstClr val="black"/>
                </a:solidFill>
                <a:latin typeface="Cambria"/>
                <a:cs typeface="Cambria"/>
              </a:rPr>
              <a:t>Rachel G.</a:t>
            </a:r>
            <a:endParaRPr lang="en-US" sz="15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43600" y="3409923"/>
            <a:ext cx="3048000" cy="1015663"/>
          </a:xfrm>
          <a:prstGeom prst="rect">
            <a:avLst/>
          </a:prstGeom>
          <a:solidFill>
            <a:srgbClr val="FFCC99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mbria"/>
                <a:cs typeface="Cambria"/>
              </a:rPr>
              <a:t>This term:  Graders'-choice menu option: </a:t>
            </a:r>
            <a:r>
              <a:rPr lang="en-US" sz="2000" b="1" i="1" dirty="0" smtClean="0">
                <a:solidFill>
                  <a:prstClr val="black"/>
                </a:solidFill>
                <a:latin typeface="Cambria"/>
                <a:cs typeface="Cambria"/>
              </a:rPr>
              <a:t>cheesy pickup lines</a:t>
            </a:r>
            <a:endParaRPr lang="en-US" sz="2000" b="1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18736" y="2466536"/>
            <a:ext cx="7543800" cy="381000"/>
          </a:xfrm>
          <a:prstGeom prst="roundRect">
            <a:avLst/>
          </a:prstGeom>
          <a:solidFill>
            <a:schemeClr val="accent6">
              <a:lumMod val="75000"/>
              <a:alpha val="2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7924800" y="2777196"/>
            <a:ext cx="152400" cy="632728"/>
          </a:xfrm>
          <a:prstGeom prst="straightConnector1">
            <a:avLst/>
          </a:prstGeom>
          <a:ln w="57150">
            <a:solidFill>
              <a:srgbClr val="CC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244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30367" y="397085"/>
            <a:ext cx="35888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Cambria"/>
                <a:cs typeface="Cambria"/>
              </a:rPr>
              <a:t> C4 Tourney ~ </a:t>
            </a:r>
            <a:r>
              <a:rPr lang="en-US" sz="4000" b="1" i="1" dirty="0" smtClean="0">
                <a:solidFill>
                  <a:prstClr val="black"/>
                </a:solidFill>
                <a:latin typeface="Cambria"/>
                <a:cs typeface="Cambria"/>
              </a:rPr>
              <a:t>19 entries in 2015!</a:t>
            </a:r>
            <a:endParaRPr lang="en-US" sz="4000" b="1" i="1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44896" y="2552381"/>
            <a:ext cx="2919325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20DFB"/>
                </a:solidFill>
                <a:latin typeface="Cambria" panose="02040503050406030204" pitchFamily="18" charset="0"/>
              </a:rPr>
              <a:t>definitely a record!</a:t>
            </a:r>
            <a:endParaRPr lang="en-US" dirty="0">
              <a:solidFill>
                <a:srgbClr val="120DFB"/>
              </a:solidFill>
              <a:latin typeface="Cambria" panose="020405030504060302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30529" y="325985"/>
            <a:ext cx="3656707" cy="609397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CMC</a:t>
            </a: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/>
            </a:r>
            <a:b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</a:b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aschoff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</a:t>
            </a: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mmenthen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/hw11pr2  CMC (9 CMC)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mhafemeister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</a:t>
            </a: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bjones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 /hw11pr2   CMC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eopperman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/hw11pr2.py:   CMC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fafanador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/hw11pr2.py:   CMC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she/hw11pr2.py:     CMC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syerneni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/hw11pr2.py:    CMC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jwang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/hw11pr2.py:    CMC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vdhananjaya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/hw11pr2.py:    CMC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ywang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/hw11pr2.py: (Danny)   CMC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500" b="0" i="0" u="none" strike="noStrike" cap="none" normalizeH="0" baseline="0" dirty="0" smtClean="0">
              <a:ln>
                <a:noFill/>
              </a:ln>
              <a:solidFill>
                <a:srgbClr val="222222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500" b="1" dirty="0" smtClean="0">
                <a:solidFill>
                  <a:srgbClr val="222222"/>
                </a:solidFill>
                <a:latin typeface="+mj-lt"/>
              </a:rPr>
              <a:t>Pomona</a:t>
            </a: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/>
            </a:r>
            <a:b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</a:b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120DFB"/>
                </a:solidFill>
                <a:effectLst/>
                <a:latin typeface="+mj-lt"/>
              </a:rPr>
              <a:t>blee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120DFB"/>
                </a:solidFill>
                <a:effectLst/>
                <a:latin typeface="+mj-lt"/>
              </a:rPr>
              <a:t>/hw11pr2.py:    Pomona  (4 Pomona)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120DFB"/>
                </a:solidFill>
                <a:effectLst/>
                <a:latin typeface="+mj-lt"/>
              </a:rPr>
              <a:t>bsangani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120DFB"/>
                </a:solidFill>
                <a:effectLst/>
                <a:latin typeface="+mj-lt"/>
              </a:rPr>
              <a:t>/hw11pr2.py:    Pomona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120DFB"/>
                </a:solidFill>
                <a:effectLst/>
                <a:latin typeface="+mj-lt"/>
              </a:rPr>
              <a:t>wachen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120DFB"/>
                </a:solidFill>
                <a:effectLst/>
                <a:latin typeface="+mj-lt"/>
              </a:rPr>
              <a:t>/hw11pr2.py:     Pomona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120DFB"/>
                </a:solidFill>
                <a:effectLst/>
                <a:latin typeface="+mj-lt"/>
              </a:rPr>
              <a:t>jle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120DFB"/>
                </a:solidFill>
                <a:effectLst/>
                <a:latin typeface="+mj-lt"/>
              </a:rPr>
              <a:t>/hw11pr2.py:    Pomona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/>
            </a:r>
            <a:b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</a:b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Pitzer</a:t>
            </a:r>
            <a:endParaRPr kumimoji="0" lang="en-US" alt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C6600"/>
                </a:solidFill>
                <a:effectLst/>
                <a:latin typeface="+mj-lt"/>
              </a:rPr>
              <a:t>cjackson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+mj-lt"/>
              </a:rPr>
              <a:t>/hw11pr2.py:    </a:t>
            </a: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C6600"/>
                </a:solidFill>
                <a:effectLst/>
                <a:latin typeface="+mj-lt"/>
              </a:rPr>
              <a:t>Pitzer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+mj-lt"/>
              </a:rPr>
              <a:t>    (1 </a:t>
            </a: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C6600"/>
                </a:solidFill>
                <a:effectLst/>
                <a:latin typeface="+mj-lt"/>
              </a:rPr>
              <a:t>Pitzer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+mj-lt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/>
            </a:r>
            <a:b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</a:b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Scripps</a:t>
            </a:r>
            <a:endParaRPr kumimoji="0" lang="en-US" alt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kgrobeck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/hw11pr2.py: Scripps   (5 Scripps)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kkim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/hw11pr2.py: Scripps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mkeckley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/</a:t>
            </a: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nvincent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   Scripps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tdinman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/hw11pr2.py:    Scripps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cdwyer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/hw11pr2.py: Scripps</a:t>
            </a:r>
          </a:p>
        </p:txBody>
      </p:sp>
      <p:sp>
        <p:nvSpPr>
          <p:cNvPr id="4" name="Rectangle 3"/>
          <p:cNvSpPr/>
          <p:nvPr/>
        </p:nvSpPr>
        <p:spPr>
          <a:xfrm>
            <a:off x="2025015" y="2632916"/>
            <a:ext cx="4572000" cy="3785652"/>
          </a:xfrm>
          <a:prstGeom prst="rect">
            <a:avLst/>
          </a:prstGeom>
          <a:solidFill>
            <a:schemeClr val="bg1"/>
          </a:solidFill>
          <a:ln w="28575">
            <a:solidFill>
              <a:srgbClr val="120DFB"/>
            </a:solidFill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</a:t>
            </a:r>
            <a:r>
              <a:rPr lang="en-US" altLang="en-US" dirty="0" err="1">
                <a:solidFill>
                  <a:srgbClr val="222222"/>
                </a:solidFill>
                <a:cs typeface="Arial" pitchFamily="34" charset="0"/>
              </a:rPr>
              <a:t>jle</a:t>
            </a:r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:</a:t>
            </a:r>
            <a:endParaRPr lang="en-US" altLang="en-US" dirty="0">
              <a:cs typeface="Arial" pitchFamily="34" charset="0"/>
            </a:endParaRPr>
          </a:p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   W: 25   L: 15   T: 0 </a:t>
            </a:r>
            <a:endParaRPr lang="en-US" altLang="en-US" dirty="0">
              <a:cs typeface="Arial" pitchFamily="34" charset="0"/>
            </a:endParaRPr>
          </a:p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/>
            </a:r>
            <a:br>
              <a:rPr lang="en-US" altLang="en-US" dirty="0">
                <a:solidFill>
                  <a:srgbClr val="222222"/>
                </a:solidFill>
                <a:cs typeface="Arial" pitchFamily="34" charset="0"/>
              </a:rPr>
            </a:br>
            <a:endParaRPr lang="en-US" altLang="en-US" dirty="0">
              <a:cs typeface="Arial" pitchFamily="34" charset="0"/>
            </a:endParaRPr>
          </a:p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</a:t>
            </a:r>
            <a:r>
              <a:rPr lang="en-US" altLang="en-US" dirty="0" err="1">
                <a:solidFill>
                  <a:srgbClr val="222222"/>
                </a:solidFill>
                <a:cs typeface="Arial" pitchFamily="34" charset="0"/>
              </a:rPr>
              <a:t>blee</a:t>
            </a:r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:</a:t>
            </a:r>
            <a:endParaRPr lang="en-US" altLang="en-US" dirty="0">
              <a:cs typeface="Arial" pitchFamily="34" charset="0"/>
            </a:endParaRPr>
          </a:p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   W: 24   L: 16   T: 0 </a:t>
            </a:r>
            <a:endParaRPr lang="en-US" altLang="en-US" dirty="0">
              <a:cs typeface="Arial" pitchFamily="34" charset="0"/>
            </a:endParaRPr>
          </a:p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/>
            </a:r>
            <a:br>
              <a:rPr lang="en-US" altLang="en-US" dirty="0">
                <a:solidFill>
                  <a:srgbClr val="222222"/>
                </a:solidFill>
                <a:cs typeface="Arial" pitchFamily="34" charset="0"/>
              </a:rPr>
            </a:br>
            <a:endParaRPr lang="en-US" altLang="en-US" dirty="0">
              <a:cs typeface="Arial" pitchFamily="34" charset="0"/>
            </a:endParaRPr>
          </a:p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</a:t>
            </a:r>
            <a:r>
              <a:rPr lang="en-US" altLang="en-US" dirty="0" err="1">
                <a:solidFill>
                  <a:srgbClr val="222222"/>
                </a:solidFill>
                <a:cs typeface="Arial" pitchFamily="34" charset="0"/>
              </a:rPr>
              <a:t>wachen</a:t>
            </a:r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:</a:t>
            </a:r>
            <a:endParaRPr lang="en-US" altLang="en-US" dirty="0">
              <a:cs typeface="Arial" pitchFamily="34" charset="0"/>
            </a:endParaRPr>
          </a:p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   W: 11   L: 29   T: 0  </a:t>
            </a:r>
            <a:endParaRPr lang="en-US" altLang="en-US" dirty="0">
              <a:cs typeface="Arial" pitchFamily="34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1219200" y="2839573"/>
            <a:ext cx="992082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120DF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84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30367" y="397085"/>
            <a:ext cx="35888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Cambria"/>
                <a:cs typeface="Cambria"/>
              </a:rPr>
              <a:t> C4 Tourney ~ </a:t>
            </a:r>
            <a:r>
              <a:rPr lang="en-US" sz="4000" b="1" i="1" dirty="0" smtClean="0">
                <a:solidFill>
                  <a:prstClr val="black"/>
                </a:solidFill>
                <a:latin typeface="Cambria"/>
                <a:cs typeface="Cambria"/>
              </a:rPr>
              <a:t>19 entries in 2015!</a:t>
            </a:r>
            <a:endParaRPr lang="en-US" sz="4000" b="1" i="1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44896" y="2552381"/>
            <a:ext cx="2919325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20DFB"/>
                </a:solidFill>
                <a:latin typeface="Cambria" panose="02040503050406030204" pitchFamily="18" charset="0"/>
              </a:rPr>
              <a:t>definitely a record!</a:t>
            </a:r>
            <a:endParaRPr lang="en-US" dirty="0">
              <a:solidFill>
                <a:srgbClr val="120DFB"/>
              </a:solidFill>
              <a:latin typeface="Cambria" panose="020405030504060302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30529" y="325985"/>
            <a:ext cx="3656707" cy="609397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CMC</a:t>
            </a: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/>
            </a:r>
            <a:b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</a:b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aschoff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</a:t>
            </a: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mmenthen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/hw11pr2  CMC (9 CMC)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mhafemeister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</a:t>
            </a: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bjones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 /hw11pr2   CMC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eopperman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/hw11pr2.py:   CMC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fafanador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/hw11pr2.py:   CMC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she/hw11pr2.py:     CMC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syerneni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/hw11pr2.py:    CMC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jwang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/hw11pr2.py:    CMC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vdhananjaya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/hw11pr2.py:    CMC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ywang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/hw11pr2.py: (Danny)   CMC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500" b="0" i="0" u="none" strike="noStrike" cap="none" normalizeH="0" baseline="0" dirty="0" smtClean="0">
              <a:ln>
                <a:noFill/>
              </a:ln>
              <a:solidFill>
                <a:srgbClr val="222222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500" b="1" dirty="0" smtClean="0">
                <a:solidFill>
                  <a:srgbClr val="222222"/>
                </a:solidFill>
                <a:latin typeface="+mj-lt"/>
              </a:rPr>
              <a:t>Pomona</a:t>
            </a: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/>
            </a:r>
            <a:b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</a:b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120DFB"/>
                </a:solidFill>
                <a:effectLst/>
                <a:latin typeface="+mj-lt"/>
              </a:rPr>
              <a:t>blee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120DFB"/>
                </a:solidFill>
                <a:effectLst/>
                <a:latin typeface="+mj-lt"/>
              </a:rPr>
              <a:t>/hw11pr2.py:    Pomona  (4 Pomona)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120DFB"/>
                </a:solidFill>
                <a:effectLst/>
                <a:latin typeface="+mj-lt"/>
              </a:rPr>
              <a:t>bsangani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120DFB"/>
                </a:solidFill>
                <a:effectLst/>
                <a:latin typeface="+mj-lt"/>
              </a:rPr>
              <a:t>/hw11pr2.py:    Pomona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120DFB"/>
                </a:solidFill>
                <a:effectLst/>
                <a:latin typeface="+mj-lt"/>
              </a:rPr>
              <a:t>wachen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120DFB"/>
                </a:solidFill>
                <a:effectLst/>
                <a:latin typeface="+mj-lt"/>
              </a:rPr>
              <a:t>/hw11pr2.py:     Pomona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120DFB"/>
                </a:solidFill>
                <a:effectLst/>
                <a:latin typeface="+mj-lt"/>
              </a:rPr>
              <a:t>jle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120DFB"/>
                </a:solidFill>
                <a:effectLst/>
                <a:latin typeface="+mj-lt"/>
              </a:rPr>
              <a:t>/hw11pr2.py:    Pomona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/>
            </a:r>
            <a:b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</a:b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Pitzer</a:t>
            </a:r>
            <a:endParaRPr kumimoji="0" lang="en-US" alt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C6600"/>
                </a:solidFill>
                <a:effectLst/>
                <a:latin typeface="+mj-lt"/>
              </a:rPr>
              <a:t>cjackson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+mj-lt"/>
              </a:rPr>
              <a:t>/hw11pr2.py:    </a:t>
            </a: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C6600"/>
                </a:solidFill>
                <a:effectLst/>
                <a:latin typeface="+mj-lt"/>
              </a:rPr>
              <a:t>Pitzer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+mj-lt"/>
              </a:rPr>
              <a:t>    (1 </a:t>
            </a: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C6600"/>
                </a:solidFill>
                <a:effectLst/>
                <a:latin typeface="+mj-lt"/>
              </a:rPr>
              <a:t>Pitzer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+mj-lt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/>
            </a:r>
            <a:b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</a:b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Scripps</a:t>
            </a:r>
            <a:endParaRPr kumimoji="0" lang="en-US" alt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kgrobeck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/hw11pr2.py: Scripps   (5 Scripps)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kkim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/hw11pr2.py: Scripps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mkeckley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/</a:t>
            </a: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nvincent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   Scripps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tdinman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/hw11pr2.py:    Scripps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cdwyer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/hw11pr2.py: Scripps</a:t>
            </a:r>
          </a:p>
        </p:txBody>
      </p:sp>
      <p:sp>
        <p:nvSpPr>
          <p:cNvPr id="4" name="Rectangle 3"/>
          <p:cNvSpPr/>
          <p:nvPr/>
        </p:nvSpPr>
        <p:spPr>
          <a:xfrm>
            <a:off x="2266245" y="4016022"/>
            <a:ext cx="4572000" cy="1200329"/>
          </a:xfrm>
          <a:prstGeom prst="rect">
            <a:avLst/>
          </a:prstGeom>
          <a:solidFill>
            <a:schemeClr val="bg1"/>
          </a:solidFill>
          <a:ln w="28575">
            <a:solidFill>
              <a:srgbClr val="CC6600"/>
            </a:solidFill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</a:t>
            </a:r>
            <a:endParaRPr lang="en-US" altLang="en-US" dirty="0" smtClean="0">
              <a:solidFill>
                <a:srgbClr val="222222"/>
              </a:solidFill>
              <a:cs typeface="Arial" pitchFamily="34" charset="0"/>
            </a:endParaRPr>
          </a:p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 </a:t>
            </a:r>
            <a:r>
              <a:rPr lang="en-US" altLang="en-US" dirty="0" err="1" smtClean="0">
                <a:solidFill>
                  <a:srgbClr val="222222"/>
                </a:solidFill>
                <a:cs typeface="Arial" pitchFamily="34" charset="0"/>
              </a:rPr>
              <a:t>cjackson</a:t>
            </a:r>
            <a:r>
              <a:rPr lang="en-US" altLang="en-US" dirty="0" smtClean="0">
                <a:solidFill>
                  <a:srgbClr val="222222"/>
                </a:solidFill>
                <a:cs typeface="Arial" pitchFamily="34" charset="0"/>
              </a:rPr>
              <a:t>  … undefeated!</a:t>
            </a:r>
          </a:p>
          <a:p>
            <a:pPr lvl="0" eaLnBrk="0" hangingPunct="0"/>
            <a:endParaRPr lang="en-US" altLang="en-US" dirty="0">
              <a:cs typeface="Arial" pitchFamily="34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1403985" y="4340328"/>
            <a:ext cx="992082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5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30367" y="397085"/>
            <a:ext cx="35888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Cambria"/>
                <a:cs typeface="Cambria"/>
              </a:rPr>
              <a:t> C4 Tourney ~ </a:t>
            </a:r>
            <a:r>
              <a:rPr lang="en-US" sz="4000" b="1" i="1" dirty="0" smtClean="0">
                <a:solidFill>
                  <a:prstClr val="black"/>
                </a:solidFill>
                <a:latin typeface="Cambria"/>
                <a:cs typeface="Cambria"/>
              </a:rPr>
              <a:t>41 entries in 2015!</a:t>
            </a:r>
            <a:endParaRPr lang="en-US" sz="4000" b="1" i="1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44896" y="2552381"/>
            <a:ext cx="2919325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20DFB"/>
                </a:solidFill>
                <a:latin typeface="Cambria" panose="02040503050406030204" pitchFamily="18" charset="0"/>
              </a:rPr>
              <a:t>a record – </a:t>
            </a:r>
            <a:r>
              <a:rPr lang="en-US" i="1" dirty="0" smtClean="0">
                <a:solidFill>
                  <a:srgbClr val="120DFB"/>
                </a:solidFill>
                <a:latin typeface="Cambria" panose="02040503050406030204" pitchFamily="18" charset="0"/>
              </a:rPr>
              <a:t>by far</a:t>
            </a:r>
            <a:r>
              <a:rPr lang="en-US" dirty="0" smtClean="0">
                <a:solidFill>
                  <a:srgbClr val="120DFB"/>
                </a:solidFill>
                <a:latin typeface="Cambria" panose="02040503050406030204" pitchFamily="18" charset="0"/>
              </a:rPr>
              <a:t>!</a:t>
            </a:r>
            <a:endParaRPr lang="en-US" dirty="0">
              <a:solidFill>
                <a:srgbClr val="120DFB"/>
              </a:solidFill>
              <a:latin typeface="Cambria" panose="020405030504060302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30529" y="325985"/>
            <a:ext cx="3656707" cy="609397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CMC</a:t>
            </a: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/>
            </a:r>
            <a:b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</a:b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aschoff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</a:t>
            </a: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mmenthen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/hw11pr2  CMC (9 CMC)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mhafemeister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</a:t>
            </a: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bjones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 /hw11pr2   CMC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eopperman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/hw11pr2.py:   CMC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fafanador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/hw11pr2.py:   CMC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she/hw11pr2.py:     CMC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syerneni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/hw11pr2.py:    CMC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jwang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/hw11pr2.py:    CMC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vdhananjaya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/hw11pr2.py:    CMC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ywang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/hw11pr2.py: (Danny)   CMC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500" b="0" i="0" u="none" strike="noStrike" cap="none" normalizeH="0" baseline="0" dirty="0" smtClean="0">
              <a:ln>
                <a:noFill/>
              </a:ln>
              <a:solidFill>
                <a:srgbClr val="222222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500" b="1" dirty="0" smtClean="0">
                <a:solidFill>
                  <a:srgbClr val="222222"/>
                </a:solidFill>
                <a:latin typeface="+mj-lt"/>
              </a:rPr>
              <a:t>Pomona</a:t>
            </a: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/>
            </a:r>
            <a:b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</a:b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120DFB"/>
                </a:solidFill>
                <a:effectLst/>
                <a:latin typeface="+mj-lt"/>
              </a:rPr>
              <a:t>blee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120DFB"/>
                </a:solidFill>
                <a:effectLst/>
                <a:latin typeface="+mj-lt"/>
              </a:rPr>
              <a:t>/hw11pr2.py:    Pomona  (4 Pomona)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120DFB"/>
                </a:solidFill>
                <a:effectLst/>
                <a:latin typeface="+mj-lt"/>
              </a:rPr>
              <a:t>bsangani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120DFB"/>
                </a:solidFill>
                <a:effectLst/>
                <a:latin typeface="+mj-lt"/>
              </a:rPr>
              <a:t>/hw11pr2.py:    Pomona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120DFB"/>
                </a:solidFill>
                <a:effectLst/>
                <a:latin typeface="+mj-lt"/>
              </a:rPr>
              <a:t>wachen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120DFB"/>
                </a:solidFill>
                <a:effectLst/>
                <a:latin typeface="+mj-lt"/>
              </a:rPr>
              <a:t>/hw11pr2.py:     Pomona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120DFB"/>
                </a:solidFill>
                <a:effectLst/>
                <a:latin typeface="+mj-lt"/>
              </a:rPr>
              <a:t>jle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120DFB"/>
                </a:solidFill>
                <a:effectLst/>
                <a:latin typeface="+mj-lt"/>
              </a:rPr>
              <a:t>/hw11pr2.py:    Pomona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/>
            </a:r>
            <a:b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</a:b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Pitzer</a:t>
            </a:r>
            <a:endParaRPr kumimoji="0" lang="en-US" alt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C6600"/>
                </a:solidFill>
                <a:effectLst/>
                <a:latin typeface="+mj-lt"/>
              </a:rPr>
              <a:t>cjackson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+mj-lt"/>
              </a:rPr>
              <a:t>/hw11pr2.py:    </a:t>
            </a: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C6600"/>
                </a:solidFill>
                <a:effectLst/>
                <a:latin typeface="+mj-lt"/>
              </a:rPr>
              <a:t>Pitzer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+mj-lt"/>
              </a:rPr>
              <a:t>    (1 </a:t>
            </a: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CC6600"/>
                </a:solidFill>
                <a:effectLst/>
                <a:latin typeface="+mj-lt"/>
              </a:rPr>
              <a:t>Pitzer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+mj-lt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/>
            </a:r>
            <a:br>
              <a:rPr kumimoji="0" lang="en-US" altLang="en-US" sz="15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</a:b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+mj-lt"/>
              </a:rPr>
              <a:t>Scripps</a:t>
            </a:r>
            <a:endParaRPr kumimoji="0" lang="en-US" altLang="en-US" sz="1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kgrobeck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/hw11pr2.py: Scripps   (5 Scripps)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kkim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/hw11pr2.py: Scripps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mkeckley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/</a:t>
            </a: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nvincent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   Scripps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tdinman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/hw11pr2.py:    Scripps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 err="1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cdwyer</a:t>
            </a:r>
            <a:r>
              <a:rPr kumimoji="0" lang="en-US" altLang="en-US" sz="1500" b="1" i="0" u="none" strike="noStrike" cap="none" normalizeH="0" baseline="0" dirty="0" smtClean="0">
                <a:ln>
                  <a:noFill/>
                </a:ln>
                <a:solidFill>
                  <a:srgbClr val="0D982A"/>
                </a:solidFill>
                <a:effectLst/>
                <a:latin typeface="+mj-lt"/>
              </a:rPr>
              <a:t>/hw11pr2.py: Scripps</a:t>
            </a:r>
          </a:p>
        </p:txBody>
      </p:sp>
      <p:sp>
        <p:nvSpPr>
          <p:cNvPr id="9" name="Rectangle 8"/>
          <p:cNvSpPr/>
          <p:nvPr/>
        </p:nvSpPr>
        <p:spPr>
          <a:xfrm>
            <a:off x="2133600" y="4267200"/>
            <a:ext cx="4572000" cy="2308324"/>
          </a:xfrm>
          <a:prstGeom prst="rect">
            <a:avLst/>
          </a:prstGeom>
          <a:solidFill>
            <a:schemeClr val="bg1"/>
          </a:solidFill>
          <a:ln w="28575">
            <a:solidFill>
              <a:srgbClr val="0D982A"/>
            </a:solidFill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</a:t>
            </a:r>
            <a:r>
              <a:rPr lang="en-US" altLang="en-US" dirty="0" err="1">
                <a:solidFill>
                  <a:srgbClr val="222222"/>
                </a:solidFill>
                <a:cs typeface="Arial" pitchFamily="34" charset="0"/>
              </a:rPr>
              <a:t>cdwyer</a:t>
            </a:r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:</a:t>
            </a:r>
            <a:endParaRPr lang="en-US" altLang="en-US" dirty="0">
              <a:cs typeface="Arial" pitchFamily="34" charset="0"/>
            </a:endParaRPr>
          </a:p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   W: 13   L: 7   T: 0 </a:t>
            </a:r>
            <a:endParaRPr lang="en-US" altLang="en-US" dirty="0">
              <a:cs typeface="Arial" pitchFamily="34" charset="0"/>
            </a:endParaRPr>
          </a:p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/>
            </a:r>
            <a:br>
              <a:rPr lang="en-US" altLang="en-US" dirty="0">
                <a:solidFill>
                  <a:srgbClr val="222222"/>
                </a:solidFill>
                <a:cs typeface="Arial" pitchFamily="34" charset="0"/>
              </a:rPr>
            </a:br>
            <a:endParaRPr lang="en-US" altLang="en-US" dirty="0">
              <a:cs typeface="Arial" pitchFamily="34" charset="0"/>
            </a:endParaRPr>
          </a:p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</a:t>
            </a:r>
            <a:r>
              <a:rPr lang="en-US" altLang="en-US" dirty="0" err="1">
                <a:solidFill>
                  <a:srgbClr val="222222"/>
                </a:solidFill>
                <a:cs typeface="Arial" pitchFamily="34" charset="0"/>
              </a:rPr>
              <a:t>tdinman</a:t>
            </a:r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:</a:t>
            </a:r>
            <a:endParaRPr lang="en-US" altLang="en-US" dirty="0">
              <a:cs typeface="Arial" pitchFamily="34" charset="0"/>
            </a:endParaRPr>
          </a:p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   W: 7   L: 13   T: 0 </a:t>
            </a:r>
            <a:endParaRPr lang="en-US" altLang="en-US" sz="5400" dirty="0">
              <a:cs typeface="Arial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 rot="20100990">
            <a:off x="1422423" y="4832752"/>
            <a:ext cx="992082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0D982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36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30367" y="397085"/>
            <a:ext cx="35888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Cambria"/>
                <a:cs typeface="Cambria"/>
              </a:rPr>
              <a:t> C4 Tourney ~ </a:t>
            </a:r>
            <a:r>
              <a:rPr lang="en-US" sz="4000" b="1" i="1" dirty="0" smtClean="0">
                <a:solidFill>
                  <a:prstClr val="black"/>
                </a:solidFill>
                <a:latin typeface="Cambria"/>
                <a:cs typeface="Cambria"/>
              </a:rPr>
              <a:t>41 entries in 2015!</a:t>
            </a:r>
            <a:endParaRPr lang="en-US" sz="4000" b="1" i="1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31163" y="2667000"/>
            <a:ext cx="2187221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20DFB"/>
                </a:solidFill>
                <a:latin typeface="Cambria" panose="02040503050406030204" pitchFamily="18" charset="0"/>
              </a:rPr>
              <a:t>Final four-</a:t>
            </a:r>
            <a:r>
              <a:rPr lang="en-US" i="1" dirty="0" err="1" smtClean="0">
                <a:solidFill>
                  <a:srgbClr val="120DFB"/>
                </a:solidFill>
                <a:latin typeface="Cambria" panose="02040503050406030204" pitchFamily="18" charset="0"/>
              </a:rPr>
              <a:t>ish</a:t>
            </a:r>
            <a:r>
              <a:rPr lang="en-US" dirty="0" smtClean="0">
                <a:solidFill>
                  <a:srgbClr val="120DFB"/>
                </a:solidFill>
                <a:latin typeface="Cambria" panose="02040503050406030204" pitchFamily="18" charset="0"/>
              </a:rPr>
              <a:t>…</a:t>
            </a:r>
            <a:endParaRPr lang="en-US" dirty="0">
              <a:solidFill>
                <a:srgbClr val="120DFB"/>
              </a:solidFill>
              <a:latin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5300" y="5569803"/>
            <a:ext cx="3276600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0D982A"/>
            </a:solidFill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</a:t>
            </a:r>
            <a:r>
              <a:rPr lang="en-US" altLang="en-US" dirty="0" err="1">
                <a:solidFill>
                  <a:srgbClr val="222222"/>
                </a:solidFill>
                <a:cs typeface="Arial" pitchFamily="34" charset="0"/>
              </a:rPr>
              <a:t>cdwyer</a:t>
            </a:r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:</a:t>
            </a:r>
            <a:endParaRPr lang="en-US" altLang="en-US" dirty="0">
              <a:cs typeface="Arial" pitchFamily="34" charset="0"/>
            </a:endParaRPr>
          </a:p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   W: 13   L: 7   T: 0 </a:t>
            </a:r>
            <a:endParaRPr lang="en-US" altLang="en-US" dirty="0"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5300" y="4418800"/>
            <a:ext cx="3276600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CC6600"/>
            </a:solidFill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en-US" dirty="0" smtClean="0">
                <a:solidFill>
                  <a:srgbClr val="222222"/>
                </a:solidFill>
                <a:cs typeface="Arial" pitchFamily="34" charset="0"/>
              </a:rPr>
              <a:t> </a:t>
            </a:r>
            <a:r>
              <a:rPr lang="en-US" altLang="en-US" dirty="0" err="1" smtClean="0">
                <a:solidFill>
                  <a:srgbClr val="222222"/>
                </a:solidFill>
                <a:cs typeface="Arial" pitchFamily="34" charset="0"/>
              </a:rPr>
              <a:t>cjackson</a:t>
            </a:r>
            <a:endParaRPr lang="en-US" altLang="en-US" dirty="0" smtClean="0">
              <a:solidFill>
                <a:srgbClr val="222222"/>
              </a:solidFill>
              <a:cs typeface="Arial" pitchFamily="34" charset="0"/>
            </a:endParaRPr>
          </a:p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 </a:t>
            </a:r>
            <a:r>
              <a:rPr lang="en-US" altLang="en-US" dirty="0" smtClean="0">
                <a:solidFill>
                  <a:srgbClr val="222222"/>
                </a:solidFill>
                <a:cs typeface="Arial" pitchFamily="34" charset="0"/>
              </a:rPr>
              <a:t>   … undefeated!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5300" y="1066800"/>
            <a:ext cx="3276600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</a:t>
            </a:r>
            <a:r>
              <a:rPr lang="en-US" altLang="en-US" dirty="0" err="1">
                <a:solidFill>
                  <a:srgbClr val="222222"/>
                </a:solidFill>
                <a:cs typeface="Arial" pitchFamily="34" charset="0"/>
              </a:rPr>
              <a:t>vdhananjaya</a:t>
            </a:r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:</a:t>
            </a:r>
            <a:endParaRPr lang="en-US" altLang="en-US" dirty="0">
              <a:cs typeface="Arial" pitchFamily="34" charset="0"/>
            </a:endParaRPr>
          </a:p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   W: 76   L: 24   T: 0 </a:t>
            </a:r>
            <a:endParaRPr lang="en-US" altLang="en-US" dirty="0"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5301" y="2350188"/>
            <a:ext cx="3276600" cy="1569660"/>
          </a:xfrm>
          <a:prstGeom prst="rect">
            <a:avLst/>
          </a:prstGeom>
          <a:solidFill>
            <a:schemeClr val="bg1"/>
          </a:solidFill>
          <a:ln w="28575">
            <a:solidFill>
              <a:srgbClr val="120DFB"/>
            </a:solidFill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</a:t>
            </a:r>
            <a:r>
              <a:rPr lang="en-US" altLang="en-US" dirty="0" err="1">
                <a:solidFill>
                  <a:srgbClr val="222222"/>
                </a:solidFill>
                <a:cs typeface="Arial" pitchFamily="34" charset="0"/>
              </a:rPr>
              <a:t>jle</a:t>
            </a:r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:</a:t>
            </a:r>
            <a:endParaRPr lang="en-US" altLang="en-US" dirty="0">
              <a:cs typeface="Arial" pitchFamily="34" charset="0"/>
            </a:endParaRPr>
          </a:p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   W: 25   L: 15   T: 0 </a:t>
            </a:r>
            <a:endParaRPr lang="en-US" altLang="en-US" dirty="0">
              <a:cs typeface="Arial" pitchFamily="34" charset="0"/>
            </a:endParaRPr>
          </a:p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</a:t>
            </a:r>
            <a:r>
              <a:rPr lang="en-US" altLang="en-US" dirty="0" err="1">
                <a:solidFill>
                  <a:srgbClr val="222222"/>
                </a:solidFill>
                <a:cs typeface="Arial" pitchFamily="34" charset="0"/>
              </a:rPr>
              <a:t>blee</a:t>
            </a:r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:</a:t>
            </a:r>
            <a:endParaRPr lang="en-US" altLang="en-US" dirty="0">
              <a:cs typeface="Arial" pitchFamily="34" charset="0"/>
            </a:endParaRPr>
          </a:p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   W: 24   L: 16   T: 0 </a:t>
            </a:r>
            <a:endParaRPr lang="en-US" altLang="en-US" dirty="0">
              <a:cs typeface="Arial" pitchFamily="34" charset="0"/>
            </a:endParaRPr>
          </a:p>
        </p:txBody>
      </p:sp>
      <p:cxnSp>
        <p:nvCxnSpPr>
          <p:cNvPr id="4" name="Straight Connector 3"/>
          <p:cNvCxnSpPr>
            <a:stCxn id="11" idx="3"/>
          </p:cNvCxnSpPr>
          <p:nvPr/>
        </p:nvCxnSpPr>
        <p:spPr>
          <a:xfrm flipV="1">
            <a:off x="3771900" y="1482298"/>
            <a:ext cx="5715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771901" y="3115185"/>
            <a:ext cx="5715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343401" y="1493589"/>
            <a:ext cx="0" cy="16221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771901" y="4850683"/>
            <a:ext cx="5715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771901" y="5998695"/>
            <a:ext cx="5715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334934" y="4850685"/>
            <a:ext cx="0" cy="11550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343401" y="2298468"/>
            <a:ext cx="5715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343401" y="5428187"/>
            <a:ext cx="5715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914901" y="2297704"/>
            <a:ext cx="0" cy="31435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4944617" y="4114800"/>
            <a:ext cx="5715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772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30367" y="397085"/>
            <a:ext cx="35888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Cambria"/>
                <a:cs typeface="Cambria"/>
              </a:rPr>
              <a:t> C4 Tourney ~ </a:t>
            </a:r>
            <a:r>
              <a:rPr lang="en-US" sz="4000" b="1" i="1" dirty="0" smtClean="0">
                <a:solidFill>
                  <a:prstClr val="black"/>
                </a:solidFill>
                <a:latin typeface="Cambria"/>
                <a:cs typeface="Cambria"/>
              </a:rPr>
              <a:t>41 entries in 2015!</a:t>
            </a:r>
            <a:endParaRPr lang="en-US" sz="4000" b="1" i="1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31163" y="2667000"/>
            <a:ext cx="2187221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20DFB"/>
                </a:solidFill>
                <a:latin typeface="Cambria" panose="02040503050406030204" pitchFamily="18" charset="0"/>
              </a:rPr>
              <a:t>Final four-</a:t>
            </a:r>
            <a:r>
              <a:rPr lang="en-US" i="1" dirty="0" err="1" smtClean="0">
                <a:solidFill>
                  <a:srgbClr val="120DFB"/>
                </a:solidFill>
                <a:latin typeface="Cambria" panose="02040503050406030204" pitchFamily="18" charset="0"/>
              </a:rPr>
              <a:t>ish</a:t>
            </a:r>
            <a:r>
              <a:rPr lang="en-US" dirty="0" smtClean="0">
                <a:solidFill>
                  <a:srgbClr val="120DFB"/>
                </a:solidFill>
                <a:latin typeface="Cambria" panose="02040503050406030204" pitchFamily="18" charset="0"/>
              </a:rPr>
              <a:t>…</a:t>
            </a:r>
            <a:endParaRPr lang="en-US" dirty="0">
              <a:solidFill>
                <a:srgbClr val="120DFB"/>
              </a:solidFill>
              <a:latin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5300" y="5569803"/>
            <a:ext cx="3276600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0D982A"/>
            </a:solidFill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</a:t>
            </a:r>
            <a:r>
              <a:rPr lang="en-US" altLang="en-US" dirty="0" err="1">
                <a:solidFill>
                  <a:srgbClr val="222222"/>
                </a:solidFill>
                <a:cs typeface="Arial" pitchFamily="34" charset="0"/>
              </a:rPr>
              <a:t>cdwyer</a:t>
            </a:r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:</a:t>
            </a:r>
            <a:endParaRPr lang="en-US" altLang="en-US" dirty="0">
              <a:cs typeface="Arial" pitchFamily="34" charset="0"/>
            </a:endParaRPr>
          </a:p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   W: 13   L: 7   T: 0 </a:t>
            </a:r>
            <a:endParaRPr lang="en-US" altLang="en-US" dirty="0"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5300" y="4418800"/>
            <a:ext cx="3276600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CC6600"/>
            </a:solidFill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en-US" dirty="0" smtClean="0">
                <a:solidFill>
                  <a:srgbClr val="222222"/>
                </a:solidFill>
                <a:cs typeface="Arial" pitchFamily="34" charset="0"/>
              </a:rPr>
              <a:t> </a:t>
            </a:r>
            <a:r>
              <a:rPr lang="en-US" altLang="en-US" dirty="0" err="1" smtClean="0">
                <a:solidFill>
                  <a:srgbClr val="222222"/>
                </a:solidFill>
                <a:cs typeface="Arial" pitchFamily="34" charset="0"/>
              </a:rPr>
              <a:t>cjackson</a:t>
            </a:r>
            <a:endParaRPr lang="en-US" altLang="en-US" dirty="0" smtClean="0">
              <a:solidFill>
                <a:srgbClr val="222222"/>
              </a:solidFill>
              <a:cs typeface="Arial" pitchFamily="34" charset="0"/>
            </a:endParaRPr>
          </a:p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 </a:t>
            </a:r>
            <a:r>
              <a:rPr lang="en-US" altLang="en-US" dirty="0" smtClean="0">
                <a:solidFill>
                  <a:srgbClr val="222222"/>
                </a:solidFill>
                <a:cs typeface="Arial" pitchFamily="34" charset="0"/>
              </a:rPr>
              <a:t>   … undefeated!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5300" y="1066800"/>
            <a:ext cx="3276600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</a:t>
            </a:r>
            <a:r>
              <a:rPr lang="en-US" altLang="en-US" dirty="0" err="1">
                <a:solidFill>
                  <a:srgbClr val="222222"/>
                </a:solidFill>
                <a:cs typeface="Arial" pitchFamily="34" charset="0"/>
              </a:rPr>
              <a:t>vdhananjaya</a:t>
            </a:r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:</a:t>
            </a:r>
            <a:endParaRPr lang="en-US" altLang="en-US" dirty="0">
              <a:cs typeface="Arial" pitchFamily="34" charset="0"/>
            </a:endParaRPr>
          </a:p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   W: 76   L: 24   T: 0 </a:t>
            </a:r>
            <a:endParaRPr lang="en-US" altLang="en-US" dirty="0"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5301" y="2350188"/>
            <a:ext cx="3276600" cy="1569660"/>
          </a:xfrm>
          <a:prstGeom prst="rect">
            <a:avLst/>
          </a:prstGeom>
          <a:solidFill>
            <a:schemeClr val="bg1"/>
          </a:solidFill>
          <a:ln w="28575">
            <a:solidFill>
              <a:srgbClr val="120DFB"/>
            </a:solidFill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</a:t>
            </a:r>
            <a:r>
              <a:rPr lang="en-US" altLang="en-US" dirty="0" err="1">
                <a:solidFill>
                  <a:srgbClr val="222222"/>
                </a:solidFill>
                <a:cs typeface="Arial" pitchFamily="34" charset="0"/>
              </a:rPr>
              <a:t>jle</a:t>
            </a:r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:</a:t>
            </a:r>
            <a:endParaRPr lang="en-US" altLang="en-US" dirty="0">
              <a:cs typeface="Arial" pitchFamily="34" charset="0"/>
            </a:endParaRPr>
          </a:p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   W: 25   L: 15   T: 0 </a:t>
            </a:r>
            <a:endParaRPr lang="en-US" altLang="en-US" dirty="0">
              <a:cs typeface="Arial" pitchFamily="34" charset="0"/>
            </a:endParaRPr>
          </a:p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</a:t>
            </a:r>
            <a:r>
              <a:rPr lang="en-US" altLang="en-US" dirty="0" err="1">
                <a:solidFill>
                  <a:srgbClr val="222222"/>
                </a:solidFill>
                <a:cs typeface="Arial" pitchFamily="34" charset="0"/>
              </a:rPr>
              <a:t>blee</a:t>
            </a:r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:</a:t>
            </a:r>
            <a:endParaRPr lang="en-US" altLang="en-US" dirty="0">
              <a:cs typeface="Arial" pitchFamily="34" charset="0"/>
            </a:endParaRPr>
          </a:p>
          <a:p>
            <a:pPr lvl="0" eaLnBrk="0" hangingPunct="0"/>
            <a:r>
              <a:rPr lang="en-US" altLang="en-US" dirty="0">
                <a:solidFill>
                  <a:srgbClr val="222222"/>
                </a:solidFill>
                <a:cs typeface="Arial" pitchFamily="34" charset="0"/>
              </a:rPr>
              <a:t>     W: 24   L: 16   T: 0 </a:t>
            </a:r>
            <a:endParaRPr lang="en-US" altLang="en-US" dirty="0">
              <a:cs typeface="Arial" pitchFamily="34" charset="0"/>
            </a:endParaRPr>
          </a:p>
        </p:txBody>
      </p:sp>
      <p:cxnSp>
        <p:nvCxnSpPr>
          <p:cNvPr id="4" name="Straight Connector 3"/>
          <p:cNvCxnSpPr>
            <a:stCxn id="11" idx="3"/>
          </p:cNvCxnSpPr>
          <p:nvPr/>
        </p:nvCxnSpPr>
        <p:spPr>
          <a:xfrm flipV="1">
            <a:off x="3771900" y="1482298"/>
            <a:ext cx="5715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771901" y="3115185"/>
            <a:ext cx="5715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343401" y="1493589"/>
            <a:ext cx="0" cy="16221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771901" y="4850683"/>
            <a:ext cx="5715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771901" y="5998695"/>
            <a:ext cx="5715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334934" y="4850685"/>
            <a:ext cx="0" cy="11550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343401" y="2298468"/>
            <a:ext cx="5715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343401" y="5428187"/>
            <a:ext cx="5715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914901" y="2297704"/>
            <a:ext cx="0" cy="31435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4944617" y="4114800"/>
            <a:ext cx="5715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69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6"/>
          <p:cNvSpPr>
            <a:spLocks noChangeArrowheads="1"/>
          </p:cNvSpPr>
          <p:nvPr/>
        </p:nvSpPr>
        <p:spPr bwMode="auto">
          <a:xfrm>
            <a:off x="228600" y="152400"/>
            <a:ext cx="8610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it's why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CSers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 </a:t>
            </a:r>
            <a:r>
              <a:rPr kumimoji="0" lang="en-US" altLang="en-US" sz="3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celebrate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MS PGothic" pitchFamily="34" charset="-128"/>
                <a:cs typeface="+mn-cs"/>
              </a:rPr>
              <a:t> infinite loops !</a:t>
            </a:r>
            <a:endParaRPr kumimoji="0" lang="en-US" alt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MS PGothic" pitchFamily="34" charset="-128"/>
              <a:cs typeface="Courier New" pitchFamily="49" charset="0"/>
            </a:endParaRPr>
          </a:p>
        </p:txBody>
      </p:sp>
      <p:pic>
        <p:nvPicPr>
          <p:cNvPr id="2" name="Picture 1" descr="Screen Shot 2016-12-05 at 5.55.2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90600"/>
            <a:ext cx="7051865" cy="5638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2977753" y="5867399"/>
            <a:ext cx="5659920" cy="87700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29000" y="579120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https://www.youtube.com/watch?v=ZfCfTYZJWtI</a:t>
            </a:r>
          </a:p>
        </p:txBody>
      </p:sp>
    </p:spTree>
    <p:extLst>
      <p:ext uri="{BB962C8B-B14F-4D97-AF65-F5344CB8AC3E}">
        <p14:creationId xmlns:p14="http://schemas.microsoft.com/office/powerpoint/2010/main" val="326410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Text Box 46"/>
          <p:cNvSpPr txBox="1">
            <a:spLocks noChangeArrowheads="1"/>
          </p:cNvSpPr>
          <p:nvPr/>
        </p:nvSpPr>
        <p:spPr bwMode="auto">
          <a:xfrm>
            <a:off x="313531" y="228600"/>
            <a:ext cx="85502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dirty="0" err="1" smtClean="0">
                <a:latin typeface="Cambria" panose="02040503050406030204" pitchFamily="18" charset="0"/>
              </a:rPr>
              <a:t>Aargh</a:t>
            </a:r>
            <a:r>
              <a:rPr lang="en-US" sz="4200" dirty="0" smtClean="0">
                <a:latin typeface="Cambria" panose="02040503050406030204" pitchFamily="18" charset="0"/>
              </a:rPr>
              <a:t>!</a:t>
            </a:r>
            <a:endParaRPr lang="en-US" sz="4200" i="1" dirty="0">
              <a:latin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4" y="1447800"/>
            <a:ext cx="8474708" cy="479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1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Text Box 46"/>
          <p:cNvSpPr txBox="1">
            <a:spLocks noChangeArrowheads="1"/>
          </p:cNvSpPr>
          <p:nvPr/>
        </p:nvSpPr>
        <p:spPr bwMode="auto">
          <a:xfrm>
            <a:off x="313531" y="228600"/>
            <a:ext cx="8550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dirty="0" smtClean="0">
                <a:latin typeface="Cambria" panose="02040503050406030204" pitchFamily="18" charset="0"/>
              </a:rPr>
              <a:t>This year's </a:t>
            </a:r>
            <a:r>
              <a:rPr lang="en-US" sz="3200" dirty="0" err="1" smtClean="0">
                <a:latin typeface="Cambria" panose="02040503050406030204" pitchFamily="18" charset="0"/>
              </a:rPr>
              <a:t>Cris</a:t>
            </a:r>
            <a:r>
              <a:rPr lang="en-US" sz="3200" dirty="0" smtClean="0">
                <a:latin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</a:rPr>
              <a:t>Cecka</a:t>
            </a:r>
            <a:r>
              <a:rPr lang="en-US" sz="3200" dirty="0" smtClean="0">
                <a:latin typeface="Cambria" panose="02040503050406030204" pitchFamily="18" charset="0"/>
              </a:rPr>
              <a:t> award…</a:t>
            </a:r>
            <a:endParaRPr lang="en-US" sz="3200" i="1" dirty="0">
              <a:latin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81" y="960846"/>
            <a:ext cx="7630590" cy="540142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 bwMode="auto">
          <a:xfrm>
            <a:off x="1066800" y="2540358"/>
            <a:ext cx="7388578" cy="857598"/>
          </a:xfrm>
          <a:prstGeom prst="roundRect">
            <a:avLst/>
          </a:prstGeom>
          <a:solidFill>
            <a:srgbClr val="FF0000">
              <a:alpha val="9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4" name="Right Arrow 3"/>
          <p:cNvSpPr/>
          <p:nvPr/>
        </p:nvSpPr>
        <p:spPr bwMode="auto">
          <a:xfrm rot="12505892">
            <a:off x="5338824" y="2746033"/>
            <a:ext cx="762000" cy="533400"/>
          </a:xfrm>
          <a:prstGeom prst="rightArrow">
            <a:avLst/>
          </a:prstGeom>
          <a:solidFill>
            <a:srgbClr val="FFCCC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827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74408" y="6364224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motion, too!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41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00200" y="1371600"/>
            <a:ext cx="5867400" cy="10668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110000"/>
              </a:lnSpc>
              <a:spcBef>
                <a:spcPct val="50000"/>
              </a:spcBef>
              <a:defRPr/>
            </a:pP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84995" name="Text Box 5"/>
          <p:cNvSpPr txBox="1">
            <a:spLocks noChangeArrowheads="1"/>
          </p:cNvSpPr>
          <p:nvPr/>
        </p:nvSpPr>
        <p:spPr bwMode="auto">
          <a:xfrm>
            <a:off x="819150" y="201613"/>
            <a:ext cx="75628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 i="1">
                <a:solidFill>
                  <a:srgbClr val="000000"/>
                </a:solidFill>
                <a:latin typeface="Cambria" pitchFamily="18" charset="0"/>
              </a:rPr>
              <a:t>Why</a:t>
            </a:r>
            <a:r>
              <a:rPr lang="en-US" altLang="en-US" sz="4200">
                <a:solidFill>
                  <a:srgbClr val="000000"/>
                </a:solidFill>
                <a:latin typeface="Cambria" pitchFamily="18" charset="0"/>
              </a:rPr>
              <a:t> are these uncomputable?</a:t>
            </a:r>
          </a:p>
        </p:txBody>
      </p:sp>
      <p:sp>
        <p:nvSpPr>
          <p:cNvPr id="84996" name="Rectangle 17"/>
          <p:cNvSpPr>
            <a:spLocks noChangeArrowheads="1"/>
          </p:cNvSpPr>
          <p:nvPr/>
        </p:nvSpPr>
        <p:spPr bwMode="auto">
          <a:xfrm>
            <a:off x="1724025" y="1600200"/>
            <a:ext cx="5641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Where did </a:t>
            </a:r>
            <a:r>
              <a:rPr lang="en-US" altLang="en-US" sz="3200" b="1" dirty="0">
                <a:solidFill>
                  <a:srgbClr val="008000"/>
                </a:solidFill>
                <a:latin typeface="Calibri" panose="020F0502020204030204" pitchFamily="34" charset="0"/>
              </a:rPr>
              <a:t>kc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and </a:t>
            </a:r>
            <a:r>
              <a:rPr lang="en-US" altLang="en-US" sz="3200" b="1" dirty="0" err="1">
                <a:solidFill>
                  <a:srgbClr val="120DFB"/>
                </a:solidFill>
                <a:latin typeface="Calibri" panose="020F0502020204030204" pitchFamily="34" charset="0"/>
                <a:cs typeface="Courier New" pitchFamily="49" charset="0"/>
              </a:rPr>
              <a:t>hc</a:t>
            </a: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go wrong?</a:t>
            </a:r>
          </a:p>
        </p:txBody>
      </p:sp>
      <p:sp>
        <p:nvSpPr>
          <p:cNvPr id="84997" name="Rectangle 11"/>
          <p:cNvSpPr>
            <a:spLocks noChangeArrowheads="1"/>
          </p:cNvSpPr>
          <p:nvPr/>
        </p:nvSpPr>
        <p:spPr bwMode="auto">
          <a:xfrm>
            <a:off x="1435100" y="3048000"/>
            <a:ext cx="6323013" cy="1077912"/>
          </a:xfrm>
          <a:prstGeom prst="rect">
            <a:avLst/>
          </a:prstGeom>
          <a:solidFill>
            <a:srgbClr val="FFCCCC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000000"/>
                </a:solidFill>
                <a:latin typeface="Cambria" pitchFamily="18" charset="0"/>
              </a:rPr>
              <a:t> They involved computing what </a:t>
            </a:r>
            <a:r>
              <a:rPr lang="en-US" altLang="en-US" sz="3200" i="1" dirty="0">
                <a:solidFill>
                  <a:srgbClr val="000000"/>
                </a:solidFill>
                <a:latin typeface="Cambria" pitchFamily="18" charset="0"/>
              </a:rPr>
              <a:t>other programs </a:t>
            </a:r>
            <a:r>
              <a:rPr lang="en-US" altLang="en-US" sz="3200" dirty="0">
                <a:solidFill>
                  <a:srgbClr val="000000"/>
                </a:solidFill>
                <a:latin typeface="Cambria" pitchFamily="18" charset="0"/>
              </a:rPr>
              <a:t>were going to </a:t>
            </a:r>
            <a:r>
              <a:rPr lang="en-US" altLang="en-US" sz="3200" dirty="0" smtClean="0">
                <a:solidFill>
                  <a:srgbClr val="000000"/>
                </a:solidFill>
                <a:latin typeface="Cambria" pitchFamily="18" charset="0"/>
              </a:rPr>
              <a:t>do…</a:t>
            </a:r>
            <a:endParaRPr lang="en-US" altLang="en-US" sz="3200" dirty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84999" name="Rectangle 3"/>
          <p:cNvSpPr>
            <a:spLocks noChangeArrowheads="1"/>
          </p:cNvSpPr>
          <p:nvPr/>
        </p:nvSpPr>
        <p:spPr bwMode="auto">
          <a:xfrm>
            <a:off x="234876" y="5682579"/>
            <a:ext cx="8756724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0" hangingPunct="0"/>
            <a:r>
              <a:rPr lang="en-US" altLang="en-US" b="1" dirty="0">
                <a:solidFill>
                  <a:srgbClr val="000000"/>
                </a:solidFill>
                <a:latin typeface="Cambria" pitchFamily="18" charset="0"/>
              </a:rPr>
              <a:t>Rice's Theorem</a:t>
            </a:r>
            <a:r>
              <a:rPr lang="en-US" altLang="en-US" b="1" dirty="0" smtClean="0">
                <a:solidFill>
                  <a:srgbClr val="000000"/>
                </a:solidFill>
                <a:latin typeface="Cambria" pitchFamily="18" charset="0"/>
              </a:rPr>
              <a:t>:   </a:t>
            </a:r>
            <a:r>
              <a:rPr lang="en-US" altLang="en-US" i="1" dirty="0" smtClean="0">
                <a:solidFill>
                  <a:srgbClr val="000000"/>
                </a:solidFill>
                <a:latin typeface="Cambria" pitchFamily="18" charset="0"/>
              </a:rPr>
              <a:t>Programs </a:t>
            </a:r>
            <a:r>
              <a:rPr lang="en-US" altLang="en-US" b="1" i="1" u="sng" dirty="0">
                <a:solidFill>
                  <a:srgbClr val="000000"/>
                </a:solidFill>
                <a:latin typeface="Cambria" pitchFamily="18" charset="0"/>
              </a:rPr>
              <a:t>can not</a:t>
            </a:r>
            <a:r>
              <a:rPr lang="en-US" altLang="en-US" i="1" dirty="0">
                <a:solidFill>
                  <a:srgbClr val="000000"/>
                </a:solidFill>
                <a:latin typeface="Cambria" pitchFamily="18" charset="0"/>
              </a:rPr>
              <a:t> determine the </a:t>
            </a:r>
            <a:r>
              <a:rPr lang="en-US" altLang="en-US" i="1" dirty="0" smtClean="0">
                <a:solidFill>
                  <a:srgbClr val="000000"/>
                </a:solidFill>
                <a:latin typeface="Cambria" pitchFamily="18" charset="0"/>
              </a:rPr>
              <a:t>behavior of </a:t>
            </a:r>
            <a:r>
              <a:rPr lang="en-US" altLang="en-US" i="1" dirty="0">
                <a:solidFill>
                  <a:srgbClr val="000000"/>
                </a:solidFill>
                <a:latin typeface="Cambria" pitchFamily="18" charset="0"/>
              </a:rPr>
              <a:t>other </a:t>
            </a:r>
            <a:r>
              <a:rPr lang="en-US" altLang="en-US" i="1" dirty="0" smtClean="0">
                <a:solidFill>
                  <a:srgbClr val="000000"/>
                </a:solidFill>
                <a:latin typeface="Cambria" pitchFamily="18" charset="0"/>
              </a:rPr>
              <a:t>programs (in general).    </a:t>
            </a:r>
            <a:r>
              <a:rPr lang="en-US" altLang="en-US" dirty="0" smtClean="0">
                <a:solidFill>
                  <a:srgbClr val="000000"/>
                </a:solidFill>
                <a:latin typeface="Cambria" pitchFamily="18" charset="0"/>
              </a:rPr>
              <a:t>If they try, they always have bugs.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 rot="-592500">
            <a:off x="6752498" y="4060199"/>
            <a:ext cx="2100932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0" hangingPunct="0"/>
            <a:r>
              <a:rPr lang="en-US" altLang="en-US" b="1" dirty="0" smtClean="0">
                <a:solidFill>
                  <a:srgbClr val="C00000"/>
                </a:solidFill>
                <a:latin typeface="Cambria" pitchFamily="18" charset="0"/>
              </a:rPr>
              <a:t>useful</a:t>
            </a:r>
            <a:r>
              <a:rPr lang="en-US" altLang="en-US" dirty="0" smtClean="0">
                <a:latin typeface="Cambria" pitchFamily="18" charset="0"/>
              </a:rPr>
              <a:t> </a:t>
            </a:r>
            <a:r>
              <a:rPr lang="en-US" altLang="en-US" dirty="0">
                <a:latin typeface="Cambria" pitchFamily="18" charset="0"/>
              </a:rPr>
              <a:t>– but </a:t>
            </a:r>
            <a:r>
              <a:rPr lang="en-US" altLang="en-US" i="1" dirty="0">
                <a:latin typeface="Cambria" pitchFamily="18" charset="0"/>
              </a:rPr>
              <a:t>impossible</a:t>
            </a:r>
            <a:r>
              <a:rPr lang="en-US" altLang="en-US" dirty="0">
                <a:latin typeface="Cambria" pitchFamily="18" charset="0"/>
              </a:rPr>
              <a:t>!</a:t>
            </a:r>
            <a:endParaRPr lang="en-US" altLang="en-US" dirty="0"/>
          </a:p>
        </p:txBody>
      </p:sp>
      <p:sp>
        <p:nvSpPr>
          <p:cNvPr id="4" name="Down Arrow 3"/>
          <p:cNvSpPr/>
          <p:nvPr/>
        </p:nvSpPr>
        <p:spPr>
          <a:xfrm>
            <a:off x="4267200" y="2362200"/>
            <a:ext cx="533400" cy="762000"/>
          </a:xfrm>
          <a:prstGeom prst="downArrow">
            <a:avLst/>
          </a:prstGeom>
          <a:solidFill>
            <a:srgbClr val="D9D9D9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56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71272" y="4469725"/>
            <a:ext cx="4419600" cy="533400"/>
          </a:xfrm>
          <a:prstGeom prst="roundRect">
            <a:avLst/>
          </a:prstGeom>
          <a:solidFill>
            <a:srgbClr val="CCE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04800" y="1146048"/>
            <a:ext cx="4419600" cy="533400"/>
          </a:xfrm>
          <a:prstGeom prst="roundRect">
            <a:avLst/>
          </a:prstGeom>
          <a:solidFill>
            <a:srgbClr val="CCE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230367" y="397085"/>
            <a:ext cx="35888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black"/>
                </a:solidFill>
                <a:latin typeface="Cambria"/>
                <a:cs typeface="Cambria"/>
              </a:rPr>
              <a:t> C4 Tourney ~ across multiple years…</a:t>
            </a:r>
            <a:endParaRPr lang="en-US" sz="4000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5375" y="152400"/>
            <a:ext cx="66294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  </a:t>
            </a:r>
            <a:r>
              <a:rPr lang="en-US" sz="1800" dirty="0" err="1" smtClean="0"/>
              <a:t>sbaron</a:t>
            </a:r>
            <a:r>
              <a:rPr lang="en-US" sz="1800" dirty="0" smtClean="0"/>
              <a:t>:		W</a:t>
            </a:r>
            <a:r>
              <a:rPr lang="en-US" sz="1800" dirty="0"/>
              <a:t>: 226   L: 14   T: 0 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  </a:t>
            </a:r>
            <a:r>
              <a:rPr lang="en-US" sz="1800" dirty="0" err="1" smtClean="0"/>
              <a:t>mirvine</a:t>
            </a:r>
            <a:r>
              <a:rPr lang="en-US" sz="1800" dirty="0" smtClean="0"/>
              <a:t>:	W</a:t>
            </a:r>
            <a:r>
              <a:rPr lang="en-US" sz="1800" dirty="0"/>
              <a:t>: 168   L: 72   T: 0 </a:t>
            </a:r>
          </a:p>
          <a:p>
            <a:endParaRPr lang="en-US" sz="1800" dirty="0"/>
          </a:p>
          <a:p>
            <a:r>
              <a:rPr lang="en-US" sz="1800" dirty="0">
                <a:solidFill>
                  <a:srgbClr val="120DFB"/>
                </a:solidFill>
              </a:rPr>
              <a:t>  </a:t>
            </a:r>
            <a:r>
              <a:rPr lang="en-US" sz="1800" dirty="0" err="1" smtClean="0">
                <a:solidFill>
                  <a:srgbClr val="120DFB"/>
                </a:solidFill>
              </a:rPr>
              <a:t>choyt</a:t>
            </a:r>
            <a:r>
              <a:rPr lang="en-US" sz="1800" dirty="0" smtClean="0">
                <a:solidFill>
                  <a:srgbClr val="120DFB"/>
                </a:solidFill>
              </a:rPr>
              <a:t>:		W</a:t>
            </a:r>
            <a:r>
              <a:rPr lang="en-US" sz="1800" dirty="0">
                <a:solidFill>
                  <a:srgbClr val="120DFB"/>
                </a:solidFill>
              </a:rPr>
              <a:t>: 165   L: 75   T: 0 </a:t>
            </a: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  </a:t>
            </a:r>
            <a:r>
              <a:rPr lang="en-US" sz="1800" dirty="0" err="1" smtClean="0"/>
              <a:t>kbae</a:t>
            </a:r>
            <a:r>
              <a:rPr lang="en-US" sz="1800" dirty="0" smtClean="0"/>
              <a:t>:		W</a:t>
            </a:r>
            <a:r>
              <a:rPr lang="en-US" sz="1800" dirty="0"/>
              <a:t>: 126   L: 114   T: 0 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  </a:t>
            </a:r>
            <a:r>
              <a:rPr lang="en-US" sz="1800" dirty="0" err="1" smtClean="0"/>
              <a:t>nfalk</a:t>
            </a:r>
            <a:r>
              <a:rPr lang="en-US" sz="1800" dirty="0" smtClean="0"/>
              <a:t>:		W</a:t>
            </a:r>
            <a:r>
              <a:rPr lang="en-US" sz="1800" dirty="0"/>
              <a:t>: 119   L: 121   T: 0 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  </a:t>
            </a:r>
            <a:r>
              <a:rPr lang="en-US" sz="1800" dirty="0" err="1" smtClean="0"/>
              <a:t>irisliu</a:t>
            </a:r>
            <a:r>
              <a:rPr lang="en-US" sz="1800" dirty="0" smtClean="0"/>
              <a:t>:		W</a:t>
            </a:r>
            <a:r>
              <a:rPr lang="en-US" sz="1800" dirty="0"/>
              <a:t>: 114   L: 126   T: 0 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  </a:t>
            </a:r>
            <a:r>
              <a:rPr lang="en-US" sz="1800" dirty="0" err="1"/>
              <a:t>hyewonc</a:t>
            </a:r>
            <a:r>
              <a:rPr lang="en-US" sz="1800" dirty="0" smtClean="0"/>
              <a:t>:	</a:t>
            </a:r>
            <a:r>
              <a:rPr lang="en-US" sz="1800" dirty="0"/>
              <a:t> </a:t>
            </a:r>
            <a:r>
              <a:rPr lang="en-US" sz="1800" dirty="0" smtClean="0"/>
              <a:t>W</a:t>
            </a:r>
            <a:r>
              <a:rPr lang="en-US" sz="1800" dirty="0"/>
              <a:t>: 108   L: 132   T: 0 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  </a:t>
            </a:r>
            <a:r>
              <a:rPr lang="en-US" sz="1800" dirty="0" err="1" smtClean="0"/>
              <a:t>nappleton</a:t>
            </a:r>
            <a:r>
              <a:rPr lang="en-US" sz="1800" dirty="0" smtClean="0"/>
              <a:t>:	W</a:t>
            </a:r>
            <a:r>
              <a:rPr lang="en-US" sz="1800" dirty="0"/>
              <a:t>: 105   L: 135   T: </a:t>
            </a:r>
            <a:r>
              <a:rPr lang="en-US" sz="1800" dirty="0" smtClean="0"/>
              <a:t>0</a:t>
            </a:r>
          </a:p>
          <a:p>
            <a:endParaRPr lang="en-US" sz="1800" dirty="0"/>
          </a:p>
          <a:p>
            <a:r>
              <a:rPr lang="en-US" sz="1800" dirty="0" smtClean="0">
                <a:solidFill>
                  <a:srgbClr val="120DFB"/>
                </a:solidFill>
              </a:rPr>
              <a:t>  </a:t>
            </a:r>
            <a:r>
              <a:rPr lang="en-US" sz="1800" dirty="0" err="1" smtClean="0">
                <a:solidFill>
                  <a:srgbClr val="120DFB"/>
                </a:solidFill>
              </a:rPr>
              <a:t>gpaz</a:t>
            </a:r>
            <a:r>
              <a:rPr lang="en-US" sz="1800" dirty="0" smtClean="0">
                <a:solidFill>
                  <a:srgbClr val="120DFB"/>
                </a:solidFill>
              </a:rPr>
              <a:t>:		W: 81   L:</a:t>
            </a:r>
            <a:r>
              <a:rPr lang="en-US" sz="1800" dirty="0">
                <a:solidFill>
                  <a:srgbClr val="120DFB"/>
                </a:solidFill>
              </a:rPr>
              <a:t> </a:t>
            </a:r>
            <a:r>
              <a:rPr lang="en-US" sz="1800" dirty="0" smtClean="0">
                <a:solidFill>
                  <a:srgbClr val="120DFB"/>
                </a:solidFill>
              </a:rPr>
              <a:t>159   T: 0</a:t>
            </a: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  </a:t>
            </a:r>
            <a:r>
              <a:rPr lang="en-US" sz="1800" dirty="0" err="1" smtClean="0"/>
              <a:t>briane</a:t>
            </a:r>
            <a:r>
              <a:rPr lang="en-US" sz="1800" dirty="0" smtClean="0"/>
              <a:t>:		W</a:t>
            </a:r>
            <a:r>
              <a:rPr lang="en-US" sz="1800" dirty="0"/>
              <a:t>: 77   L: 163   T: 0 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  </a:t>
            </a:r>
            <a:r>
              <a:rPr lang="en-US" sz="1800" dirty="0" err="1" smtClean="0"/>
              <a:t>jstevick</a:t>
            </a:r>
            <a:r>
              <a:rPr lang="en-US" sz="1800" dirty="0" smtClean="0"/>
              <a:t>:    	W</a:t>
            </a:r>
            <a:r>
              <a:rPr lang="en-US" sz="1800" dirty="0"/>
              <a:t>: 40   L: 200   T: 0 </a:t>
            </a:r>
          </a:p>
          <a:p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  </a:t>
            </a:r>
            <a:r>
              <a:rPr lang="en-US" sz="1800" dirty="0" err="1" smtClean="0"/>
              <a:t>cbernhardt</a:t>
            </a:r>
            <a:r>
              <a:rPr lang="en-US" sz="1800" dirty="0" smtClean="0"/>
              <a:t>:      	W</a:t>
            </a:r>
            <a:r>
              <a:rPr lang="en-US" sz="1800" dirty="0"/>
              <a:t>: 40   L: 200   T: 0 </a:t>
            </a:r>
          </a:p>
        </p:txBody>
      </p:sp>
      <p:sp>
        <p:nvSpPr>
          <p:cNvPr id="6" name="TextBox 5"/>
          <p:cNvSpPr txBox="1"/>
          <p:nvPr/>
        </p:nvSpPr>
        <p:spPr>
          <a:xfrm rot="21136008">
            <a:off x="6164289" y="4463190"/>
            <a:ext cx="2514600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20DFB"/>
                </a:solidFill>
                <a:latin typeface="Cambria" panose="02040503050406030204" pitchFamily="18" charset="0"/>
              </a:rPr>
              <a:t>2014 </a:t>
            </a:r>
            <a:r>
              <a:rPr lang="en-US" dirty="0" smtClean="0">
                <a:latin typeface="Cambria" panose="02040503050406030204" pitchFamily="18" charset="0"/>
              </a:rPr>
              <a:t>and 2013 entries…</a:t>
            </a:r>
            <a:endParaRPr lang="en-US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29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3" descr="Screen shot 2011-11-21 at 10.05.42 AM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1371600"/>
            <a:ext cx="3946525" cy="472440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579" name="Text Box 5"/>
          <p:cNvSpPr txBox="1">
            <a:spLocks noChangeArrowheads="1"/>
          </p:cNvSpPr>
          <p:nvPr/>
        </p:nvSpPr>
        <p:spPr bwMode="auto">
          <a:xfrm>
            <a:off x="666750" y="249238"/>
            <a:ext cx="77819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 b="1" i="1" dirty="0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Hyper</a:t>
            </a:r>
            <a:r>
              <a:rPr lang="en-US" altLang="en-US" sz="4200" dirty="0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-</a:t>
            </a:r>
            <a:r>
              <a:rPr lang="en-US" altLang="en-US" sz="42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turing</a:t>
            </a:r>
            <a:r>
              <a:rPr lang="en-US" altLang="en-US" sz="4200" dirty="0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 computation?</a:t>
            </a:r>
          </a:p>
        </p:txBody>
      </p:sp>
      <p:sp>
        <p:nvSpPr>
          <p:cNvPr id="152582" name="Rectangle 25"/>
          <p:cNvSpPr>
            <a:spLocks noChangeArrowheads="1"/>
          </p:cNvSpPr>
          <p:nvPr/>
        </p:nvSpPr>
        <p:spPr bwMode="auto">
          <a:xfrm>
            <a:off x="1295400" y="2819400"/>
            <a:ext cx="2768600" cy="523220"/>
          </a:xfrm>
          <a:prstGeom prst="rect">
            <a:avLst/>
          </a:prstGeom>
          <a:solidFill>
            <a:srgbClr val="CCFFCC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1400" dirty="0" err="1">
                <a:latin typeface="Cambria" panose="02040503050406030204" pitchFamily="18" charset="0"/>
              </a:rPr>
              <a:t>HyperTuring</a:t>
            </a:r>
            <a:r>
              <a:rPr lang="en-US" altLang="en-US" sz="1400" dirty="0">
                <a:latin typeface="Cambria" panose="02040503050406030204" pitchFamily="18" charset="0"/>
              </a:rPr>
              <a:t> computation is easy – just add coffee to your TM!</a:t>
            </a:r>
          </a:p>
        </p:txBody>
      </p:sp>
      <p:pic>
        <p:nvPicPr>
          <p:cNvPr id="152583" name="Picture 19" descr="Screen shot 2011-11-21 at 10.10.44 AM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1066800"/>
            <a:ext cx="3865562" cy="525780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2584" name="Group 11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3810000" y="3187700"/>
            <a:ext cx="369888" cy="393700"/>
            <a:chOff x="2928" y="1051"/>
            <a:chExt cx="840" cy="957"/>
          </a:xfrm>
        </p:grpSpPr>
        <p:sp>
          <p:nvSpPr>
            <p:cNvPr id="152585" name="Freeform 12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2 w 1048"/>
                <a:gd name="T1" fmla="*/ 21 h 250"/>
                <a:gd name="T2" fmla="*/ 4 w 1048"/>
                <a:gd name="T3" fmla="*/ 83 h 250"/>
                <a:gd name="T4" fmla="*/ 4 w 1048"/>
                <a:gd name="T5" fmla="*/ 111 h 250"/>
                <a:gd name="T6" fmla="*/ 5 w 1048"/>
                <a:gd name="T7" fmla="*/ 125 h 250"/>
                <a:gd name="T8" fmla="*/ 5 w 1048"/>
                <a:gd name="T9" fmla="*/ 158 h 250"/>
                <a:gd name="T10" fmla="*/ 3 w 1048"/>
                <a:gd name="T11" fmla="*/ 227 h 250"/>
                <a:gd name="T12" fmla="*/ 2 w 1048"/>
                <a:gd name="T13" fmla="*/ 207 h 250"/>
                <a:gd name="T14" fmla="*/ 0 w 1048"/>
                <a:gd name="T15" fmla="*/ 186 h 250"/>
                <a:gd name="T16" fmla="*/ 2 w 1048"/>
                <a:gd name="T17" fmla="*/ 152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2 w 1048"/>
                <a:gd name="T27" fmla="*/ 14 h 250"/>
                <a:gd name="T28" fmla="*/ 2 w 1048"/>
                <a:gd name="T29" fmla="*/ 28 h 250"/>
                <a:gd name="T30" fmla="*/ 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52586" name="Oval 13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152587" name="Oval 14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152588" name="Oval 1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152589" name="Oval 1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152590" name="Oval 1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152591" name="Oval 1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152592" name="Oval 19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152593" name="AutoShape 20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152594" name="Freeform 21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52595" name="Freeform 22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52596" name="Freeform 23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52597" name="Freeform 24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</p:grp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304800" y="6462712"/>
            <a:ext cx="365760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en-US" altLang="en-US" sz="900">
                <a:solidFill>
                  <a:srgbClr val="000000"/>
                </a:solidFill>
              </a:rPr>
              <a:t>http://www.amirrorclear.net/academic/papers/many-forms.pdf</a:t>
            </a:r>
          </a:p>
        </p:txBody>
      </p:sp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4897438" y="6462712"/>
            <a:ext cx="3789362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en-US" sz="900">
                <a:solidFill>
                  <a:srgbClr val="000000"/>
                </a:solidFill>
              </a:rPr>
              <a:t>http://www.cs.virginia.edu/~robins/The_Limits_of_Quantum_Computers.pdf</a:t>
            </a:r>
          </a:p>
        </p:txBody>
      </p:sp>
    </p:spTree>
    <p:extLst>
      <p:ext uri="{BB962C8B-B14F-4D97-AF65-F5344CB8AC3E}">
        <p14:creationId xmlns:p14="http://schemas.microsoft.com/office/powerpoint/2010/main" val="140693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3" descr="Screen shot 2011-11-21 at 10.05.42 AM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1371600"/>
            <a:ext cx="3946525" cy="472440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03" name="Text Box 5"/>
          <p:cNvSpPr txBox="1">
            <a:spLocks noChangeArrowheads="1"/>
          </p:cNvSpPr>
          <p:nvPr/>
        </p:nvSpPr>
        <p:spPr bwMode="auto">
          <a:xfrm>
            <a:off x="666750" y="249238"/>
            <a:ext cx="77819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 b="1" i="1" dirty="0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Hyper</a:t>
            </a:r>
            <a:r>
              <a:rPr lang="en-US" altLang="en-US" sz="4200" dirty="0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-</a:t>
            </a:r>
            <a:r>
              <a:rPr lang="en-US" altLang="en-US" sz="42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turing</a:t>
            </a:r>
            <a:r>
              <a:rPr lang="en-US" altLang="en-US" sz="4200" dirty="0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 computation?</a:t>
            </a:r>
          </a:p>
        </p:txBody>
      </p:sp>
      <p:sp>
        <p:nvSpPr>
          <p:cNvPr id="153604" name="Rectangle 2"/>
          <p:cNvSpPr>
            <a:spLocks noChangeArrowheads="1"/>
          </p:cNvSpPr>
          <p:nvPr/>
        </p:nvSpPr>
        <p:spPr bwMode="auto">
          <a:xfrm>
            <a:off x="304800" y="6462712"/>
            <a:ext cx="365760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en-US" altLang="en-US" sz="900">
                <a:solidFill>
                  <a:srgbClr val="000000"/>
                </a:solidFill>
              </a:rPr>
              <a:t>http://www.amirrorclear.net/academic/papers/many-forms.pdf</a:t>
            </a:r>
          </a:p>
        </p:txBody>
      </p:sp>
      <p:sp>
        <p:nvSpPr>
          <p:cNvPr id="153605" name="Rectangle 19"/>
          <p:cNvSpPr>
            <a:spLocks noChangeArrowheads="1"/>
          </p:cNvSpPr>
          <p:nvPr/>
        </p:nvSpPr>
        <p:spPr bwMode="auto">
          <a:xfrm>
            <a:off x="4897438" y="6462712"/>
            <a:ext cx="3789362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en-US" sz="900">
                <a:solidFill>
                  <a:srgbClr val="000000"/>
                </a:solidFill>
              </a:rPr>
              <a:t>http://www.cs.virginia.edu/~robins/The_Limits_of_Quantum_Computers.pdf</a:t>
            </a:r>
          </a:p>
        </p:txBody>
      </p:sp>
      <p:sp>
        <p:nvSpPr>
          <p:cNvPr id="153606" name="Rectangle 25"/>
          <p:cNvSpPr>
            <a:spLocks noChangeArrowheads="1"/>
          </p:cNvSpPr>
          <p:nvPr/>
        </p:nvSpPr>
        <p:spPr bwMode="auto">
          <a:xfrm>
            <a:off x="2133600" y="2959100"/>
            <a:ext cx="1930400" cy="369888"/>
          </a:xfrm>
          <a:prstGeom prst="rect">
            <a:avLst/>
          </a:prstGeom>
          <a:solidFill>
            <a:schemeClr val="bg1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900">
                <a:solidFill>
                  <a:srgbClr val="008000"/>
                </a:solidFill>
                <a:latin typeface="Comic Sans MS" pitchFamily="66" charset="0"/>
              </a:rPr>
              <a:t>HyperTuring computation is easy – just add coffee to your TM!</a:t>
            </a:r>
          </a:p>
        </p:txBody>
      </p:sp>
      <p:pic>
        <p:nvPicPr>
          <p:cNvPr id="153607" name="Picture 19" descr="Screen shot 2011-11-21 at 10.10.44 AM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1066800"/>
            <a:ext cx="3865562" cy="525780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3608" name="Group 11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3810000" y="3187700"/>
            <a:ext cx="369888" cy="393700"/>
            <a:chOff x="2928" y="1051"/>
            <a:chExt cx="840" cy="957"/>
          </a:xfrm>
        </p:grpSpPr>
        <p:sp>
          <p:nvSpPr>
            <p:cNvPr id="153611" name="Freeform 12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2 w 1048"/>
                <a:gd name="T1" fmla="*/ 21 h 250"/>
                <a:gd name="T2" fmla="*/ 4 w 1048"/>
                <a:gd name="T3" fmla="*/ 83 h 250"/>
                <a:gd name="T4" fmla="*/ 4 w 1048"/>
                <a:gd name="T5" fmla="*/ 111 h 250"/>
                <a:gd name="T6" fmla="*/ 5 w 1048"/>
                <a:gd name="T7" fmla="*/ 125 h 250"/>
                <a:gd name="T8" fmla="*/ 5 w 1048"/>
                <a:gd name="T9" fmla="*/ 158 h 250"/>
                <a:gd name="T10" fmla="*/ 3 w 1048"/>
                <a:gd name="T11" fmla="*/ 227 h 250"/>
                <a:gd name="T12" fmla="*/ 2 w 1048"/>
                <a:gd name="T13" fmla="*/ 207 h 250"/>
                <a:gd name="T14" fmla="*/ 0 w 1048"/>
                <a:gd name="T15" fmla="*/ 186 h 250"/>
                <a:gd name="T16" fmla="*/ 2 w 1048"/>
                <a:gd name="T17" fmla="*/ 152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2 w 1048"/>
                <a:gd name="T27" fmla="*/ 14 h 250"/>
                <a:gd name="T28" fmla="*/ 2 w 1048"/>
                <a:gd name="T29" fmla="*/ 28 h 250"/>
                <a:gd name="T30" fmla="*/ 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53612" name="Oval 13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153613" name="Oval 14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153614" name="Oval 1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153615" name="Oval 1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153616" name="Oval 1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153617" name="Oval 1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153618" name="Oval 19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153619" name="AutoShape 20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153620" name="Freeform 21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53621" name="Freeform 22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53622" name="Freeform 23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53623" name="Freeform 24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</p:grpSp>
      <p:pic>
        <p:nvPicPr>
          <p:cNvPr id="153609" name="Picture 1" descr="Screen shot 2011-11-21 at 10.15.41 AM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8115300" cy="22479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10" name="Picture 2" descr="Screen shot 2011-11-21 at 10.15.21 AM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43" y="3364457"/>
            <a:ext cx="9038357" cy="2960143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63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3" descr="Screen shot 2011-11-21 at 10.05.42 AM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1371600"/>
            <a:ext cx="3946525" cy="472440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627" name="Text Box 5"/>
          <p:cNvSpPr txBox="1">
            <a:spLocks noChangeArrowheads="1"/>
          </p:cNvSpPr>
          <p:nvPr/>
        </p:nvSpPr>
        <p:spPr bwMode="auto">
          <a:xfrm>
            <a:off x="666750" y="249238"/>
            <a:ext cx="77819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200" b="1" i="1" dirty="0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Hyper</a:t>
            </a:r>
            <a:r>
              <a:rPr lang="en-US" altLang="en-US" sz="4200" dirty="0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-</a:t>
            </a:r>
            <a:r>
              <a:rPr lang="en-US" altLang="en-US" sz="4200" dirty="0" err="1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turing</a:t>
            </a:r>
            <a:r>
              <a:rPr lang="en-US" altLang="en-US" sz="4200" dirty="0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 computation?</a:t>
            </a:r>
          </a:p>
        </p:txBody>
      </p:sp>
      <p:sp>
        <p:nvSpPr>
          <p:cNvPr id="154628" name="Rectangle 2"/>
          <p:cNvSpPr>
            <a:spLocks noChangeArrowheads="1"/>
          </p:cNvSpPr>
          <p:nvPr/>
        </p:nvSpPr>
        <p:spPr bwMode="auto">
          <a:xfrm>
            <a:off x="304800" y="6324600"/>
            <a:ext cx="3657600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en-US" altLang="en-US" sz="900">
                <a:solidFill>
                  <a:srgbClr val="000000"/>
                </a:solidFill>
              </a:rPr>
              <a:t>http://www.amirrorclear.net/academic/papers/many-forms.pdf</a:t>
            </a:r>
          </a:p>
        </p:txBody>
      </p:sp>
      <p:sp>
        <p:nvSpPr>
          <p:cNvPr id="154629" name="Rectangle 19"/>
          <p:cNvSpPr>
            <a:spLocks noChangeArrowheads="1"/>
          </p:cNvSpPr>
          <p:nvPr/>
        </p:nvSpPr>
        <p:spPr bwMode="auto">
          <a:xfrm>
            <a:off x="4897438" y="6324600"/>
            <a:ext cx="3789362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US" altLang="en-US" sz="900">
                <a:solidFill>
                  <a:srgbClr val="000000"/>
                </a:solidFill>
              </a:rPr>
              <a:t>http://www.cs.virginia.edu/~robins/The_Limits_of_Quantum_Computers.pdf</a:t>
            </a:r>
          </a:p>
        </p:txBody>
      </p:sp>
      <p:sp>
        <p:nvSpPr>
          <p:cNvPr id="154630" name="Rectangle 25"/>
          <p:cNvSpPr>
            <a:spLocks noChangeArrowheads="1"/>
          </p:cNvSpPr>
          <p:nvPr/>
        </p:nvSpPr>
        <p:spPr bwMode="auto">
          <a:xfrm>
            <a:off x="2133600" y="2959100"/>
            <a:ext cx="1930400" cy="369888"/>
          </a:xfrm>
          <a:prstGeom prst="rect">
            <a:avLst/>
          </a:prstGeom>
          <a:solidFill>
            <a:schemeClr val="bg1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altLang="en-US" sz="900">
                <a:solidFill>
                  <a:srgbClr val="008000"/>
                </a:solidFill>
                <a:latin typeface="Comic Sans MS" pitchFamily="66" charset="0"/>
              </a:rPr>
              <a:t>HyperTuring computation is easy – just add coffee to your TM!</a:t>
            </a:r>
          </a:p>
        </p:txBody>
      </p:sp>
      <p:pic>
        <p:nvPicPr>
          <p:cNvPr id="154631" name="Picture 19" descr="Screen shot 2011-11-21 at 10.10.44 AM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1066800"/>
            <a:ext cx="3865562" cy="525780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4632" name="Group 11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3810000" y="3187700"/>
            <a:ext cx="369888" cy="393700"/>
            <a:chOff x="2928" y="1051"/>
            <a:chExt cx="840" cy="957"/>
          </a:xfrm>
        </p:grpSpPr>
        <p:sp>
          <p:nvSpPr>
            <p:cNvPr id="154636" name="Freeform 12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2 w 1048"/>
                <a:gd name="T1" fmla="*/ 21 h 250"/>
                <a:gd name="T2" fmla="*/ 4 w 1048"/>
                <a:gd name="T3" fmla="*/ 83 h 250"/>
                <a:gd name="T4" fmla="*/ 4 w 1048"/>
                <a:gd name="T5" fmla="*/ 111 h 250"/>
                <a:gd name="T6" fmla="*/ 5 w 1048"/>
                <a:gd name="T7" fmla="*/ 125 h 250"/>
                <a:gd name="T8" fmla="*/ 5 w 1048"/>
                <a:gd name="T9" fmla="*/ 158 h 250"/>
                <a:gd name="T10" fmla="*/ 3 w 1048"/>
                <a:gd name="T11" fmla="*/ 227 h 250"/>
                <a:gd name="T12" fmla="*/ 2 w 1048"/>
                <a:gd name="T13" fmla="*/ 207 h 250"/>
                <a:gd name="T14" fmla="*/ 0 w 1048"/>
                <a:gd name="T15" fmla="*/ 186 h 250"/>
                <a:gd name="T16" fmla="*/ 2 w 1048"/>
                <a:gd name="T17" fmla="*/ 152 h 250"/>
                <a:gd name="T18" fmla="*/ 2 w 1048"/>
                <a:gd name="T19" fmla="*/ 125 h 250"/>
                <a:gd name="T20" fmla="*/ 2 w 1048"/>
                <a:gd name="T21" fmla="*/ 76 h 250"/>
                <a:gd name="T22" fmla="*/ 2 w 1048"/>
                <a:gd name="T23" fmla="*/ 55 h 250"/>
                <a:gd name="T24" fmla="*/ 2 w 1048"/>
                <a:gd name="T25" fmla="*/ 28 h 250"/>
                <a:gd name="T26" fmla="*/ 2 w 1048"/>
                <a:gd name="T27" fmla="*/ 14 h 250"/>
                <a:gd name="T28" fmla="*/ 2 w 1048"/>
                <a:gd name="T29" fmla="*/ 28 h 250"/>
                <a:gd name="T30" fmla="*/ 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54637" name="Oval 13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154638" name="Oval 14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154639" name="Oval 1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154640" name="Oval 1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154641" name="Oval 1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154642" name="Oval 1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154643" name="Oval 19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154644" name="AutoShape 20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0000FF"/>
                </a:solidFill>
              </a:endParaRPr>
            </a:p>
          </p:txBody>
        </p:sp>
        <p:sp>
          <p:nvSpPr>
            <p:cNvPr id="154645" name="Freeform 21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54646" name="Freeform 22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54647" name="Freeform 23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54648" name="Freeform 24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</p:grpSp>
      <p:pic>
        <p:nvPicPr>
          <p:cNvPr id="154633" name="Picture 1" descr="Screen shot 2011-11-21 at 10.15.41 AM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8115300" cy="22479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634" name="Picture 2" descr="Screen shot 2011-11-21 at 10.15.21 AM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471863"/>
            <a:ext cx="7086600" cy="23209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635" name="Picture 20" descr="Screen shot 2011-11-21 at 10.14.04 AM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8188"/>
            <a:ext cx="9144000" cy="477361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42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71600" y="228600"/>
            <a:ext cx="647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altLang="en-US" sz="4400" b="0" dirty="0" smtClean="0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The early vision of vision</a:t>
            </a:r>
          </a:p>
        </p:txBody>
      </p:sp>
      <p:sp>
        <p:nvSpPr>
          <p:cNvPr id="50180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9600" y="1447800"/>
            <a:ext cx="7162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altLang="en-US" sz="2400" b="0" dirty="0" smtClean="0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 images hold great potential, but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altLang="en-US" sz="2400" b="0" dirty="0" smtClean="0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 complex contexts make vision surprisingly difficult!</a:t>
            </a:r>
          </a:p>
        </p:txBody>
      </p:sp>
      <p:sp>
        <p:nvSpPr>
          <p:cNvPr id="50181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24000" y="2895600"/>
            <a:ext cx="6096000" cy="461665"/>
          </a:xfrm>
          <a:prstGeom prst="rect">
            <a:avLst/>
          </a:prstGeom>
          <a:solidFill>
            <a:srgbClr val="FFCC99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altLang="en-US" sz="2400" b="0" dirty="0" smtClean="0">
                <a:latin typeface="Cambria" panose="02040503050406030204" pitchFamily="18" charset="0"/>
                <a:cs typeface="Times New Roman" pitchFamily="18" charset="0"/>
              </a:rPr>
              <a:t>The perfect ingredients for a research field…</a:t>
            </a:r>
          </a:p>
        </p:txBody>
      </p:sp>
      <p:pic>
        <p:nvPicPr>
          <p:cNvPr id="50182" name="Picture 8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" b="771"/>
          <a:stretch>
            <a:fillRect/>
          </a:stretch>
        </p:blipFill>
        <p:spPr bwMode="auto">
          <a:xfrm>
            <a:off x="4786313" y="3838575"/>
            <a:ext cx="3976687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5" name="Text Box 1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395913" y="5743575"/>
            <a:ext cx="160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altLang="en-US" sz="1600" smtClean="0">
                <a:solidFill>
                  <a:srgbClr val="FFFFFF"/>
                </a:solidFill>
                <a:cs typeface="Times New Roman" pitchFamily="18" charset="0"/>
              </a:rPr>
              <a:t>G. Sussman</a:t>
            </a:r>
          </a:p>
        </p:txBody>
      </p:sp>
      <p:pic>
        <p:nvPicPr>
          <p:cNvPr id="1026" name="Picture 2" descr="Massachusetts Institute of Technolog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577" y="5142265"/>
            <a:ext cx="2526023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43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2"/>
          <p:cNvGrpSpPr>
            <a:grpSpLocks/>
          </p:cNvGrpSpPr>
          <p:nvPr/>
        </p:nvGrpSpPr>
        <p:grpSpPr bwMode="auto">
          <a:xfrm>
            <a:off x="4629150" y="990600"/>
            <a:ext cx="3384550" cy="5715000"/>
            <a:chOff x="3004" y="480"/>
            <a:chExt cx="2132" cy="3600"/>
          </a:xfrm>
        </p:grpSpPr>
        <p:sp>
          <p:nvSpPr>
            <p:cNvPr id="41116" name="Line 3"/>
            <p:cNvSpPr>
              <a:spLocks noChangeShapeType="1"/>
            </p:cNvSpPr>
            <p:nvPr/>
          </p:nvSpPr>
          <p:spPr bwMode="auto">
            <a:xfrm>
              <a:off x="300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7" name="Line 4"/>
            <p:cNvSpPr>
              <a:spLocks noChangeShapeType="1"/>
            </p:cNvSpPr>
            <p:nvPr/>
          </p:nvSpPr>
          <p:spPr bwMode="auto">
            <a:xfrm>
              <a:off x="305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8" name="Line 5"/>
            <p:cNvSpPr>
              <a:spLocks noChangeShapeType="1"/>
            </p:cNvSpPr>
            <p:nvPr/>
          </p:nvSpPr>
          <p:spPr bwMode="auto">
            <a:xfrm>
              <a:off x="309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9" name="Line 6"/>
            <p:cNvSpPr>
              <a:spLocks noChangeShapeType="1"/>
            </p:cNvSpPr>
            <p:nvPr/>
          </p:nvSpPr>
          <p:spPr bwMode="auto">
            <a:xfrm>
              <a:off x="314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0" name="Line 7"/>
            <p:cNvSpPr>
              <a:spLocks noChangeShapeType="1"/>
            </p:cNvSpPr>
            <p:nvPr/>
          </p:nvSpPr>
          <p:spPr bwMode="auto">
            <a:xfrm>
              <a:off x="318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1" name="Line 8"/>
            <p:cNvSpPr>
              <a:spLocks noChangeShapeType="1"/>
            </p:cNvSpPr>
            <p:nvPr/>
          </p:nvSpPr>
          <p:spPr bwMode="auto">
            <a:xfrm>
              <a:off x="32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2" name="Line 9"/>
            <p:cNvSpPr>
              <a:spLocks noChangeShapeType="1"/>
            </p:cNvSpPr>
            <p:nvPr/>
          </p:nvSpPr>
          <p:spPr bwMode="auto">
            <a:xfrm>
              <a:off x="3283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3" name="Line 10"/>
            <p:cNvSpPr>
              <a:spLocks noChangeShapeType="1"/>
            </p:cNvSpPr>
            <p:nvPr/>
          </p:nvSpPr>
          <p:spPr bwMode="auto">
            <a:xfrm>
              <a:off x="333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4" name="Line 11"/>
            <p:cNvSpPr>
              <a:spLocks noChangeShapeType="1"/>
            </p:cNvSpPr>
            <p:nvPr/>
          </p:nvSpPr>
          <p:spPr bwMode="auto">
            <a:xfrm>
              <a:off x="337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5" name="Line 12"/>
            <p:cNvSpPr>
              <a:spLocks noChangeShapeType="1"/>
            </p:cNvSpPr>
            <p:nvPr/>
          </p:nvSpPr>
          <p:spPr bwMode="auto">
            <a:xfrm>
              <a:off x="342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6" name="Line 13"/>
            <p:cNvSpPr>
              <a:spLocks noChangeShapeType="1"/>
            </p:cNvSpPr>
            <p:nvPr/>
          </p:nvSpPr>
          <p:spPr bwMode="auto">
            <a:xfrm>
              <a:off x="346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7" name="Line 14"/>
            <p:cNvSpPr>
              <a:spLocks noChangeShapeType="1"/>
            </p:cNvSpPr>
            <p:nvPr/>
          </p:nvSpPr>
          <p:spPr bwMode="auto">
            <a:xfrm>
              <a:off x="351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8" name="Line 15"/>
            <p:cNvSpPr>
              <a:spLocks noChangeShapeType="1"/>
            </p:cNvSpPr>
            <p:nvPr/>
          </p:nvSpPr>
          <p:spPr bwMode="auto">
            <a:xfrm>
              <a:off x="356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29" name="Line 16"/>
            <p:cNvSpPr>
              <a:spLocks noChangeShapeType="1"/>
            </p:cNvSpPr>
            <p:nvPr/>
          </p:nvSpPr>
          <p:spPr bwMode="auto">
            <a:xfrm>
              <a:off x="360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0" name="Line 17"/>
            <p:cNvSpPr>
              <a:spLocks noChangeShapeType="1"/>
            </p:cNvSpPr>
            <p:nvPr/>
          </p:nvSpPr>
          <p:spPr bwMode="auto">
            <a:xfrm>
              <a:off x="365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1" name="Line 18"/>
            <p:cNvSpPr>
              <a:spLocks noChangeShapeType="1"/>
            </p:cNvSpPr>
            <p:nvPr/>
          </p:nvSpPr>
          <p:spPr bwMode="auto">
            <a:xfrm>
              <a:off x="36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2" name="Line 19"/>
            <p:cNvSpPr>
              <a:spLocks noChangeShapeType="1"/>
            </p:cNvSpPr>
            <p:nvPr/>
          </p:nvSpPr>
          <p:spPr bwMode="auto">
            <a:xfrm>
              <a:off x="374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3" name="Line 20"/>
            <p:cNvSpPr>
              <a:spLocks noChangeShapeType="1"/>
            </p:cNvSpPr>
            <p:nvPr/>
          </p:nvSpPr>
          <p:spPr bwMode="auto">
            <a:xfrm>
              <a:off x="379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4" name="Line 21"/>
            <p:cNvSpPr>
              <a:spLocks noChangeShapeType="1"/>
            </p:cNvSpPr>
            <p:nvPr/>
          </p:nvSpPr>
          <p:spPr bwMode="auto">
            <a:xfrm>
              <a:off x="383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5" name="Line 22"/>
            <p:cNvSpPr>
              <a:spLocks noChangeShapeType="1"/>
            </p:cNvSpPr>
            <p:nvPr/>
          </p:nvSpPr>
          <p:spPr bwMode="auto">
            <a:xfrm>
              <a:off x="388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6" name="Line 23"/>
            <p:cNvSpPr>
              <a:spLocks noChangeShapeType="1"/>
            </p:cNvSpPr>
            <p:nvPr/>
          </p:nvSpPr>
          <p:spPr bwMode="auto">
            <a:xfrm>
              <a:off x="393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7" name="Line 24"/>
            <p:cNvSpPr>
              <a:spLocks noChangeShapeType="1"/>
            </p:cNvSpPr>
            <p:nvPr/>
          </p:nvSpPr>
          <p:spPr bwMode="auto">
            <a:xfrm>
              <a:off x="397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8" name="Line 25"/>
            <p:cNvSpPr>
              <a:spLocks noChangeShapeType="1"/>
            </p:cNvSpPr>
            <p:nvPr/>
          </p:nvSpPr>
          <p:spPr bwMode="auto">
            <a:xfrm>
              <a:off x="402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39" name="Line 26"/>
            <p:cNvSpPr>
              <a:spLocks noChangeShapeType="1"/>
            </p:cNvSpPr>
            <p:nvPr/>
          </p:nvSpPr>
          <p:spPr bwMode="auto">
            <a:xfrm>
              <a:off x="407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0" name="Line 27"/>
            <p:cNvSpPr>
              <a:spLocks noChangeShapeType="1"/>
            </p:cNvSpPr>
            <p:nvPr/>
          </p:nvSpPr>
          <p:spPr bwMode="auto">
            <a:xfrm>
              <a:off x="411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1" name="Line 28"/>
            <p:cNvSpPr>
              <a:spLocks noChangeShapeType="1"/>
            </p:cNvSpPr>
            <p:nvPr/>
          </p:nvSpPr>
          <p:spPr bwMode="auto">
            <a:xfrm>
              <a:off x="416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2" name="Line 29"/>
            <p:cNvSpPr>
              <a:spLocks noChangeShapeType="1"/>
            </p:cNvSpPr>
            <p:nvPr/>
          </p:nvSpPr>
          <p:spPr bwMode="auto">
            <a:xfrm>
              <a:off x="420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3" name="Line 30"/>
            <p:cNvSpPr>
              <a:spLocks noChangeShapeType="1"/>
            </p:cNvSpPr>
            <p:nvPr/>
          </p:nvSpPr>
          <p:spPr bwMode="auto">
            <a:xfrm>
              <a:off x="425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4" name="Line 31"/>
            <p:cNvSpPr>
              <a:spLocks noChangeShapeType="1"/>
            </p:cNvSpPr>
            <p:nvPr/>
          </p:nvSpPr>
          <p:spPr bwMode="auto">
            <a:xfrm>
              <a:off x="430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5" name="Line 32"/>
            <p:cNvSpPr>
              <a:spLocks noChangeShapeType="1"/>
            </p:cNvSpPr>
            <p:nvPr/>
          </p:nvSpPr>
          <p:spPr bwMode="auto">
            <a:xfrm>
              <a:off x="434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6" name="Line 33"/>
            <p:cNvSpPr>
              <a:spLocks noChangeShapeType="1"/>
            </p:cNvSpPr>
            <p:nvPr/>
          </p:nvSpPr>
          <p:spPr bwMode="auto">
            <a:xfrm>
              <a:off x="439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7" name="Line 34"/>
            <p:cNvSpPr>
              <a:spLocks noChangeShapeType="1"/>
            </p:cNvSpPr>
            <p:nvPr/>
          </p:nvSpPr>
          <p:spPr bwMode="auto">
            <a:xfrm>
              <a:off x="444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8" name="Line 35"/>
            <p:cNvSpPr>
              <a:spLocks noChangeShapeType="1"/>
            </p:cNvSpPr>
            <p:nvPr/>
          </p:nvSpPr>
          <p:spPr bwMode="auto">
            <a:xfrm>
              <a:off x="448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49" name="Line 36"/>
            <p:cNvSpPr>
              <a:spLocks noChangeShapeType="1"/>
            </p:cNvSpPr>
            <p:nvPr/>
          </p:nvSpPr>
          <p:spPr bwMode="auto">
            <a:xfrm>
              <a:off x="453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0" name="Line 37"/>
            <p:cNvSpPr>
              <a:spLocks noChangeShapeType="1"/>
            </p:cNvSpPr>
            <p:nvPr/>
          </p:nvSpPr>
          <p:spPr bwMode="auto">
            <a:xfrm>
              <a:off x="45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1" name="Line 38"/>
            <p:cNvSpPr>
              <a:spLocks noChangeShapeType="1"/>
            </p:cNvSpPr>
            <p:nvPr/>
          </p:nvSpPr>
          <p:spPr bwMode="auto">
            <a:xfrm>
              <a:off x="462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2" name="Line 39"/>
            <p:cNvSpPr>
              <a:spLocks noChangeShapeType="1"/>
            </p:cNvSpPr>
            <p:nvPr/>
          </p:nvSpPr>
          <p:spPr bwMode="auto">
            <a:xfrm>
              <a:off x="467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3" name="Line 40"/>
            <p:cNvSpPr>
              <a:spLocks noChangeShapeType="1"/>
            </p:cNvSpPr>
            <p:nvPr/>
          </p:nvSpPr>
          <p:spPr bwMode="auto">
            <a:xfrm>
              <a:off x="47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4" name="Line 41"/>
            <p:cNvSpPr>
              <a:spLocks noChangeShapeType="1"/>
            </p:cNvSpPr>
            <p:nvPr/>
          </p:nvSpPr>
          <p:spPr bwMode="auto">
            <a:xfrm>
              <a:off x="476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5" name="Line 42"/>
            <p:cNvSpPr>
              <a:spLocks noChangeShapeType="1"/>
            </p:cNvSpPr>
            <p:nvPr/>
          </p:nvSpPr>
          <p:spPr bwMode="auto">
            <a:xfrm>
              <a:off x="481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6" name="Line 43"/>
            <p:cNvSpPr>
              <a:spLocks noChangeShapeType="1"/>
            </p:cNvSpPr>
            <p:nvPr/>
          </p:nvSpPr>
          <p:spPr bwMode="auto">
            <a:xfrm>
              <a:off x="485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7" name="Line 44"/>
            <p:cNvSpPr>
              <a:spLocks noChangeShapeType="1"/>
            </p:cNvSpPr>
            <p:nvPr/>
          </p:nvSpPr>
          <p:spPr bwMode="auto">
            <a:xfrm>
              <a:off x="490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8" name="Line 45"/>
            <p:cNvSpPr>
              <a:spLocks noChangeShapeType="1"/>
            </p:cNvSpPr>
            <p:nvPr/>
          </p:nvSpPr>
          <p:spPr bwMode="auto">
            <a:xfrm>
              <a:off x="495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59" name="Line 46"/>
            <p:cNvSpPr>
              <a:spLocks noChangeShapeType="1"/>
            </p:cNvSpPr>
            <p:nvPr/>
          </p:nvSpPr>
          <p:spPr bwMode="auto">
            <a:xfrm>
              <a:off x="49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60" name="Line 47"/>
            <p:cNvSpPr>
              <a:spLocks noChangeShapeType="1"/>
            </p:cNvSpPr>
            <p:nvPr/>
          </p:nvSpPr>
          <p:spPr bwMode="auto">
            <a:xfrm>
              <a:off x="504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61" name="Line 48"/>
            <p:cNvSpPr>
              <a:spLocks noChangeShapeType="1"/>
            </p:cNvSpPr>
            <p:nvPr/>
          </p:nvSpPr>
          <p:spPr bwMode="auto">
            <a:xfrm>
              <a:off x="509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62" name="Line 49"/>
            <p:cNvSpPr>
              <a:spLocks noChangeShapeType="1"/>
            </p:cNvSpPr>
            <p:nvPr/>
          </p:nvSpPr>
          <p:spPr bwMode="auto">
            <a:xfrm>
              <a:off x="51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963" name="Group 50"/>
          <p:cNvGrpSpPr>
            <a:grpSpLocks/>
          </p:cNvGrpSpPr>
          <p:nvPr/>
        </p:nvGrpSpPr>
        <p:grpSpPr bwMode="auto">
          <a:xfrm>
            <a:off x="990600" y="685800"/>
            <a:ext cx="3530600" cy="5715000"/>
            <a:chOff x="712" y="288"/>
            <a:chExt cx="2224" cy="3600"/>
          </a:xfrm>
        </p:grpSpPr>
        <p:sp>
          <p:nvSpPr>
            <p:cNvPr id="41067" name="Line 51"/>
            <p:cNvSpPr>
              <a:spLocks noChangeShapeType="1"/>
            </p:cNvSpPr>
            <p:nvPr/>
          </p:nvSpPr>
          <p:spPr bwMode="auto">
            <a:xfrm>
              <a:off x="71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8" name="Line 52"/>
            <p:cNvSpPr>
              <a:spLocks noChangeShapeType="1"/>
            </p:cNvSpPr>
            <p:nvPr/>
          </p:nvSpPr>
          <p:spPr bwMode="auto">
            <a:xfrm>
              <a:off x="75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9" name="Line 53"/>
            <p:cNvSpPr>
              <a:spLocks noChangeShapeType="1"/>
            </p:cNvSpPr>
            <p:nvPr/>
          </p:nvSpPr>
          <p:spPr bwMode="auto">
            <a:xfrm>
              <a:off x="8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0" name="Line 54"/>
            <p:cNvSpPr>
              <a:spLocks noChangeShapeType="1"/>
            </p:cNvSpPr>
            <p:nvPr/>
          </p:nvSpPr>
          <p:spPr bwMode="auto">
            <a:xfrm>
              <a:off x="84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1" name="Line 55"/>
            <p:cNvSpPr>
              <a:spLocks noChangeShapeType="1"/>
            </p:cNvSpPr>
            <p:nvPr/>
          </p:nvSpPr>
          <p:spPr bwMode="auto">
            <a:xfrm>
              <a:off x="8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2" name="Line 56"/>
            <p:cNvSpPr>
              <a:spLocks noChangeShapeType="1"/>
            </p:cNvSpPr>
            <p:nvPr/>
          </p:nvSpPr>
          <p:spPr bwMode="auto">
            <a:xfrm>
              <a:off x="94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3" name="Line 57"/>
            <p:cNvSpPr>
              <a:spLocks noChangeShapeType="1"/>
            </p:cNvSpPr>
            <p:nvPr/>
          </p:nvSpPr>
          <p:spPr bwMode="auto">
            <a:xfrm>
              <a:off x="99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4" name="Line 58"/>
            <p:cNvSpPr>
              <a:spLocks noChangeShapeType="1"/>
            </p:cNvSpPr>
            <p:nvPr/>
          </p:nvSpPr>
          <p:spPr bwMode="auto">
            <a:xfrm>
              <a:off x="103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5" name="Line 59"/>
            <p:cNvSpPr>
              <a:spLocks noChangeShapeType="1"/>
            </p:cNvSpPr>
            <p:nvPr/>
          </p:nvSpPr>
          <p:spPr bwMode="auto">
            <a:xfrm>
              <a:off x="108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6" name="Line 60"/>
            <p:cNvSpPr>
              <a:spLocks noChangeShapeType="1"/>
            </p:cNvSpPr>
            <p:nvPr/>
          </p:nvSpPr>
          <p:spPr bwMode="auto">
            <a:xfrm>
              <a:off x="112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7" name="Line 61"/>
            <p:cNvSpPr>
              <a:spLocks noChangeShapeType="1"/>
            </p:cNvSpPr>
            <p:nvPr/>
          </p:nvSpPr>
          <p:spPr bwMode="auto">
            <a:xfrm>
              <a:off x="11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8" name="Line 62"/>
            <p:cNvSpPr>
              <a:spLocks noChangeShapeType="1"/>
            </p:cNvSpPr>
            <p:nvPr/>
          </p:nvSpPr>
          <p:spPr bwMode="auto">
            <a:xfrm>
              <a:off x="122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9" name="Line 63"/>
            <p:cNvSpPr>
              <a:spLocks noChangeShapeType="1"/>
            </p:cNvSpPr>
            <p:nvPr/>
          </p:nvSpPr>
          <p:spPr bwMode="auto">
            <a:xfrm>
              <a:off x="126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0" name="Line 64"/>
            <p:cNvSpPr>
              <a:spLocks noChangeShapeType="1"/>
            </p:cNvSpPr>
            <p:nvPr/>
          </p:nvSpPr>
          <p:spPr bwMode="auto">
            <a:xfrm>
              <a:off x="131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1" name="Line 65"/>
            <p:cNvSpPr>
              <a:spLocks noChangeShapeType="1"/>
            </p:cNvSpPr>
            <p:nvPr/>
          </p:nvSpPr>
          <p:spPr bwMode="auto">
            <a:xfrm>
              <a:off x="136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2" name="Line 66"/>
            <p:cNvSpPr>
              <a:spLocks noChangeShapeType="1"/>
            </p:cNvSpPr>
            <p:nvPr/>
          </p:nvSpPr>
          <p:spPr bwMode="auto">
            <a:xfrm>
              <a:off x="140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3" name="Line 67"/>
            <p:cNvSpPr>
              <a:spLocks noChangeShapeType="1"/>
            </p:cNvSpPr>
            <p:nvPr/>
          </p:nvSpPr>
          <p:spPr bwMode="auto">
            <a:xfrm>
              <a:off x="145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4" name="Line 68"/>
            <p:cNvSpPr>
              <a:spLocks noChangeShapeType="1"/>
            </p:cNvSpPr>
            <p:nvPr/>
          </p:nvSpPr>
          <p:spPr bwMode="auto">
            <a:xfrm>
              <a:off x="149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5" name="Line 69"/>
            <p:cNvSpPr>
              <a:spLocks noChangeShapeType="1"/>
            </p:cNvSpPr>
            <p:nvPr/>
          </p:nvSpPr>
          <p:spPr bwMode="auto">
            <a:xfrm>
              <a:off x="154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6" name="Line 70"/>
            <p:cNvSpPr>
              <a:spLocks noChangeShapeType="1"/>
            </p:cNvSpPr>
            <p:nvPr/>
          </p:nvSpPr>
          <p:spPr bwMode="auto">
            <a:xfrm>
              <a:off x="159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7" name="Line 71"/>
            <p:cNvSpPr>
              <a:spLocks noChangeShapeType="1"/>
            </p:cNvSpPr>
            <p:nvPr/>
          </p:nvSpPr>
          <p:spPr bwMode="auto">
            <a:xfrm>
              <a:off x="164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8" name="Line 72"/>
            <p:cNvSpPr>
              <a:spLocks noChangeShapeType="1"/>
            </p:cNvSpPr>
            <p:nvPr/>
          </p:nvSpPr>
          <p:spPr bwMode="auto">
            <a:xfrm>
              <a:off x="168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89" name="Line 73"/>
            <p:cNvSpPr>
              <a:spLocks noChangeShapeType="1"/>
            </p:cNvSpPr>
            <p:nvPr/>
          </p:nvSpPr>
          <p:spPr bwMode="auto">
            <a:xfrm>
              <a:off x="173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0" name="Line 74"/>
            <p:cNvSpPr>
              <a:spLocks noChangeShapeType="1"/>
            </p:cNvSpPr>
            <p:nvPr/>
          </p:nvSpPr>
          <p:spPr bwMode="auto">
            <a:xfrm>
              <a:off x="177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1" name="Line 75"/>
            <p:cNvSpPr>
              <a:spLocks noChangeShapeType="1"/>
            </p:cNvSpPr>
            <p:nvPr/>
          </p:nvSpPr>
          <p:spPr bwMode="auto">
            <a:xfrm>
              <a:off x="182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2" name="Line 76"/>
            <p:cNvSpPr>
              <a:spLocks noChangeShapeType="1"/>
            </p:cNvSpPr>
            <p:nvPr/>
          </p:nvSpPr>
          <p:spPr bwMode="auto">
            <a:xfrm>
              <a:off x="186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3" name="Line 77"/>
            <p:cNvSpPr>
              <a:spLocks noChangeShapeType="1"/>
            </p:cNvSpPr>
            <p:nvPr/>
          </p:nvSpPr>
          <p:spPr bwMode="auto">
            <a:xfrm>
              <a:off x="191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4" name="Line 78"/>
            <p:cNvSpPr>
              <a:spLocks noChangeShapeType="1"/>
            </p:cNvSpPr>
            <p:nvPr/>
          </p:nvSpPr>
          <p:spPr bwMode="auto">
            <a:xfrm>
              <a:off x="196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5" name="Line 79"/>
            <p:cNvSpPr>
              <a:spLocks noChangeShapeType="1"/>
            </p:cNvSpPr>
            <p:nvPr/>
          </p:nvSpPr>
          <p:spPr bwMode="auto">
            <a:xfrm>
              <a:off x="200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6" name="Line 80"/>
            <p:cNvSpPr>
              <a:spLocks noChangeShapeType="1"/>
            </p:cNvSpPr>
            <p:nvPr/>
          </p:nvSpPr>
          <p:spPr bwMode="auto">
            <a:xfrm>
              <a:off x="205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7" name="Line 81"/>
            <p:cNvSpPr>
              <a:spLocks noChangeShapeType="1"/>
            </p:cNvSpPr>
            <p:nvPr/>
          </p:nvSpPr>
          <p:spPr bwMode="auto">
            <a:xfrm>
              <a:off x="210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8" name="Line 82"/>
            <p:cNvSpPr>
              <a:spLocks noChangeShapeType="1"/>
            </p:cNvSpPr>
            <p:nvPr/>
          </p:nvSpPr>
          <p:spPr bwMode="auto">
            <a:xfrm>
              <a:off x="214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9" name="Line 83"/>
            <p:cNvSpPr>
              <a:spLocks noChangeShapeType="1"/>
            </p:cNvSpPr>
            <p:nvPr/>
          </p:nvSpPr>
          <p:spPr bwMode="auto">
            <a:xfrm>
              <a:off x="21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0" name="Line 84"/>
            <p:cNvSpPr>
              <a:spLocks noChangeShapeType="1"/>
            </p:cNvSpPr>
            <p:nvPr/>
          </p:nvSpPr>
          <p:spPr bwMode="auto">
            <a:xfrm>
              <a:off x="224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1" name="Line 85"/>
            <p:cNvSpPr>
              <a:spLocks noChangeShapeType="1"/>
            </p:cNvSpPr>
            <p:nvPr/>
          </p:nvSpPr>
          <p:spPr bwMode="auto">
            <a:xfrm>
              <a:off x="228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2" name="Line 86"/>
            <p:cNvSpPr>
              <a:spLocks noChangeShapeType="1"/>
            </p:cNvSpPr>
            <p:nvPr/>
          </p:nvSpPr>
          <p:spPr bwMode="auto">
            <a:xfrm>
              <a:off x="233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3" name="Line 87"/>
            <p:cNvSpPr>
              <a:spLocks noChangeShapeType="1"/>
            </p:cNvSpPr>
            <p:nvPr/>
          </p:nvSpPr>
          <p:spPr bwMode="auto">
            <a:xfrm>
              <a:off x="238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4" name="Line 88"/>
            <p:cNvSpPr>
              <a:spLocks noChangeShapeType="1"/>
            </p:cNvSpPr>
            <p:nvPr/>
          </p:nvSpPr>
          <p:spPr bwMode="auto">
            <a:xfrm>
              <a:off x="242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5" name="Line 89"/>
            <p:cNvSpPr>
              <a:spLocks noChangeShapeType="1"/>
            </p:cNvSpPr>
            <p:nvPr/>
          </p:nvSpPr>
          <p:spPr bwMode="auto">
            <a:xfrm>
              <a:off x="247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6" name="Line 90"/>
            <p:cNvSpPr>
              <a:spLocks noChangeShapeType="1"/>
            </p:cNvSpPr>
            <p:nvPr/>
          </p:nvSpPr>
          <p:spPr bwMode="auto">
            <a:xfrm>
              <a:off x="251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7" name="Line 91"/>
            <p:cNvSpPr>
              <a:spLocks noChangeShapeType="1"/>
            </p:cNvSpPr>
            <p:nvPr/>
          </p:nvSpPr>
          <p:spPr bwMode="auto">
            <a:xfrm>
              <a:off x="256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8" name="Line 92"/>
            <p:cNvSpPr>
              <a:spLocks noChangeShapeType="1"/>
            </p:cNvSpPr>
            <p:nvPr/>
          </p:nvSpPr>
          <p:spPr bwMode="auto">
            <a:xfrm>
              <a:off x="261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09" name="Line 93"/>
            <p:cNvSpPr>
              <a:spLocks noChangeShapeType="1"/>
            </p:cNvSpPr>
            <p:nvPr/>
          </p:nvSpPr>
          <p:spPr bwMode="auto">
            <a:xfrm>
              <a:off x="265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0" name="Line 94"/>
            <p:cNvSpPr>
              <a:spLocks noChangeShapeType="1"/>
            </p:cNvSpPr>
            <p:nvPr/>
          </p:nvSpPr>
          <p:spPr bwMode="auto">
            <a:xfrm>
              <a:off x="27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1" name="Line 95"/>
            <p:cNvSpPr>
              <a:spLocks noChangeShapeType="1"/>
            </p:cNvSpPr>
            <p:nvPr/>
          </p:nvSpPr>
          <p:spPr bwMode="auto">
            <a:xfrm>
              <a:off x="275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2" name="Line 96"/>
            <p:cNvSpPr>
              <a:spLocks noChangeShapeType="1"/>
            </p:cNvSpPr>
            <p:nvPr/>
          </p:nvSpPr>
          <p:spPr bwMode="auto">
            <a:xfrm>
              <a:off x="279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3" name="Line 97"/>
            <p:cNvSpPr>
              <a:spLocks noChangeShapeType="1"/>
            </p:cNvSpPr>
            <p:nvPr/>
          </p:nvSpPr>
          <p:spPr bwMode="auto">
            <a:xfrm>
              <a:off x="284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4" name="Line 98"/>
            <p:cNvSpPr>
              <a:spLocks noChangeShapeType="1"/>
            </p:cNvSpPr>
            <p:nvPr/>
          </p:nvSpPr>
          <p:spPr bwMode="auto">
            <a:xfrm>
              <a:off x="288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5" name="Line 99"/>
            <p:cNvSpPr>
              <a:spLocks noChangeShapeType="1"/>
            </p:cNvSpPr>
            <p:nvPr/>
          </p:nvSpPr>
          <p:spPr bwMode="auto">
            <a:xfrm>
              <a:off x="293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64" name="AutoShape 100"/>
          <p:cNvSpPr>
            <a:spLocks noChangeArrowheads="1"/>
          </p:cNvSpPr>
          <p:nvPr/>
        </p:nvSpPr>
        <p:spPr bwMode="auto">
          <a:xfrm>
            <a:off x="1500188" y="1760538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5" name="AutoShape 101"/>
          <p:cNvSpPr>
            <a:spLocks noChangeArrowheads="1"/>
          </p:cNvSpPr>
          <p:nvPr/>
        </p:nvSpPr>
        <p:spPr bwMode="auto">
          <a:xfrm>
            <a:off x="3622675" y="1776413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0966" name="Group 102"/>
          <p:cNvGrpSpPr>
            <a:grpSpLocks/>
          </p:cNvGrpSpPr>
          <p:nvPr/>
        </p:nvGrpSpPr>
        <p:grpSpPr bwMode="auto">
          <a:xfrm>
            <a:off x="1025525" y="990600"/>
            <a:ext cx="3530600" cy="5715000"/>
            <a:chOff x="734" y="480"/>
            <a:chExt cx="2224" cy="3600"/>
          </a:xfrm>
        </p:grpSpPr>
        <p:sp>
          <p:nvSpPr>
            <p:cNvPr id="41018" name="Line 103"/>
            <p:cNvSpPr>
              <a:spLocks noChangeShapeType="1"/>
            </p:cNvSpPr>
            <p:nvPr/>
          </p:nvSpPr>
          <p:spPr bwMode="auto">
            <a:xfrm>
              <a:off x="73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9" name="Line 104"/>
            <p:cNvSpPr>
              <a:spLocks noChangeShapeType="1"/>
            </p:cNvSpPr>
            <p:nvPr/>
          </p:nvSpPr>
          <p:spPr bwMode="auto">
            <a:xfrm>
              <a:off x="7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0" name="Line 105"/>
            <p:cNvSpPr>
              <a:spLocks noChangeShapeType="1"/>
            </p:cNvSpPr>
            <p:nvPr/>
          </p:nvSpPr>
          <p:spPr bwMode="auto">
            <a:xfrm>
              <a:off x="82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1" name="Line 106"/>
            <p:cNvSpPr>
              <a:spLocks noChangeShapeType="1"/>
            </p:cNvSpPr>
            <p:nvPr/>
          </p:nvSpPr>
          <p:spPr bwMode="auto">
            <a:xfrm>
              <a:off x="87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2" name="Line 107"/>
            <p:cNvSpPr>
              <a:spLocks noChangeShapeType="1"/>
            </p:cNvSpPr>
            <p:nvPr/>
          </p:nvSpPr>
          <p:spPr bwMode="auto">
            <a:xfrm>
              <a:off x="9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3" name="Line 108"/>
            <p:cNvSpPr>
              <a:spLocks noChangeShapeType="1"/>
            </p:cNvSpPr>
            <p:nvPr/>
          </p:nvSpPr>
          <p:spPr bwMode="auto">
            <a:xfrm>
              <a:off x="96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4" name="Line 109"/>
            <p:cNvSpPr>
              <a:spLocks noChangeShapeType="1"/>
            </p:cNvSpPr>
            <p:nvPr/>
          </p:nvSpPr>
          <p:spPr bwMode="auto">
            <a:xfrm>
              <a:off x="101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5" name="Line 110"/>
            <p:cNvSpPr>
              <a:spLocks noChangeShapeType="1"/>
            </p:cNvSpPr>
            <p:nvPr/>
          </p:nvSpPr>
          <p:spPr bwMode="auto">
            <a:xfrm>
              <a:off x="1059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6" name="Line 111"/>
            <p:cNvSpPr>
              <a:spLocks noChangeShapeType="1"/>
            </p:cNvSpPr>
            <p:nvPr/>
          </p:nvSpPr>
          <p:spPr bwMode="auto">
            <a:xfrm>
              <a:off x="110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7" name="Line 112"/>
            <p:cNvSpPr>
              <a:spLocks noChangeShapeType="1"/>
            </p:cNvSpPr>
            <p:nvPr/>
          </p:nvSpPr>
          <p:spPr bwMode="auto">
            <a:xfrm>
              <a:off x="115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8" name="Line 113"/>
            <p:cNvSpPr>
              <a:spLocks noChangeShapeType="1"/>
            </p:cNvSpPr>
            <p:nvPr/>
          </p:nvSpPr>
          <p:spPr bwMode="auto">
            <a:xfrm>
              <a:off x="119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29" name="Line 114"/>
            <p:cNvSpPr>
              <a:spLocks noChangeShapeType="1"/>
            </p:cNvSpPr>
            <p:nvPr/>
          </p:nvSpPr>
          <p:spPr bwMode="auto">
            <a:xfrm>
              <a:off x="124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0" name="Line 115"/>
            <p:cNvSpPr>
              <a:spLocks noChangeShapeType="1"/>
            </p:cNvSpPr>
            <p:nvPr/>
          </p:nvSpPr>
          <p:spPr bwMode="auto">
            <a:xfrm>
              <a:off x="129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1" name="Line 116"/>
            <p:cNvSpPr>
              <a:spLocks noChangeShapeType="1"/>
            </p:cNvSpPr>
            <p:nvPr/>
          </p:nvSpPr>
          <p:spPr bwMode="auto">
            <a:xfrm>
              <a:off x="133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2" name="Line 117"/>
            <p:cNvSpPr>
              <a:spLocks noChangeShapeType="1"/>
            </p:cNvSpPr>
            <p:nvPr/>
          </p:nvSpPr>
          <p:spPr bwMode="auto">
            <a:xfrm>
              <a:off x="138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3" name="Line 118"/>
            <p:cNvSpPr>
              <a:spLocks noChangeShapeType="1"/>
            </p:cNvSpPr>
            <p:nvPr/>
          </p:nvSpPr>
          <p:spPr bwMode="auto">
            <a:xfrm>
              <a:off x="142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4" name="Line 119"/>
            <p:cNvSpPr>
              <a:spLocks noChangeShapeType="1"/>
            </p:cNvSpPr>
            <p:nvPr/>
          </p:nvSpPr>
          <p:spPr bwMode="auto">
            <a:xfrm>
              <a:off x="147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5" name="Line 120"/>
            <p:cNvSpPr>
              <a:spLocks noChangeShapeType="1"/>
            </p:cNvSpPr>
            <p:nvPr/>
          </p:nvSpPr>
          <p:spPr bwMode="auto">
            <a:xfrm>
              <a:off x="152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6" name="Line 121"/>
            <p:cNvSpPr>
              <a:spLocks noChangeShapeType="1"/>
            </p:cNvSpPr>
            <p:nvPr/>
          </p:nvSpPr>
          <p:spPr bwMode="auto">
            <a:xfrm>
              <a:off x="156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7" name="Line 122"/>
            <p:cNvSpPr>
              <a:spLocks noChangeShapeType="1"/>
            </p:cNvSpPr>
            <p:nvPr/>
          </p:nvSpPr>
          <p:spPr bwMode="auto">
            <a:xfrm>
              <a:off x="1615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8" name="Line 123"/>
            <p:cNvSpPr>
              <a:spLocks noChangeShapeType="1"/>
            </p:cNvSpPr>
            <p:nvPr/>
          </p:nvSpPr>
          <p:spPr bwMode="auto">
            <a:xfrm>
              <a:off x="166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39" name="Line 124"/>
            <p:cNvSpPr>
              <a:spLocks noChangeShapeType="1"/>
            </p:cNvSpPr>
            <p:nvPr/>
          </p:nvSpPr>
          <p:spPr bwMode="auto">
            <a:xfrm>
              <a:off x="170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0" name="Line 125"/>
            <p:cNvSpPr>
              <a:spLocks noChangeShapeType="1"/>
            </p:cNvSpPr>
            <p:nvPr/>
          </p:nvSpPr>
          <p:spPr bwMode="auto">
            <a:xfrm>
              <a:off x="175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1" name="Line 126"/>
            <p:cNvSpPr>
              <a:spLocks noChangeShapeType="1"/>
            </p:cNvSpPr>
            <p:nvPr/>
          </p:nvSpPr>
          <p:spPr bwMode="auto">
            <a:xfrm>
              <a:off x="180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2" name="Line 127"/>
            <p:cNvSpPr>
              <a:spLocks noChangeShapeType="1"/>
            </p:cNvSpPr>
            <p:nvPr/>
          </p:nvSpPr>
          <p:spPr bwMode="auto">
            <a:xfrm>
              <a:off x="184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3" name="Line 128"/>
            <p:cNvSpPr>
              <a:spLocks noChangeShapeType="1"/>
            </p:cNvSpPr>
            <p:nvPr/>
          </p:nvSpPr>
          <p:spPr bwMode="auto">
            <a:xfrm>
              <a:off x="189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4" name="Line 129"/>
            <p:cNvSpPr>
              <a:spLocks noChangeShapeType="1"/>
            </p:cNvSpPr>
            <p:nvPr/>
          </p:nvSpPr>
          <p:spPr bwMode="auto">
            <a:xfrm>
              <a:off x="193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5" name="Line 130"/>
            <p:cNvSpPr>
              <a:spLocks noChangeShapeType="1"/>
            </p:cNvSpPr>
            <p:nvPr/>
          </p:nvSpPr>
          <p:spPr bwMode="auto">
            <a:xfrm>
              <a:off x="198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6" name="Line 131"/>
            <p:cNvSpPr>
              <a:spLocks noChangeShapeType="1"/>
            </p:cNvSpPr>
            <p:nvPr/>
          </p:nvSpPr>
          <p:spPr bwMode="auto">
            <a:xfrm>
              <a:off x="203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7" name="Line 132"/>
            <p:cNvSpPr>
              <a:spLocks noChangeShapeType="1"/>
            </p:cNvSpPr>
            <p:nvPr/>
          </p:nvSpPr>
          <p:spPr bwMode="auto">
            <a:xfrm>
              <a:off x="207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8" name="Line 133"/>
            <p:cNvSpPr>
              <a:spLocks noChangeShapeType="1"/>
            </p:cNvSpPr>
            <p:nvPr/>
          </p:nvSpPr>
          <p:spPr bwMode="auto">
            <a:xfrm>
              <a:off x="212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9" name="Line 134"/>
            <p:cNvSpPr>
              <a:spLocks noChangeShapeType="1"/>
            </p:cNvSpPr>
            <p:nvPr/>
          </p:nvSpPr>
          <p:spPr bwMode="auto">
            <a:xfrm>
              <a:off x="2171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0" name="Line 135"/>
            <p:cNvSpPr>
              <a:spLocks noChangeShapeType="1"/>
            </p:cNvSpPr>
            <p:nvPr/>
          </p:nvSpPr>
          <p:spPr bwMode="auto">
            <a:xfrm>
              <a:off x="221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1" name="Line 136"/>
            <p:cNvSpPr>
              <a:spLocks noChangeShapeType="1"/>
            </p:cNvSpPr>
            <p:nvPr/>
          </p:nvSpPr>
          <p:spPr bwMode="auto">
            <a:xfrm>
              <a:off x="226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2" name="Line 137"/>
            <p:cNvSpPr>
              <a:spLocks noChangeShapeType="1"/>
            </p:cNvSpPr>
            <p:nvPr/>
          </p:nvSpPr>
          <p:spPr bwMode="auto">
            <a:xfrm>
              <a:off x="231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3" name="Line 138"/>
            <p:cNvSpPr>
              <a:spLocks noChangeShapeType="1"/>
            </p:cNvSpPr>
            <p:nvPr/>
          </p:nvSpPr>
          <p:spPr bwMode="auto">
            <a:xfrm>
              <a:off x="235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4" name="Line 139"/>
            <p:cNvSpPr>
              <a:spLocks noChangeShapeType="1"/>
            </p:cNvSpPr>
            <p:nvPr/>
          </p:nvSpPr>
          <p:spPr bwMode="auto">
            <a:xfrm>
              <a:off x="240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5" name="Line 140"/>
            <p:cNvSpPr>
              <a:spLocks noChangeShapeType="1"/>
            </p:cNvSpPr>
            <p:nvPr/>
          </p:nvSpPr>
          <p:spPr bwMode="auto">
            <a:xfrm>
              <a:off x="244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6" name="Line 141"/>
            <p:cNvSpPr>
              <a:spLocks noChangeShapeType="1"/>
            </p:cNvSpPr>
            <p:nvPr/>
          </p:nvSpPr>
          <p:spPr bwMode="auto">
            <a:xfrm>
              <a:off x="249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7" name="Line 142"/>
            <p:cNvSpPr>
              <a:spLocks noChangeShapeType="1"/>
            </p:cNvSpPr>
            <p:nvPr/>
          </p:nvSpPr>
          <p:spPr bwMode="auto">
            <a:xfrm>
              <a:off x="254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8" name="Line 143"/>
            <p:cNvSpPr>
              <a:spLocks noChangeShapeType="1"/>
            </p:cNvSpPr>
            <p:nvPr/>
          </p:nvSpPr>
          <p:spPr bwMode="auto">
            <a:xfrm>
              <a:off x="258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9" name="Line 144"/>
            <p:cNvSpPr>
              <a:spLocks noChangeShapeType="1"/>
            </p:cNvSpPr>
            <p:nvPr/>
          </p:nvSpPr>
          <p:spPr bwMode="auto">
            <a:xfrm>
              <a:off x="2633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0" name="Line 145"/>
            <p:cNvSpPr>
              <a:spLocks noChangeShapeType="1"/>
            </p:cNvSpPr>
            <p:nvPr/>
          </p:nvSpPr>
          <p:spPr bwMode="auto">
            <a:xfrm>
              <a:off x="268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1" name="Line 146"/>
            <p:cNvSpPr>
              <a:spLocks noChangeShapeType="1"/>
            </p:cNvSpPr>
            <p:nvPr/>
          </p:nvSpPr>
          <p:spPr bwMode="auto">
            <a:xfrm>
              <a:off x="2727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2" name="Line 147"/>
            <p:cNvSpPr>
              <a:spLocks noChangeShapeType="1"/>
            </p:cNvSpPr>
            <p:nvPr/>
          </p:nvSpPr>
          <p:spPr bwMode="auto">
            <a:xfrm>
              <a:off x="2774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3" name="Line 148"/>
            <p:cNvSpPr>
              <a:spLocks noChangeShapeType="1"/>
            </p:cNvSpPr>
            <p:nvPr/>
          </p:nvSpPr>
          <p:spPr bwMode="auto">
            <a:xfrm>
              <a:off x="2820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4" name="Line 149"/>
            <p:cNvSpPr>
              <a:spLocks noChangeShapeType="1"/>
            </p:cNvSpPr>
            <p:nvPr/>
          </p:nvSpPr>
          <p:spPr bwMode="auto">
            <a:xfrm>
              <a:off x="2866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5" name="Line 150"/>
            <p:cNvSpPr>
              <a:spLocks noChangeShapeType="1"/>
            </p:cNvSpPr>
            <p:nvPr/>
          </p:nvSpPr>
          <p:spPr bwMode="auto">
            <a:xfrm>
              <a:off x="2912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66" name="Line 151"/>
            <p:cNvSpPr>
              <a:spLocks noChangeShapeType="1"/>
            </p:cNvSpPr>
            <p:nvPr/>
          </p:nvSpPr>
          <p:spPr bwMode="auto">
            <a:xfrm>
              <a:off x="2958" y="480"/>
              <a:ext cx="0" cy="3600"/>
            </a:xfrm>
            <a:prstGeom prst="line">
              <a:avLst/>
            </a:prstGeom>
            <a:noFill/>
            <a:ln w="38100">
              <a:solidFill>
                <a:srgbClr val="FF00F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67" name="AutoShape 152"/>
          <p:cNvSpPr>
            <a:spLocks noChangeArrowheads="1"/>
          </p:cNvSpPr>
          <p:nvPr/>
        </p:nvSpPr>
        <p:spPr bwMode="auto">
          <a:xfrm>
            <a:off x="5727700" y="1760538"/>
            <a:ext cx="1905000" cy="38020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074" y="10800"/>
                </a:moveTo>
                <a:cubicBezTo>
                  <a:pt x="7074" y="12858"/>
                  <a:pt x="8742" y="14526"/>
                  <a:pt x="10800" y="14526"/>
                </a:cubicBezTo>
                <a:cubicBezTo>
                  <a:pt x="12858" y="14526"/>
                  <a:pt x="14526" y="12858"/>
                  <a:pt x="14526" y="10800"/>
                </a:cubicBezTo>
                <a:cubicBezTo>
                  <a:pt x="14526" y="8742"/>
                  <a:pt x="12858" y="7074"/>
                  <a:pt x="10800" y="7074"/>
                </a:cubicBezTo>
                <a:cubicBezTo>
                  <a:pt x="8742" y="7074"/>
                  <a:pt x="7074" y="8742"/>
                  <a:pt x="7074" y="10800"/>
                </a:cubicBezTo>
                <a:close/>
              </a:path>
            </a:pathLst>
          </a:custGeom>
          <a:solidFill>
            <a:srgbClr val="00FF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0968" name="Group 153"/>
          <p:cNvGrpSpPr>
            <a:grpSpLocks/>
          </p:cNvGrpSpPr>
          <p:nvPr/>
        </p:nvGrpSpPr>
        <p:grpSpPr bwMode="auto">
          <a:xfrm>
            <a:off x="4592638" y="685800"/>
            <a:ext cx="3384550" cy="5715000"/>
            <a:chOff x="2981" y="288"/>
            <a:chExt cx="2132" cy="3600"/>
          </a:xfrm>
        </p:grpSpPr>
        <p:sp>
          <p:nvSpPr>
            <p:cNvPr id="40971" name="Line 154"/>
            <p:cNvSpPr>
              <a:spLocks noChangeShapeType="1"/>
            </p:cNvSpPr>
            <p:nvPr/>
          </p:nvSpPr>
          <p:spPr bwMode="auto">
            <a:xfrm>
              <a:off x="298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2" name="Line 155"/>
            <p:cNvSpPr>
              <a:spLocks noChangeShapeType="1"/>
            </p:cNvSpPr>
            <p:nvPr/>
          </p:nvSpPr>
          <p:spPr bwMode="auto">
            <a:xfrm>
              <a:off x="302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3" name="Line 156"/>
            <p:cNvSpPr>
              <a:spLocks noChangeShapeType="1"/>
            </p:cNvSpPr>
            <p:nvPr/>
          </p:nvSpPr>
          <p:spPr bwMode="auto">
            <a:xfrm>
              <a:off x="307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4" name="Line 157"/>
            <p:cNvSpPr>
              <a:spLocks noChangeShapeType="1"/>
            </p:cNvSpPr>
            <p:nvPr/>
          </p:nvSpPr>
          <p:spPr bwMode="auto">
            <a:xfrm>
              <a:off x="312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5" name="Line 158"/>
            <p:cNvSpPr>
              <a:spLocks noChangeShapeType="1"/>
            </p:cNvSpPr>
            <p:nvPr/>
          </p:nvSpPr>
          <p:spPr bwMode="auto">
            <a:xfrm>
              <a:off x="316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6" name="Line 159"/>
            <p:cNvSpPr>
              <a:spLocks noChangeShapeType="1"/>
            </p:cNvSpPr>
            <p:nvPr/>
          </p:nvSpPr>
          <p:spPr bwMode="auto">
            <a:xfrm>
              <a:off x="321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7" name="Line 160"/>
            <p:cNvSpPr>
              <a:spLocks noChangeShapeType="1"/>
            </p:cNvSpPr>
            <p:nvPr/>
          </p:nvSpPr>
          <p:spPr bwMode="auto">
            <a:xfrm>
              <a:off x="326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8" name="Line 161"/>
            <p:cNvSpPr>
              <a:spLocks noChangeShapeType="1"/>
            </p:cNvSpPr>
            <p:nvPr/>
          </p:nvSpPr>
          <p:spPr bwMode="auto">
            <a:xfrm>
              <a:off x="330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9" name="Line 162"/>
            <p:cNvSpPr>
              <a:spLocks noChangeShapeType="1"/>
            </p:cNvSpPr>
            <p:nvPr/>
          </p:nvSpPr>
          <p:spPr bwMode="auto">
            <a:xfrm>
              <a:off x="335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0" name="Line 163"/>
            <p:cNvSpPr>
              <a:spLocks noChangeShapeType="1"/>
            </p:cNvSpPr>
            <p:nvPr/>
          </p:nvSpPr>
          <p:spPr bwMode="auto">
            <a:xfrm>
              <a:off x="340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1" name="Line 164"/>
            <p:cNvSpPr>
              <a:spLocks noChangeShapeType="1"/>
            </p:cNvSpPr>
            <p:nvPr/>
          </p:nvSpPr>
          <p:spPr bwMode="auto">
            <a:xfrm>
              <a:off x="344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2" name="Line 165"/>
            <p:cNvSpPr>
              <a:spLocks noChangeShapeType="1"/>
            </p:cNvSpPr>
            <p:nvPr/>
          </p:nvSpPr>
          <p:spPr bwMode="auto">
            <a:xfrm>
              <a:off x="349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3" name="Line 166"/>
            <p:cNvSpPr>
              <a:spLocks noChangeShapeType="1"/>
            </p:cNvSpPr>
            <p:nvPr/>
          </p:nvSpPr>
          <p:spPr bwMode="auto">
            <a:xfrm>
              <a:off x="353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4" name="Line 167"/>
            <p:cNvSpPr>
              <a:spLocks noChangeShapeType="1"/>
            </p:cNvSpPr>
            <p:nvPr/>
          </p:nvSpPr>
          <p:spPr bwMode="auto">
            <a:xfrm>
              <a:off x="358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5" name="Line 168"/>
            <p:cNvSpPr>
              <a:spLocks noChangeShapeType="1"/>
            </p:cNvSpPr>
            <p:nvPr/>
          </p:nvSpPr>
          <p:spPr bwMode="auto">
            <a:xfrm>
              <a:off x="362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6" name="Line 169"/>
            <p:cNvSpPr>
              <a:spLocks noChangeShapeType="1"/>
            </p:cNvSpPr>
            <p:nvPr/>
          </p:nvSpPr>
          <p:spPr bwMode="auto">
            <a:xfrm>
              <a:off x="36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7" name="Line 170"/>
            <p:cNvSpPr>
              <a:spLocks noChangeShapeType="1"/>
            </p:cNvSpPr>
            <p:nvPr/>
          </p:nvSpPr>
          <p:spPr bwMode="auto">
            <a:xfrm>
              <a:off x="372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8" name="Line 171"/>
            <p:cNvSpPr>
              <a:spLocks noChangeShapeType="1"/>
            </p:cNvSpPr>
            <p:nvPr/>
          </p:nvSpPr>
          <p:spPr bwMode="auto">
            <a:xfrm>
              <a:off x="377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9" name="Line 172"/>
            <p:cNvSpPr>
              <a:spLocks noChangeShapeType="1"/>
            </p:cNvSpPr>
            <p:nvPr/>
          </p:nvSpPr>
          <p:spPr bwMode="auto">
            <a:xfrm>
              <a:off x="381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0" name="Line 173"/>
            <p:cNvSpPr>
              <a:spLocks noChangeShapeType="1"/>
            </p:cNvSpPr>
            <p:nvPr/>
          </p:nvSpPr>
          <p:spPr bwMode="auto">
            <a:xfrm>
              <a:off x="386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1" name="Line 174"/>
            <p:cNvSpPr>
              <a:spLocks noChangeShapeType="1"/>
            </p:cNvSpPr>
            <p:nvPr/>
          </p:nvSpPr>
          <p:spPr bwMode="auto">
            <a:xfrm>
              <a:off x="390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2" name="Line 175"/>
            <p:cNvSpPr>
              <a:spLocks noChangeShapeType="1"/>
            </p:cNvSpPr>
            <p:nvPr/>
          </p:nvSpPr>
          <p:spPr bwMode="auto">
            <a:xfrm>
              <a:off x="395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3" name="Line 176"/>
            <p:cNvSpPr>
              <a:spLocks noChangeShapeType="1"/>
            </p:cNvSpPr>
            <p:nvPr/>
          </p:nvSpPr>
          <p:spPr bwMode="auto">
            <a:xfrm>
              <a:off x="400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4" name="Line 177"/>
            <p:cNvSpPr>
              <a:spLocks noChangeShapeType="1"/>
            </p:cNvSpPr>
            <p:nvPr/>
          </p:nvSpPr>
          <p:spPr bwMode="auto">
            <a:xfrm>
              <a:off x="404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5" name="Line 178"/>
            <p:cNvSpPr>
              <a:spLocks noChangeShapeType="1"/>
            </p:cNvSpPr>
            <p:nvPr/>
          </p:nvSpPr>
          <p:spPr bwMode="auto">
            <a:xfrm>
              <a:off x="409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6" name="Line 179"/>
            <p:cNvSpPr>
              <a:spLocks noChangeShapeType="1"/>
            </p:cNvSpPr>
            <p:nvPr/>
          </p:nvSpPr>
          <p:spPr bwMode="auto">
            <a:xfrm>
              <a:off x="414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7" name="Line 180"/>
            <p:cNvSpPr>
              <a:spLocks noChangeShapeType="1"/>
            </p:cNvSpPr>
            <p:nvPr/>
          </p:nvSpPr>
          <p:spPr bwMode="auto">
            <a:xfrm>
              <a:off x="418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8" name="Line 181"/>
            <p:cNvSpPr>
              <a:spLocks noChangeShapeType="1"/>
            </p:cNvSpPr>
            <p:nvPr/>
          </p:nvSpPr>
          <p:spPr bwMode="auto">
            <a:xfrm>
              <a:off x="423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99" name="Line 182"/>
            <p:cNvSpPr>
              <a:spLocks noChangeShapeType="1"/>
            </p:cNvSpPr>
            <p:nvPr/>
          </p:nvSpPr>
          <p:spPr bwMode="auto">
            <a:xfrm>
              <a:off x="427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0" name="Line 183"/>
            <p:cNvSpPr>
              <a:spLocks noChangeShapeType="1"/>
            </p:cNvSpPr>
            <p:nvPr/>
          </p:nvSpPr>
          <p:spPr bwMode="auto">
            <a:xfrm>
              <a:off x="432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1" name="Line 184"/>
            <p:cNvSpPr>
              <a:spLocks noChangeShapeType="1"/>
            </p:cNvSpPr>
            <p:nvPr/>
          </p:nvSpPr>
          <p:spPr bwMode="auto">
            <a:xfrm>
              <a:off x="437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2" name="Line 185"/>
            <p:cNvSpPr>
              <a:spLocks noChangeShapeType="1"/>
            </p:cNvSpPr>
            <p:nvPr/>
          </p:nvSpPr>
          <p:spPr bwMode="auto">
            <a:xfrm>
              <a:off x="4420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3" name="Line 186"/>
            <p:cNvSpPr>
              <a:spLocks noChangeShapeType="1"/>
            </p:cNvSpPr>
            <p:nvPr/>
          </p:nvSpPr>
          <p:spPr bwMode="auto">
            <a:xfrm>
              <a:off x="4465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4" name="Line 187"/>
            <p:cNvSpPr>
              <a:spLocks noChangeShapeType="1"/>
            </p:cNvSpPr>
            <p:nvPr/>
          </p:nvSpPr>
          <p:spPr bwMode="auto">
            <a:xfrm>
              <a:off x="451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5" name="Line 188"/>
            <p:cNvSpPr>
              <a:spLocks noChangeShapeType="1"/>
            </p:cNvSpPr>
            <p:nvPr/>
          </p:nvSpPr>
          <p:spPr bwMode="auto">
            <a:xfrm>
              <a:off x="4557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6" name="Line 189"/>
            <p:cNvSpPr>
              <a:spLocks noChangeShapeType="1"/>
            </p:cNvSpPr>
            <p:nvPr/>
          </p:nvSpPr>
          <p:spPr bwMode="auto">
            <a:xfrm>
              <a:off x="460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7" name="Line 190"/>
            <p:cNvSpPr>
              <a:spLocks noChangeShapeType="1"/>
            </p:cNvSpPr>
            <p:nvPr/>
          </p:nvSpPr>
          <p:spPr bwMode="auto">
            <a:xfrm>
              <a:off x="4649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8" name="Line 191"/>
            <p:cNvSpPr>
              <a:spLocks noChangeShapeType="1"/>
            </p:cNvSpPr>
            <p:nvPr/>
          </p:nvSpPr>
          <p:spPr bwMode="auto">
            <a:xfrm>
              <a:off x="469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9" name="Line 192"/>
            <p:cNvSpPr>
              <a:spLocks noChangeShapeType="1"/>
            </p:cNvSpPr>
            <p:nvPr/>
          </p:nvSpPr>
          <p:spPr bwMode="auto">
            <a:xfrm>
              <a:off x="474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0" name="Line 193"/>
            <p:cNvSpPr>
              <a:spLocks noChangeShapeType="1"/>
            </p:cNvSpPr>
            <p:nvPr/>
          </p:nvSpPr>
          <p:spPr bwMode="auto">
            <a:xfrm>
              <a:off x="478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1" name="Line 194"/>
            <p:cNvSpPr>
              <a:spLocks noChangeShapeType="1"/>
            </p:cNvSpPr>
            <p:nvPr/>
          </p:nvSpPr>
          <p:spPr bwMode="auto">
            <a:xfrm>
              <a:off x="4834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2" name="Line 195"/>
            <p:cNvSpPr>
              <a:spLocks noChangeShapeType="1"/>
            </p:cNvSpPr>
            <p:nvPr/>
          </p:nvSpPr>
          <p:spPr bwMode="auto">
            <a:xfrm>
              <a:off x="4882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3" name="Line 196"/>
            <p:cNvSpPr>
              <a:spLocks noChangeShapeType="1"/>
            </p:cNvSpPr>
            <p:nvPr/>
          </p:nvSpPr>
          <p:spPr bwMode="auto">
            <a:xfrm>
              <a:off x="492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4" name="Line 197"/>
            <p:cNvSpPr>
              <a:spLocks noChangeShapeType="1"/>
            </p:cNvSpPr>
            <p:nvPr/>
          </p:nvSpPr>
          <p:spPr bwMode="auto">
            <a:xfrm>
              <a:off x="4976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5" name="Line 198"/>
            <p:cNvSpPr>
              <a:spLocks noChangeShapeType="1"/>
            </p:cNvSpPr>
            <p:nvPr/>
          </p:nvSpPr>
          <p:spPr bwMode="auto">
            <a:xfrm>
              <a:off x="5021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6" name="Line 199"/>
            <p:cNvSpPr>
              <a:spLocks noChangeShapeType="1"/>
            </p:cNvSpPr>
            <p:nvPr/>
          </p:nvSpPr>
          <p:spPr bwMode="auto">
            <a:xfrm>
              <a:off x="5068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17" name="Line 200"/>
            <p:cNvSpPr>
              <a:spLocks noChangeShapeType="1"/>
            </p:cNvSpPr>
            <p:nvPr/>
          </p:nvSpPr>
          <p:spPr bwMode="auto">
            <a:xfrm>
              <a:off x="5113" y="288"/>
              <a:ext cx="0" cy="3600"/>
            </a:xfrm>
            <a:prstGeom prst="line">
              <a:avLst/>
            </a:prstGeom>
            <a:noFill/>
            <a:ln w="38100">
              <a:solidFill>
                <a:srgbClr val="FF9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69" name="Text Box 3"/>
          <p:cNvSpPr txBox="1">
            <a:spLocks noChangeArrowheads="1"/>
          </p:cNvSpPr>
          <p:nvPr/>
        </p:nvSpPr>
        <p:spPr bwMode="auto">
          <a:xfrm>
            <a:off x="279400" y="152400"/>
            <a:ext cx="8686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latin typeface="Cambria" pitchFamily="18" charset="0"/>
              </a:rPr>
              <a:t>we don't always give our own vision system credit for everything it's doing…</a:t>
            </a:r>
          </a:p>
        </p:txBody>
      </p:sp>
    </p:spTree>
    <p:extLst>
      <p:ext uri="{BB962C8B-B14F-4D97-AF65-F5344CB8AC3E}">
        <p14:creationId xmlns:p14="http://schemas.microsoft.com/office/powerpoint/2010/main" val="7722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spAutoFit/>
      </a:bodyPr>
      <a:lstStyle>
        <a:defPPr eaLnBrk="0" hangingPunct="0">
          <a:defRPr sz="1800" b="1" dirty="0" err="1">
            <a:solidFill>
              <a:srgbClr val="222222"/>
            </a:solidFill>
            <a:latin typeface="+mj-lt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15886</TotalTime>
  <Words>7306</Words>
  <Application>Microsoft Office PowerPoint</Application>
  <PresentationFormat>On-screen Show (4:3)</PresentationFormat>
  <Paragraphs>1124</Paragraphs>
  <Slides>150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150</vt:i4>
      </vt:variant>
    </vt:vector>
  </HeadingPairs>
  <TitlesOfParts>
    <vt:vector size="168" baseType="lpstr">
      <vt:lpstr>MS PGothic</vt:lpstr>
      <vt:lpstr>MS PGothic</vt:lpstr>
      <vt:lpstr>Arial</vt:lpstr>
      <vt:lpstr>Calibri</vt:lpstr>
      <vt:lpstr>Cambria</vt:lpstr>
      <vt:lpstr>Candara</vt:lpstr>
      <vt:lpstr>Comic Sans MS</vt:lpstr>
      <vt:lpstr>Courier New</vt:lpstr>
      <vt:lpstr>Gabriola</vt:lpstr>
      <vt:lpstr>Helvetica</vt:lpstr>
      <vt:lpstr>Symbol</vt:lpstr>
      <vt:lpstr>Times</vt:lpstr>
      <vt:lpstr>Times New Roman</vt:lpstr>
      <vt:lpstr>Blank Presentation</vt:lpstr>
      <vt:lpstr>Office Theme</vt:lpstr>
      <vt:lpstr>2_Blank Presentation</vt:lpstr>
      <vt:lpstr>1_Office Theme</vt:lpstr>
      <vt:lpstr>1_Blank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Zachary Dodds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Zachary Dodds</dc:creator>
  <cp:lastModifiedBy>User</cp:lastModifiedBy>
  <cp:revision>255</cp:revision>
  <cp:lastPrinted>2016-12-08T00:23:05Z</cp:lastPrinted>
  <dcterms:created xsi:type="dcterms:W3CDTF">2010-12-09T16:23:39Z</dcterms:created>
  <dcterms:modified xsi:type="dcterms:W3CDTF">2017-04-26T21:06:20Z</dcterms:modified>
</cp:coreProperties>
</file>