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ink/ink1.xml" ContentType="application/inkml+xml"/>
  <Override PartName="/ppt/notesSlides/notesSlide27.xml" ContentType="application/vnd.openxmlformats-officedocument.presentationml.notesSlide+xml"/>
  <Override PartName="/ppt/ink/ink2.xml" ContentType="application/inkml+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ink/ink3.xml" ContentType="application/inkml+xml"/>
  <Override PartName="/ppt/notesSlides/notesSlide34.xml" ContentType="application/vnd.openxmlformats-officedocument.presentationml.notesSlide+xml"/>
  <Override PartName="/ppt/ink/ink4.xml" ContentType="application/inkml+xml"/>
  <Override PartName="/ppt/notesSlides/notesSlide35.xml" ContentType="application/vnd.openxmlformats-officedocument.presentationml.notesSlide+xml"/>
  <Override PartName="/ppt/ink/ink5.xml" ContentType="application/inkml+xml"/>
  <Override PartName="/ppt/notesSlides/notesSlide36.xml" ContentType="application/vnd.openxmlformats-officedocument.presentationml.notesSlide+xml"/>
  <Override PartName="/ppt/ink/ink6.xml" ContentType="application/inkml+xml"/>
  <Override PartName="/ppt/notesSlides/notesSlide37.xml" ContentType="application/vnd.openxmlformats-officedocument.presentationml.notesSlide+xml"/>
  <Override PartName="/ppt/ink/ink7.xml" ContentType="application/inkml+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ink/ink8.xml" ContentType="application/inkml+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ink/ink9.xml" ContentType="application/inkml+xml"/>
  <Override PartName="/ppt/ink/ink10.xml" ContentType="application/inkml+xml"/>
  <Override PartName="/ppt/notesSlides/notesSlide43.xml" ContentType="application/vnd.openxmlformats-officedocument.presentationml.notesSlide+xml"/>
  <Override PartName="/ppt/ink/ink11.xml" ContentType="application/inkml+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ink/ink12.xml" ContentType="application/inkml+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ink/ink13.xml" ContentType="application/inkml+xml"/>
  <Override PartName="/ppt/notesSlides/notesSlide51.xml" ContentType="application/vnd.openxmlformats-officedocument.presentationml.notesSlide+xml"/>
  <Override PartName="/ppt/ink/ink14.xml" ContentType="application/inkml+xml"/>
  <Override PartName="/ppt/ink/ink15.xml" ContentType="application/inkml+xml"/>
  <Override PartName="/ppt/notesSlides/notesSlide52.xml" ContentType="application/vnd.openxmlformats-officedocument.presentationml.notesSlide+xml"/>
  <Override PartName="/ppt/ink/ink16.xml" ContentType="application/inkml+xml"/>
  <Override PartName="/ppt/notesSlides/notesSlide53.xml" ContentType="application/vnd.openxmlformats-officedocument.presentationml.notesSlide+xml"/>
  <Override PartName="/ppt/ink/ink17.xml" ContentType="application/inkml+xml"/>
  <Override PartName="/ppt/notesSlides/notesSlide54.xml" ContentType="application/vnd.openxmlformats-officedocument.presentationml.notesSlide+xml"/>
  <Override PartName="/ppt/ink/ink18.xml" ContentType="application/inkml+xml"/>
  <Override PartName="/ppt/notesSlides/notesSlide55.xml" ContentType="application/vnd.openxmlformats-officedocument.presentationml.notesSlide+xml"/>
  <Override PartName="/ppt/ink/ink19.xml" ContentType="application/inkml+xml"/>
  <Override PartName="/ppt/ink/ink20.xml" ContentType="application/inkml+xml"/>
  <Override PartName="/ppt/notesSlides/notesSlide56.xml" ContentType="application/vnd.openxmlformats-officedocument.presentationml.notesSlide+xml"/>
  <Override PartName="/ppt/ink/ink21.xml" ContentType="application/inkml+xml"/>
  <Override PartName="/ppt/notesSlides/notesSlide57.xml" ContentType="application/vnd.openxmlformats-officedocument.presentationml.notesSlide+xml"/>
  <Override PartName="/ppt/ink/ink22.xml" ContentType="application/inkml+xml"/>
  <Override PartName="/ppt/notesSlides/notesSlide58.xml" ContentType="application/vnd.openxmlformats-officedocument.presentationml.notesSlide+xml"/>
  <Override PartName="/ppt/ink/ink23.xml" ContentType="application/inkml+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ink/ink24.xml" ContentType="application/inkml+xml"/>
  <Override PartName="/ppt/notesSlides/notesSlide61.xml" ContentType="application/vnd.openxmlformats-officedocument.presentationml.notesSlide+xml"/>
  <Override PartName="/ppt/ink/ink25.xml" ContentType="application/inkml+xml"/>
  <Override PartName="/ppt/ink/ink26.xml" ContentType="application/inkml+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notesSlides/notesSlide67.xml" ContentType="application/vnd.openxmlformats-officedocument.presentationml.notesSlide+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notesSlides/notesSlide68.xml" ContentType="application/vnd.openxmlformats-officedocument.presentationml.notesSlide+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notesSlides/notesSlide69.xml" ContentType="application/vnd.openxmlformats-officedocument.presentationml.notesSlide+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notesSlides/notesSlide70.xml" ContentType="application/vnd.openxmlformats-officedocument.presentationml.notesSlide+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notesSlides/notesSlide71.xml" ContentType="application/vnd.openxmlformats-officedocument.presentationml.notesSlide+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notesSlides/notesSlide72.xml" ContentType="application/vnd.openxmlformats-officedocument.presentationml.notesSlide+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ink/ink125.xml" ContentType="application/inkml+xml"/>
  <Override PartName="/ppt/ink/ink126.xml" ContentType="application/inkml+xml"/>
  <Override PartName="/ppt/ink/ink127.xml" ContentType="application/inkml+xml"/>
  <Override PartName="/ppt/ink/ink128.xml" ContentType="application/inkml+xml"/>
  <Override PartName="/ppt/ink/ink129.xml" ContentType="application/inkml+xml"/>
  <Override PartName="/ppt/ink/ink130.xml" ContentType="application/inkml+xml"/>
  <Override PartName="/ppt/ink/ink131.xml" ContentType="application/inkml+xml"/>
  <Override PartName="/ppt/ink/ink132.xml" ContentType="application/inkml+xml"/>
  <Override PartName="/ppt/ink/ink133.xml" ContentType="application/inkml+xml"/>
  <Override PartName="/ppt/ink/ink134.xml" ContentType="application/inkml+xml"/>
  <Override PartName="/ppt/ink/ink135.xml" ContentType="application/inkml+xml"/>
  <Override PartName="/ppt/ink/ink136.xml" ContentType="application/inkml+xml"/>
  <Override PartName="/ppt/ink/ink137.xml" ContentType="application/inkml+xml"/>
  <Override PartName="/ppt/ink/ink138.xml" ContentType="application/inkml+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60" r:id="rId2"/>
  </p:sldMasterIdLst>
  <p:notesMasterIdLst>
    <p:notesMasterId r:id="rId150"/>
  </p:notesMasterIdLst>
  <p:handoutMasterIdLst>
    <p:handoutMasterId r:id="rId151"/>
  </p:handoutMasterIdLst>
  <p:sldIdLst>
    <p:sldId id="313" r:id="rId3"/>
    <p:sldId id="441" r:id="rId4"/>
    <p:sldId id="522" r:id="rId5"/>
    <p:sldId id="515" r:id="rId6"/>
    <p:sldId id="443" r:id="rId7"/>
    <p:sldId id="456" r:id="rId8"/>
    <p:sldId id="459" r:id="rId9"/>
    <p:sldId id="460" r:id="rId10"/>
    <p:sldId id="503" r:id="rId11"/>
    <p:sldId id="461" r:id="rId12"/>
    <p:sldId id="462" r:id="rId13"/>
    <p:sldId id="463" r:id="rId14"/>
    <p:sldId id="464" r:id="rId15"/>
    <p:sldId id="465" r:id="rId16"/>
    <p:sldId id="502" r:id="rId17"/>
    <p:sldId id="466" r:id="rId18"/>
    <p:sldId id="467" r:id="rId19"/>
    <p:sldId id="526" r:id="rId20"/>
    <p:sldId id="501" r:id="rId21"/>
    <p:sldId id="470" r:id="rId22"/>
    <p:sldId id="472" r:id="rId23"/>
    <p:sldId id="516" r:id="rId24"/>
    <p:sldId id="517" r:id="rId25"/>
    <p:sldId id="473" r:id="rId26"/>
    <p:sldId id="474" r:id="rId27"/>
    <p:sldId id="475" r:id="rId28"/>
    <p:sldId id="476" r:id="rId29"/>
    <p:sldId id="477" r:id="rId30"/>
    <p:sldId id="518" r:id="rId31"/>
    <p:sldId id="479" r:id="rId32"/>
    <p:sldId id="480" r:id="rId33"/>
    <p:sldId id="506" r:id="rId34"/>
    <p:sldId id="504" r:id="rId35"/>
    <p:sldId id="485" r:id="rId36"/>
    <p:sldId id="486" r:id="rId37"/>
    <p:sldId id="487" r:id="rId38"/>
    <p:sldId id="488" r:id="rId39"/>
    <p:sldId id="489" r:id="rId40"/>
    <p:sldId id="490" r:id="rId41"/>
    <p:sldId id="491" r:id="rId42"/>
    <p:sldId id="493" r:id="rId43"/>
    <p:sldId id="335" r:id="rId44"/>
    <p:sldId id="455" r:id="rId45"/>
    <p:sldId id="382" r:id="rId46"/>
    <p:sldId id="435" r:id="rId47"/>
    <p:sldId id="383" r:id="rId48"/>
    <p:sldId id="384" r:id="rId49"/>
    <p:sldId id="363" r:id="rId50"/>
    <p:sldId id="406" r:id="rId51"/>
    <p:sldId id="527" r:id="rId52"/>
    <p:sldId id="528" r:id="rId53"/>
    <p:sldId id="529" r:id="rId54"/>
    <p:sldId id="530" r:id="rId55"/>
    <p:sldId id="507" r:id="rId56"/>
    <p:sldId id="508" r:id="rId57"/>
    <p:sldId id="494" r:id="rId58"/>
    <p:sldId id="495" r:id="rId59"/>
    <p:sldId id="514" r:id="rId60"/>
    <p:sldId id="521" r:id="rId61"/>
    <p:sldId id="417" r:id="rId62"/>
    <p:sldId id="453" r:id="rId63"/>
    <p:sldId id="454" r:id="rId64"/>
    <p:sldId id="496" r:id="rId65"/>
    <p:sldId id="497" r:id="rId66"/>
    <p:sldId id="498" r:id="rId67"/>
    <p:sldId id="499" r:id="rId68"/>
    <p:sldId id="418" r:id="rId69"/>
    <p:sldId id="447" r:id="rId70"/>
    <p:sldId id="448" r:id="rId71"/>
    <p:sldId id="419" r:id="rId72"/>
    <p:sldId id="420" r:id="rId73"/>
    <p:sldId id="421" r:id="rId74"/>
    <p:sldId id="422" r:id="rId75"/>
    <p:sldId id="423" r:id="rId76"/>
    <p:sldId id="424" r:id="rId77"/>
    <p:sldId id="425" r:id="rId78"/>
    <p:sldId id="426" r:id="rId79"/>
    <p:sldId id="427" r:id="rId80"/>
    <p:sldId id="433" r:id="rId81"/>
    <p:sldId id="434" r:id="rId82"/>
    <p:sldId id="428" r:id="rId83"/>
    <p:sldId id="429" r:id="rId84"/>
    <p:sldId id="519" r:id="rId85"/>
    <p:sldId id="520" r:id="rId86"/>
    <p:sldId id="416" r:id="rId87"/>
    <p:sldId id="405" r:id="rId88"/>
    <p:sldId id="398" r:id="rId89"/>
    <p:sldId id="437" r:id="rId90"/>
    <p:sldId id="387" r:id="rId91"/>
    <p:sldId id="338" r:id="rId92"/>
    <p:sldId id="360" r:id="rId93"/>
    <p:sldId id="361" r:id="rId94"/>
    <p:sldId id="373" r:id="rId95"/>
    <p:sldId id="354" r:id="rId96"/>
    <p:sldId id="300" r:id="rId97"/>
    <p:sldId id="328" r:id="rId98"/>
    <p:sldId id="327" r:id="rId99"/>
    <p:sldId id="374" r:id="rId100"/>
    <p:sldId id="375" r:id="rId101"/>
    <p:sldId id="376" r:id="rId102"/>
    <p:sldId id="377" r:id="rId103"/>
    <p:sldId id="378" r:id="rId104"/>
    <p:sldId id="358" r:id="rId105"/>
    <p:sldId id="311" r:id="rId106"/>
    <p:sldId id="331" r:id="rId107"/>
    <p:sldId id="299" r:id="rId108"/>
    <p:sldId id="357" r:id="rId109"/>
    <p:sldId id="325" r:id="rId110"/>
    <p:sldId id="350" r:id="rId111"/>
    <p:sldId id="355" r:id="rId112"/>
    <p:sldId id="356" r:id="rId113"/>
    <p:sldId id="326" r:id="rId114"/>
    <p:sldId id="284" r:id="rId115"/>
    <p:sldId id="285" r:id="rId116"/>
    <p:sldId id="286" r:id="rId117"/>
    <p:sldId id="287" r:id="rId118"/>
    <p:sldId id="282" r:id="rId119"/>
    <p:sldId id="288" r:id="rId120"/>
    <p:sldId id="283" r:id="rId121"/>
    <p:sldId id="293" r:id="rId122"/>
    <p:sldId id="396" r:id="rId123"/>
    <p:sldId id="371" r:id="rId124"/>
    <p:sldId id="294" r:id="rId125"/>
    <p:sldId id="265" r:id="rId126"/>
    <p:sldId id="309" r:id="rId127"/>
    <p:sldId id="276" r:id="rId128"/>
    <p:sldId id="277" r:id="rId129"/>
    <p:sldId id="279" r:id="rId130"/>
    <p:sldId id="292" r:id="rId131"/>
    <p:sldId id="297" r:id="rId132"/>
    <p:sldId id="317" r:id="rId133"/>
    <p:sldId id="261" r:id="rId134"/>
    <p:sldId id="318" r:id="rId135"/>
    <p:sldId id="319" r:id="rId136"/>
    <p:sldId id="263" r:id="rId137"/>
    <p:sldId id="302" r:id="rId138"/>
    <p:sldId id="290" r:id="rId139"/>
    <p:sldId id="296" r:id="rId140"/>
    <p:sldId id="273" r:id="rId141"/>
    <p:sldId id="274" r:id="rId142"/>
    <p:sldId id="272" r:id="rId143"/>
    <p:sldId id="346" r:id="rId144"/>
    <p:sldId id="347" r:id="rId145"/>
    <p:sldId id="351" r:id="rId146"/>
    <p:sldId id="352" r:id="rId147"/>
    <p:sldId id="389" r:id="rId148"/>
    <p:sldId id="410" r:id="rId149"/>
  </p:sldIdLst>
  <p:sldSz cx="9144000" cy="6858000" type="screen4x3"/>
  <p:notesSz cx="7315200" cy="96012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34"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34"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34"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34"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clrMru>
    <a:srgbClr val="0000FF"/>
    <a:srgbClr val="CC3300"/>
    <a:srgbClr val="008000"/>
    <a:srgbClr val="CCFFCC"/>
    <a:srgbClr val="FFE0C1"/>
    <a:srgbClr val="FFCC99"/>
    <a:srgbClr val="CCECFF"/>
    <a:srgbClr val="FF9900"/>
    <a:srgbClr val="FFCCCC"/>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620" autoAdjust="0"/>
    <p:restoredTop sz="89916" autoAdjust="0"/>
  </p:normalViewPr>
  <p:slideViewPr>
    <p:cSldViewPr>
      <p:cViewPr varScale="1">
        <p:scale>
          <a:sx n="78" d="100"/>
          <a:sy n="78" d="100"/>
        </p:scale>
        <p:origin x="1014"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54" Type="http://schemas.openxmlformats.org/officeDocument/2006/relationships/theme" Target="theme/theme1.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notesMaster" Target="notesMasters/notesMaster1.xml"/><Relationship Id="rId155" Type="http://schemas.openxmlformats.org/officeDocument/2006/relationships/tableStyles" Target="tableStyles.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slide" Target="slides/slide122.xml"/><Relationship Id="rId129" Type="http://schemas.openxmlformats.org/officeDocument/2006/relationships/slide" Target="slides/slide127.xml"/><Relationship Id="rId137" Type="http://schemas.openxmlformats.org/officeDocument/2006/relationships/slide" Target="slides/slide13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32" Type="http://schemas.openxmlformats.org/officeDocument/2006/relationships/slide" Target="slides/slide130.xml"/><Relationship Id="rId140" Type="http://schemas.openxmlformats.org/officeDocument/2006/relationships/slide" Target="slides/slide138.xml"/><Relationship Id="rId145" Type="http://schemas.openxmlformats.org/officeDocument/2006/relationships/slide" Target="slides/slide143.xml"/><Relationship Id="rId15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slide" Target="slides/slide133.xml"/><Relationship Id="rId143" Type="http://schemas.openxmlformats.org/officeDocument/2006/relationships/slide" Target="slides/slide141.xml"/><Relationship Id="rId148" Type="http://schemas.openxmlformats.org/officeDocument/2006/relationships/slide" Target="slides/slide146.xml"/><Relationship Id="rId151"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8722" name="Rectangle 2"/>
          <p:cNvSpPr>
            <a:spLocks noGrp="1" noChangeArrowheads="1"/>
          </p:cNvSpPr>
          <p:nvPr>
            <p:ph type="hdr" sz="quarter"/>
          </p:nvPr>
        </p:nvSpPr>
        <p:spPr bwMode="auto">
          <a:xfrm>
            <a:off x="0" y="0"/>
            <a:ext cx="3170238" cy="298450"/>
          </a:xfrm>
          <a:prstGeom prst="rect">
            <a:avLst/>
          </a:prstGeom>
          <a:noFill/>
          <a:ln w="28575">
            <a:noFill/>
            <a:miter lim="800000"/>
            <a:headEnd/>
            <a:tailEnd/>
          </a:ln>
          <a:effectLst/>
        </p:spPr>
        <p:txBody>
          <a:bodyPr vert="horz" wrap="square" lIns="96661" tIns="48331" rIns="96661" bIns="48331" numCol="1" anchor="t" anchorCtr="0" compatLnSpc="1">
            <a:prstTxWarp prst="textNoShape">
              <a:avLst/>
            </a:prstTxWarp>
            <a:spAutoFit/>
          </a:bodyPr>
          <a:lstStyle>
            <a:lvl1pPr>
              <a:defRPr sz="1300">
                <a:latin typeface="Arial" charset="0"/>
                <a:ea typeface="ＭＳ Ｐゴシック" pitchFamily="1" charset="-128"/>
                <a:cs typeface="+mn-cs"/>
              </a:defRPr>
            </a:lvl1pPr>
          </a:lstStyle>
          <a:p>
            <a:pPr>
              <a:defRPr/>
            </a:pPr>
            <a:endParaRPr lang="en-US"/>
          </a:p>
        </p:txBody>
      </p:sp>
      <p:sp>
        <p:nvSpPr>
          <p:cNvPr id="158723" name="Rectangle 3"/>
          <p:cNvSpPr>
            <a:spLocks noGrp="1" noChangeArrowheads="1"/>
          </p:cNvSpPr>
          <p:nvPr>
            <p:ph type="dt" sz="quarter" idx="1"/>
          </p:nvPr>
        </p:nvSpPr>
        <p:spPr bwMode="auto">
          <a:xfrm>
            <a:off x="4144963" y="0"/>
            <a:ext cx="3170237" cy="298450"/>
          </a:xfrm>
          <a:prstGeom prst="rect">
            <a:avLst/>
          </a:prstGeom>
          <a:noFill/>
          <a:ln w="28575">
            <a:noFill/>
            <a:miter lim="800000"/>
            <a:headEnd/>
            <a:tailEnd/>
          </a:ln>
          <a:effectLst/>
        </p:spPr>
        <p:txBody>
          <a:bodyPr vert="horz" wrap="square" lIns="96661" tIns="48331" rIns="96661" bIns="48331" numCol="1" anchor="t" anchorCtr="0" compatLnSpc="1">
            <a:prstTxWarp prst="textNoShape">
              <a:avLst/>
            </a:prstTxWarp>
            <a:spAutoFit/>
          </a:bodyPr>
          <a:lstStyle>
            <a:lvl1pPr algn="r">
              <a:defRPr sz="1300">
                <a:latin typeface="Arial" charset="0"/>
                <a:ea typeface="ＭＳ Ｐゴシック" pitchFamily="1" charset="-128"/>
                <a:cs typeface="+mn-cs"/>
              </a:defRPr>
            </a:lvl1pPr>
          </a:lstStyle>
          <a:p>
            <a:pPr>
              <a:defRPr/>
            </a:pPr>
            <a:endParaRPr lang="en-US"/>
          </a:p>
        </p:txBody>
      </p:sp>
      <p:sp>
        <p:nvSpPr>
          <p:cNvPr id="158724" name="Rectangle 4"/>
          <p:cNvSpPr>
            <a:spLocks noGrp="1" noChangeArrowheads="1"/>
          </p:cNvSpPr>
          <p:nvPr>
            <p:ph type="ftr" sz="quarter" idx="2"/>
          </p:nvPr>
        </p:nvSpPr>
        <p:spPr bwMode="auto">
          <a:xfrm>
            <a:off x="0" y="9302750"/>
            <a:ext cx="3170238" cy="298450"/>
          </a:xfrm>
          <a:prstGeom prst="rect">
            <a:avLst/>
          </a:prstGeom>
          <a:noFill/>
          <a:ln w="28575">
            <a:noFill/>
            <a:miter lim="800000"/>
            <a:headEnd/>
            <a:tailEnd/>
          </a:ln>
          <a:effectLst/>
        </p:spPr>
        <p:txBody>
          <a:bodyPr vert="horz" wrap="square" lIns="96661" tIns="48331" rIns="96661" bIns="48331" numCol="1" anchor="b" anchorCtr="0" compatLnSpc="1">
            <a:prstTxWarp prst="textNoShape">
              <a:avLst/>
            </a:prstTxWarp>
            <a:spAutoFit/>
          </a:bodyPr>
          <a:lstStyle>
            <a:lvl1pPr>
              <a:defRPr sz="1300">
                <a:latin typeface="Arial" charset="0"/>
                <a:ea typeface="ＭＳ Ｐゴシック" pitchFamily="1" charset="-128"/>
                <a:cs typeface="+mn-cs"/>
              </a:defRPr>
            </a:lvl1pPr>
          </a:lstStyle>
          <a:p>
            <a:pPr>
              <a:defRPr/>
            </a:pPr>
            <a:endParaRPr lang="en-US"/>
          </a:p>
        </p:txBody>
      </p:sp>
      <p:sp>
        <p:nvSpPr>
          <p:cNvPr id="158725" name="Rectangle 5"/>
          <p:cNvSpPr>
            <a:spLocks noGrp="1" noChangeArrowheads="1"/>
          </p:cNvSpPr>
          <p:nvPr>
            <p:ph type="sldNum" sz="quarter" idx="3"/>
          </p:nvPr>
        </p:nvSpPr>
        <p:spPr bwMode="auto">
          <a:xfrm>
            <a:off x="4144963" y="9302750"/>
            <a:ext cx="3170237" cy="298450"/>
          </a:xfrm>
          <a:prstGeom prst="rect">
            <a:avLst/>
          </a:prstGeom>
          <a:noFill/>
          <a:ln w="28575">
            <a:noFill/>
            <a:miter lim="800000"/>
            <a:headEnd/>
            <a:tailEnd/>
          </a:ln>
          <a:effectLst/>
        </p:spPr>
        <p:txBody>
          <a:bodyPr vert="horz" wrap="square" lIns="96661" tIns="48331" rIns="96661" bIns="48331" numCol="1" anchor="b" anchorCtr="0" compatLnSpc="1">
            <a:prstTxWarp prst="textNoShape">
              <a:avLst/>
            </a:prstTxWarp>
            <a:spAutoFit/>
          </a:bodyPr>
          <a:lstStyle>
            <a:lvl1pPr algn="r">
              <a:defRPr sz="1300">
                <a:ea typeface="ＭＳ Ｐゴシック" pitchFamily="-106" charset="-128"/>
              </a:defRPr>
            </a:lvl1pPr>
          </a:lstStyle>
          <a:p>
            <a:pPr>
              <a:defRPr/>
            </a:pPr>
            <a:fld id="{3017B741-2933-433C-9296-620F5443C8AD}" type="slidenum">
              <a:rPr lang="en-US"/>
              <a:pPr>
                <a:defRPr/>
              </a:pPr>
              <a:t>‹#›</a:t>
            </a:fld>
            <a:endParaRPr lang="en-US"/>
          </a:p>
        </p:txBody>
      </p:sp>
    </p:spTree>
    <p:extLst>
      <p:ext uri="{BB962C8B-B14F-4D97-AF65-F5344CB8AC3E}">
        <p14:creationId xmlns:p14="http://schemas.microsoft.com/office/powerpoint/2010/main" val="2599368217"/>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06T20:55:12.13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34-1 51,'-21'-9'28,"21"9"-2,-15 13-4,15-13-27,1 16-11,-1-16-8,19 19-3,-3-14-2</inkml:trace>
</inkml:ink>
</file>

<file path=ppt/ink/ink10.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09-10T20:31:12.055"/>
    </inkml:context>
    <inkml:brush xml:id="br0">
      <inkml:brushProperty name="width" value="0.05292" units="cm"/>
      <inkml:brushProperty name="height" value="0.05292" units="cm"/>
      <inkml:brushProperty name="color" value="#FF0000"/>
    </inkml:brush>
  </inkml:definitions>
  <inkml:trace contextRef="#ctx0" brushRef="#br0">1958 5133,'27'-27,"-1"1,-26 26,27-26,-1 26,-26 0,0 0,27 26,-27-26,26 26,-26 1,0 26,26-53,1 53,-1-53,1 26,26-26,0 27,26-27,0 0,27 0,0 0,26 0,-26 0,27 0,-1 26,27-26,-27 0,27 27</inkml:trace>
  <inkml:trace contextRef="#ctx0" brushRef="#br0" timeOffset="155.0088">4631 5371,'132'0,"27"0,-27 0,0 27,-52-27,25 0,1 0,-53 0,27 26,-28-52,1 26,-26 0,26 0,-53 0,26 0</inkml:trace>
  <inkml:trace contextRef="#ctx0" brushRef="#br0" timeOffset="20151.1524">6641 4313,'27'0,"-1"0,27 0,0 0,27 0,-1 0,0 0,1 0,-27 0,26 0,0 0,-52 0,26-27,0 27,-27 0,-26 0</inkml:trace>
  <inkml:trace contextRef="#ctx0" brushRef="#br0" timeOffset="20448.1694">6721 4498,'-27'26,"27"-26,0 0,53 0,-26 0,26 27,0-27,26 0,-26 0,26 0,1 26,-28-26,1 27,0-1,0-26,0 0,-26 0</inkml:trace>
  <inkml:trace contextRef="#ctx0" brushRef="#br0" timeOffset="20726.1854">7753 4445,'0'0,"0"0,53 0,-27 0,0-26,27 26,27-27,-27 27,0 0,26-26,-26 26,26 0,-26-27,-26 27,26-26,-27 26,0 0</inkml:trace>
  <inkml:trace contextRef="#ctx0" brushRef="#br0" timeOffset="20959.1988">8044 4577,'-27'27,"27"-1,0-26,0 27,0-27,27 0,-1 0,1 26,26-26,-27 0,53 0,-26-26,0 26,27 0,-1-27</inkml:trace>
  <inkml:trace contextRef="#ctx0" brushRef="#br0" timeOffset="21604.2357">9552 4048,'0'0,"26"0,1-26,-1-1,1 1,26-1,-1 1,-25-27,26 26,0-25,-27-1,27 26,-26-26,-1 27,1-1,-27 1,26-1,-26 27,0 0,0 0,0 27,0-27,0 53,0-27,-26 27,26 27,-27-1,27 0,0 1,-26 26,26-27,0 27,0-27,-27 0,27-26,0 0,27 0,-27-26,0-1,0 1,0-27,0 26,0-26,0 0</inkml:trace>
  <inkml:trace contextRef="#ctx0" brushRef="#br0" timeOffset="21881.2514">9552 4842,'26'0,"1"0,52 26,0-52,27 26,0 0,0-27,0 27,0-26,-1 26,-52-26,0 26,0 0,0 0,-26 0,-27 0,0 0,26 0,-26 0,0 0,0 0,0 0,0 0,0 0,0 0</inkml:trace>
  <inkml:trace contextRef="#ctx0" brushRef="#br0" timeOffset="22449.284">6774 6615,'0'0,"0"26,26-26,1 0,52 27,-26-27,53 0,-27 0,0-27,27 27,-26 0,-1 0,-26-26,0 26,0 0,-27 0,-26 0,0 0</inkml:trace>
  <inkml:trace contextRef="#ctx0" brushRef="#br0" timeOffset="22682.2973">6827 7038,'79'0,"-26"0,26 0,27 0,-27 0,1 0,-1 0,1 0,-27-27,26 27,-53 0,27-26,0 26</inkml:trace>
  <inkml:trace contextRef="#ctx0" brushRef="#br0" timeOffset="22936.3118">7938 6694,'26'-26,"27"26,0-27,-26 27,52-26,-26 26,0 0,26-27,-26 27,0-26,0-1,-27 27,27 0,-53-26,27 26</inkml:trace>
  <inkml:trace contextRef="#ctx0" brushRef="#br0" timeOffset="23143.3237">8070 6826,'0'27,"27"-1,-1-26,1 0,25 0,1 27,0-54,-26 27,52 0,-26 0,0 0,0-26,0-1,26 1</inkml:trace>
  <inkml:trace contextRef="#ctx0" brushRef="#br0" timeOffset="24034.3747">10107 6218,'27'-27,"26"1,-27-1,27 1,0-1,0 1,0 0,0 26,0-27,0 54,0-27,0 26,-1 27,-25 0,-1 26,-26 1,0-1,-26 27,-1 0,-25-27,-28 27,1-27,-1 1,1-1,-27-26,27 0,-1-27,1 1,26-27,0 0,0-27,27 1,26-1,26-26,1 0,-1 1,27-1,0 26,26 27,-26 0,27 0,-1 27,0 26,1-27,-1 27,1 0,25 0,-52-27,27 1,-27-1,0 1,-27-27,27 0,-27-27,-26 1,27-1</inkml:trace>
  <inkml:trace contextRef="#ctx0" brushRef="#br0" timeOffset="28655.6389">17992 4180,'26'0,"1"-26,-27 26,0 0,0 0,26 0,1 26,-27-26,53 0,0 0,26-26,0 26,27 0,0-26,0 26,0-27,-27 27,27-26</inkml:trace>
  <inkml:trace contextRef="#ctx0" brushRef="#br0" timeOffset="28877.6517">18045 4789,'26'0,"27"26,27-26,-1 0,0-26,1 26,26-26,-27 26,-26-27,26 1,-26-1</inkml:trace>
  <inkml:trace contextRef="#ctx0" brushRef="#br0" timeOffset="29155.6676">19368 4286,'53'0,"0"-26,0 26,0-27,26 27,27-26,-53 26,26-27,-26 27,0-26,-27 26,-26 0</inkml:trace>
  <inkml:trace contextRef="#ctx0" brushRef="#br0" timeOffset="29363.6794">19527 4551,'0'0,"0"26,26 1,1-27,25 0,1 0,0-27,0 1,27 26,-28-53,28 26,-27-25,26-1</inkml:trace>
  <inkml:trace contextRef="#ctx0" brushRef="#br0" timeOffset="30499.7445">21458 3572,'0'0,"0"-27,-26 1,-1 26,1 0,26-26,-27 26,1 0,-1 26,1-26,-1 26,27-26,-26 27,-1-1,27 1,-26-1,0 27,26 0,-27-26,1 25,26-25,-27 26,27 0,-26 0,26 0,-27 0,27-1,0 1,0 0,0-26,0 26,0-27,27 27,-27-27,26 1,1 26,-27-27,26 1,1-1,25 1,-25-1,-1-26,1 27,26-1,-27-26,27 0,-26 0,-1 27,27-27,0 0,-27 0,27 0,-26 0,26-27,-27 27,1 0,25 0,-25-26,-1-1,1 1,-1 26,1-27,-1 1,27-27,-26 26,-1 1,1-1,-1 1,0-27,1 27,-1-27,1 0,-27-27,26 28,-26-1,0 0,0-27,0 27,-26 0,-1 1,1 25,-1-52,-25 52,-1 1,0-27,0 26,-27 1,27 0,-26 26,0 0,26 0,-27-27,54 27,-27 0</inkml:trace>
  <inkml:trace contextRef="#ctx0" brushRef="#br0" timeOffset="52429.9988">18653 6562,'0'0,"27"26,-1-26,-26 0,27 0,26 0,0 0,0 0,0 0,26 0,0 0,1 0,-1-26,0 26,-26-27,0 27,-26-26</inkml:trace>
  <inkml:trace contextRef="#ctx0" brushRef="#br0" timeOffset="52648.0113">18812 6773,'27'27,"-27"-1,53-26,-27 27,27-27,0 26,26-26,1 0,-27-26,26 26,-26-27,0 27,0-26,0-1</inkml:trace>
  <inkml:trace contextRef="#ctx0" brushRef="#br0" timeOffset="52927.0269">20003 6694,'0'0,"26"0,1-26,-1 26,54-27,-27 1,26 26,0-27,-26 1,27-1,-1 27,0-26,-26-1,0 27,-26-26,-1 26</inkml:trace>
  <inkml:trace contextRef="#ctx0" brushRef="#br0" timeOffset="53119.0382">20294 6826,'0'53,"0"-53,26 27,1-27,26 0,-27 0,54 0,-28-27,28 1,-1-1,-26 1,27-27,25 0</inkml:trace>
  <inkml:trace contextRef="#ctx0" brushRef="#br0" timeOffset="53670.0695">22014 6641,'0'-26,"0"-1,26-26,-26 27,27-27,26 0,-27 0,27 0,0 27,0-1,26 1,-52-1,52 27,-26 27,0-1,0 1,-27 52,-26 0,0 1,0-1,-53 1,0 25,-26-25,0-1,26 0,-53-26,26 0,1 0,26-26,0-27,27 26,-1-52,54 26,-1-27,1 27,26 0,26 0,0 0,1 0,-1 0,27 27,0-1,-27 1,27-27,-27 0,-52 0,52 0,-26 0,-26 0,25-27</inkml:trace>
  <inkml:trace contextRef="#ctx0" brushRef="#br0" timeOffset="73175.1854">14129 10927,'-26'0,"-1"-26,1-1,26 27,-53-26,26 26,-26-27,1 1,-1 0,0 26,-27 0,-26-27,27 27,-27 27,0-27,1 0,-1 26,0-26,0 26,-26 1,26-1,-26 27,-1-26,28 26,-1 0,0 0,0-1,27 1,-1 0,-26 0,54 27,-28-28,27-25,0 52,0-52,27 26,-27 0,27 0,-1-27,27 27,0-27,0 1,0-1,27 1,26-1,-27 1,27-1,0-26,0 27,26-1,0-26,1 26,-1-26,1 27,25-27,-25 26,26-26,-27 27,27-1,0-26,0 27,-1-27,1 26,0-26,26 27,1-27,-28 26,28-26,-27 0,26 0,0 0,0 0,1 0,25 0,-25-26,-1 26,27-27,0 27,-1-26,1-1,-27 27,1 0,25-26,-25 26,-27-27,-1 27,1-26,0 26,-27 0,1 0,-1-27,-26 1,0 0,0-1,0 1,-27-27,1 0,-1-27,-26 28,0-28,0 1,-26-1,-27 1,0 0,-26-1,-27 27,0-26,-26 26,-27 0,0 27,-26-27,-27 26,27 1,0-1,0 27,26 0,27 0,52 0</inkml:trace>
  <inkml:trace contextRef="#ctx0" brushRef="#br0" timeOffset="79602.553">17939 11377,'0'0,"0"0,0 0,0 0,0 27,0-1,27 27,-27 0,52 0,-25 0,26 26,-27 0,27 1,0-27,0 26,0-52,-27 25,27-25,-26-1,-1-52,-26 26</inkml:trace>
  <inkml:trace contextRef="#ctx0" brushRef="#br0" timeOffset="79869.5683">18442 11324,'26'0,"-26"27,0-1,0 1,-26 25,-27 1,26 0,-25 27,-28 26,1-27,26 0,-27 1,28-27,-1-1,26-25,1-1,26-26,26-26,27-1,0-25</inkml:trace>
  <inkml:trace contextRef="#ctx0" brushRef="#br0" timeOffset="80214.588">19553 11562,'0'0,"-26"0,26 0,0 0,0 0,0 27,0-1,0 1,0 26,0 0,0-1,0 1,0 27,0-27,0-27,0 27,0-27,0 1,0-27,0 0,-27 0,27-27</inkml:trace>
  <inkml:trace contextRef="#ctx0" brushRef="#br0" timeOffset="80370.5967">19447 11271,'-26'-26,"26"-1,-27 27,27 0,0 0,0 0,27-26,-1 26,27-27,-26 27</inkml:trace>
  <inkml:trace contextRef="#ctx0" brushRef="#br0" timeOffset="80636.6121">19897 11192,'26'0,"27"26,-53 1,-26-1,-1 1,-25 26,-1 0,26-27,-26 27,27 0,26 0,26 0,1 0,26 0,26-1,-26 1,0 0,0-26,-27-1,1 1,-27-1,-27 1,1-1,-27-26,26 26,-26-26,1 0,25 0,1 0,26 0</inkml:trace>
  <inkml:trace contextRef="#ctx0" brushRef="#br0" timeOffset="81047.6356">21008 11668,'27'0,"-1"0,1 0,-1 0,1-26,-1-1,27 1,-27-1,1 1,-1-27,-26 26,0-25,0 25,-26 1,-1-1,1 27,-27 0,0 27,0 26,0-27,27 53,-1-26,27 27,0-1,0-26,0 0,53 0,0-27,0 1,0-1,26-26,-26 0,0-26,27 26,-54-27</inkml:trace>
  <inkml:trace contextRef="#ctx0" brushRef="#br0" timeOffset="82096.6956">21590 11642,'0'0,"-26"-27,26 1,0 26,0 0,0 0,0 0,26 26,1 1,-1 26,1-27,-1 1,1 25,-1-25,1-27,-1 26,-26-26,26-26,-26-1,0 1,0 0,0-27,0 0,0 26,27 1,-27-1,26 27,1 0,26 0,0 0,0 0,0 0,-1-26,1 26,0-27,-26 1,-1 26,1-53,-27 27,26-1,-52-26,26 27,-27-1,1 1,-27 26,26 0,1 0,-27 53,27-27,-1 27,1 0,-1 0,27 0,0 0,27 0,-27 0,26 0,27-27,-27 0,27-26,-26 0,26 0,0 0,-27-26,1 0,25-27,1 0,-26 0,-1 0,1 0,-1 26,1-25,-1 25,-26 1,0 26,27 26,-27 1,26-1,-26 27,0-27,0 27,27 0,-27 0,0-26,26-1,-26 1,0-27,26 0,1 0,-1-27,1-26,-1 27,27-27,-26 0,26 0,-27 26,27 1,-27 0,27 26,-26 0,-1 0,1 26,-1 0,1 1,-1-1,1 1,-1-1,0 1,-26-1,27-26,-27 27,0-27,0 0,0 26,0-26,0 0,0 0,0 0,0 27,0-27,0 0,0 0,0 0,0 0,0 0,0 0,0 0,0 0,0 26,0-26,0 0,26 0</inkml:trace>
  <inkml:trace contextRef="#ctx0" brushRef="#br0" timeOffset="89069.0944">17807 13070,'0'0,"-27"27,27-27,0 26,27 1,-1-1,27 1,0 26,0 0,26-1,-26 28,27-27,-1 0,0-27,-26 27,0-26,0-1,-26 0,-1-26,1-26</inkml:trace>
  <inkml:trace contextRef="#ctx0" brushRef="#br0" timeOffset="89302.1078">18653 12965,'-26'0,"0"0,-1 0,-26 53,27-27,-54 27,27 26,-26 1,26-1,-26 27,26-27,0 1,0-1,27-26,-1 0,1-27,26 1,26-27</inkml:trace>
  <inkml:trace contextRef="#ctx0" brushRef="#br0" timeOffset="89555.1222">19527 13229,'0'27,"-27"52,27-26,0 0,-26-27,26 54,0-54,0 27,0 0,0-27,0 1,0-27,0-27</inkml:trace>
  <inkml:trace contextRef="#ctx0" brushRef="#br0" timeOffset="89712.1312">19580 12753,'0'0,"0"26,-27 1,54-1,-27 1,26-1</inkml:trace>
  <inkml:trace contextRef="#ctx0" brushRef="#br0" timeOffset="90012.1484">20162 13097,'-27'0,"1"26,-27 1,26-1,-26 1,0-1,1 1,-1-1,53 27,0-27,26 27,1-26,25 26,1 0,0-27,-26 27,-1-26,-26-1,-26 0,-1 1,1-27,-27 26,26-26,-25 27,25-27,27-27,0 27</inkml:trace>
  <inkml:trace contextRef="#ctx0" brushRef="#br0" timeOffset="90591.1815">21246 13282,'-26'27,"-27"-27,27 26,-27 0,0 27,0-26,26 26,27 0,-26 0,52-27,-26 27,53-53,0 0,0 0,0-26,0-1,0-26,-27 27,1-54,-27 27,0 0,0 1,0-1,0 0,0 26,26 1,-26 26,27 0,-1 26,1-26,-1 53,1-26,-1 26,0-1,1 28,-1-54,1 27,-1-26,1-1,26-26,0-26,-1-1,-25-26,26-26,-27 0,1-27,-27 0,0 0,0 0,-27 0,1 1,-1 25,1 1,26 26,-27 26,27 1,0 26</inkml:trace>
  <inkml:trace contextRef="#ctx0" brushRef="#br0" timeOffset="90959.2024">22411 13256,'0'79,"-27"-26,27 0,0-27,0 27,0-26,0-27,0 26,27-52,-1-1,27 1,0-54,0 27,-27-52,27-1,-26-26,-27 26,0-27,0 28,-53-28,26 27,-26 27,27 0,-27-1,26 54,1-1,0 1,26 26,26 26,-26 1</inkml:trace>
  <inkml:trace contextRef="#ctx0" brushRef="#br0" timeOffset="99643.6993">11880 14923,'0'-27,"0"1,0 26,-26 0,-1-27,-26 27,0 0,-26 27,26-27,-26 26,-1 1,27 25,-26-25,26 26,0-27,27 54,-1-27,1 26,26 0,0 1,0-1,0 0,26 1,-26-27,27-27,-1 27,1-26,26-1,0 0,-1 1,1-27,-26 26,26 1,0-27,0 26,-27 1,27-27</inkml:trace>
  <inkml:trace contextRef="#ctx0" brushRef="#br0" timeOffset="120312.8815">15426 14605,'0'0,"0"0,0 0,-27 0,27 0,0 0,0 0,0 0,27 0,-27-26,26 26,0 0,27-27,-26 27,26 0,-27 0,1 0,-1 0,1 27,-27-1,0 0,-27 1,1 26,-27 0,0-27,0 27,26-26,-25 26,25-27,1 0,-1-26,27 0,0 27,27-27,-1 0,1-27,25 27,1 0,0 0,27 0,-27 0,0 0,-1-26,1 26,0 0,-26 0,26 0,-27-26</inkml:trace>
  <inkml:trace contextRef="#ctx0" brushRef="#br0" timeOffset="137277.8509">16537 17674,'0'0,"0"0,0 0,0 0,0 0,0 0,0 0,0 0,0 0,0 0,0 0,0 0,0 0,0 0,0 0,0 0,0 0,0 0,0 0,0 0,0 0,106 0,-80-26,27 26,26-27,1 1,-1-1,27 1,-27 26,1-27,26 1,-1 26,1-26,0-1,26 1,1-1,-1 1,0-27,1 26,25-26,-25 0,-1 27,27-27,-54 0,28 0,-1 27,-53-27,27 0,-53 27</inkml:trace>
  <inkml:trace contextRef="#ctx0" brushRef="#br0" timeOffset="138165.9026">16696 17463,'0'0,"0"0,0 0,0 0,0 0,-27 26,27-26,-26 0,-1 26,27-26,-53 27,53-27,-79 53,79-53,0 0,-53 0,53 0,0 0,0 0,0 0,0 0,0 0,0 0,0 0,0 79,0-79,0 0,53 0,-53 0,79 27,-79-27,53 0,-53 0,53 26,-53-26,0 0,53 0,-53 0,0 0,0 0,0 0,0 0,0 0,0 0,53-26,-53 26,0 0,26-27,1-26,-27 27,0-1,0-26,0 27,0-27,0 27,0-1,-27 27,27 0,0 0,0 0,0 0</inkml:trace>
  <inkml:trace contextRef="#ctx0" brushRef="#br0" timeOffset="147419.4319">19527 17489,'0'0,"0"0,0-26,26-27,-26 26,0-52,27 26,-27 0,0-26,0 26,0 26,0-26,0 27,0 26,26 26,-26 1,26-1,1 1,-27 26,53-27,-27-26,1 0,-1-26,27-1,-26 1,-1-1,0-26,1 27,-1 26,-26-27,27 54,-1-27,-26 53,27-27,-1 1,1 26,-1-27,1-26,26 0,-27 0,27-53,-27 27,27-27,-53 0,27-27,-27 28,0-1,-27 0,1 0,-27 53,26 0,-25 0,25 53,1-27,26 27,0 0,26 0,1 0,-1-27,27 1,0-27,0 0,-27-27,27 1,0-1,-27-26,1 27,-27 0,0-1,0 1,0 26,0 0,0 0,0 0,0 0,0 0,0 0,26 0,1 0,-1 0,1-27,-1 27,1 0,-1 0,27 0,-26 27,-1-27,0 26,1 1,-27-27,26 0,-26-27</inkml:trace>
  <inkml:trace contextRef="#ctx0" brushRef="#br0" timeOffset="147571.4406">20770 16034,'0'26,"-26"-26,26 0,0 27,0-27,26 26</inkml:trace>
  <inkml:trace contextRef="#ctx0" brushRef="#br0" timeOffset="147765.4509">21035 16325,'26'26,"1"27,-1-26,1-27,-1 26,0 1,27-27,-26 26,-1 0,1 1,-1-27,-26 26,0 1,0-1,-26-26,26 27,0-27,-27-27</inkml:trace>
  <inkml:trace contextRef="#ctx0" brushRef="#br0" timeOffset="148276.4809">21987 16272,'27'-27,"-27"27,-27 0,27 0,0 0,0 0,0 0,-26 27,26-1,0 27,26 0,-26-26,27 26,-1-27,1 27,-1-53,1 0,25-27,-25 1,-1-27,27 27,-26-27,-27 0,26 0,-26 26,27 27,-27 0,0-26,0 26,26 26,-26-26,0 0,0 0,0 0,27-26,-27-27,0 27</inkml:trace>
  <inkml:trace contextRef="#ctx0" brushRef="#br0" timeOffset="148405.4883">22755 16034,'26'26,"0"1,-26-27,0 0,0-27</inkml:trace>
  <inkml:trace contextRef="#ctx0" brushRef="#br0" timeOffset="148765.5089">23204 15558,'0'0,"0"0,-26 26,-1-26,1 26,-1 27,-25 0,25 0,1-26,26 52,-27-53,54 27,-1-26,1-27,25 26,-25-52,26 26,26-27,-26 1,0-1,0 1,26 26,-52 0,26 0,-27 26,1 1,-1-1,-26-26,27 27,-27-27,26-27</inkml:trace>
</inkml:ink>
</file>

<file path=ppt/ink/ink10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0:36:53.17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119 59 64,'-6'31'37,"-7"3"-2,-1-3-7,3 5-21,-8 0-6,3-5-6,3 2-8,-2-13-16,2-12-7,13-8 0,1-10 1</inkml:trace>
  <inkml:trace contextRef="#ctx0" brushRef="#br0" timeOffset="176">206 0 68,'8'24'37,"2"12"-1,-5 13-13,-1-6-14,4 3-8,-2 4-12,-4-6-24,-6-10-1,0-8-1,-10-13 1</inkml:trace>
</inkml:ink>
</file>

<file path=ppt/ink/ink10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0:37:07.18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2495 0 91,'-185'149'42,"-50"6"0,-35 7-2,-34 7-46,-47 9-33,-17 9-2,-20 3 0,-6 4-1</inkml:trace>
</inkml:ink>
</file>

<file path=ppt/ink/ink10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0:37:04.06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11 1187 28,'-9'9'33,"7"7"1,2 0-1,2 0-17,11 12-9,1 3-3,4 7-1,2-1-1,4 3 0,1-1-3,-3-6-4,5 0-10,-9-12-12,0-8-8,0-10 1,-5-9 0</inkml:trace>
  <inkml:trace contextRef="#ctx0" brushRef="#br0" timeOffset="184">253 1241 65,'-4'-24'37,"1"8"-1,3 16-12,-3 15-12,13 9-7,0 10-3,4 10-3,1 8-2,-2-3-15,2 8-17,2-2-1,-1-12-1,3-7 0</inkml:trace>
  <inkml:trace contextRef="#ctx0" brushRef="#br0" timeOffset="446">968 1865 64,'-16'-15'38,"-13"3"-2,-15 2 0,-12 3-36,0 10 1,1 7 0,7 18 0,13 11 0,23 14 0,21 6 1,25 9-1,17 4 1,13 4-1,6 2 1,1-2-1,-10-5 0,-13-3 1,-20-10 0,-20-3 0,-20-11-1,-15-9 1,-15-10-1,-8-13-2,-4-8 0,2-14-5,11 0-4,4-18-8,27 7-1,8-10 0,31 10 2,6-4 6,25 4 5,13 1 7,10-7 5,12 3 9,-5-12 2,7 3 1,-15-17-2,1 2-3,-19-14-4,-8 1-4,-23-6-1,-14 2-2,-24-1 0,-16 7 0,-14 12-2,-12 15 1,-6 19-2,-6 22 1,2 22 0,6 23 0,10 23 0,13 14 0,11 9 0,14 1 0,14-3-1,12-15 0,12-16-1,6-27-2,13-21-5,-5-38-13,12-23-9,-6-33 0,5-21 6,-15-31 7,2-16 6,-15-17 6,-8-7 10,-4 10 14,-13 6 11,-2 25 1,-11 17-6,6 32-6,-7 26-3,7 51-6,4 12-4,4 45-2,3 26-1,7 19-1,2 17-1,7 12 0,3 4 0,2-5-1,3-9-3,-5-21 0,0-19-10,-13-28-25,-10-32 1,-17-29 0,-17-25 0,-26-24 27,-9-17 10,-11-10 3,-8-8 11,11 9 24,7 9 3,20 12-2,27 10 3,37 12-27,20 6-8,30 6-3,21-1-4,7-7-7,11 5-30,-1-5-1,-7 2-2,-13 0 2</inkml:trace>
  <inkml:trace contextRef="#ctx0" brushRef="#br0" timeOffset="1385">2460 1934 51,'2'20'37,"-2"-20"-2,25-20 0,-5-27-26,8-5-4,-2-16 0,4-3 0,-8-6-1,-3 7 0,-10 10 0,-9 17-1,-12 22 0,-6 24-1,-8 27-2,-3 22 1,1 21-2,3 15 1,5 8-2,9 0 1,12-5-2,9-18-1,16-17-2,6-29-2,16-18-4,0-32 1,13-19 1,-8-24 2,1-14 4,-9-9 3,-10 0 4,-6 12 4,-15 9 1,-7 22 2,-16 22 0,-1 28-2,-6 20-2,0 23-3,3 8-1,3 6-2,3-4 1,8-3 1,8-15 0,6-16 0,4-15 0,6-17 0,-5-9-1,1-8 1,-4 0-1,-4 4 0,-13 22-2,13 9 1,-9 28 0,-2 27 0,2 31-1,4 21 1,3 25 0,3 16 0,3 5 0,2-7 0,4-8-1,-3-14-1,3-16-9,-7-21-28,-4-32 1,-4-32-1,-8-32 0</inkml:trace>
  <inkml:trace contextRef="#ctx0" brushRef="#br0" timeOffset="1984">3185 1878 59,'30'40'37,"3"4"0,2-2 1,-1-12-33,7-8-1,-1-21 1,0-13-1,-8-22-1,-1-17 1,-8-19-2,-5-16-1,-9-9-1,-6-4-3,-4 13-1,-7 7-2,1 20 0,-5 19-1,6 31-1,0 21 2,7 32 0,1 8 2,5 9 3,4 1 3,2-5 2,5-5 2,-1-22 1,6-14 1,-3-29-1,7-15 0,-6-23-1,3-10-2,-1-7-1,1-2-2,2 7 0,2 10-2,4 18 1,2 23 0,2 20-1,2 24 1,-3 13-1,-5 11 0,-6 6-1,-8-2 2,-7-3-1,-9-11 1,-6-8 0,-7-14 1,-2-15 0,3-8 0,3-13 0,5-7 0,7-15 1,5-8-2,7-12 2,9-16-2,5-16 0,3-19 1,0-23 0,-4-14-1,-7-13 0,-5 0 1,-8 7-1,-3 15 1,-6 21 0,-4 25 0,-3 38-1,8 49 1,-15 23 0,9 43-1,6 28 1,5 24-1,3 19 0,6 11 1,6 1 0,7-8-2,4-13-1,-1-23-2,4-13-10,-6-37-28,1-27 1,-6-29 0,-1-26 0</inkml:trace>
  <inkml:trace contextRef="#ctx0" brushRef="#br0" timeOffset="2727">4668 89 63,'10'6'38,"-4"15"-1,-1 11 0,-6 7-34,1 3-2,-1 4 0,1-1-1,0-6-1,0-8-2,5-10-12,-5-21-21,11-13 0,2-16-1,2-13 1</inkml:trace>
  <inkml:trace contextRef="#ctx0" brushRef="#br0" timeOffset="2873">4844 9 50,'18'-15'37,"-3"22"-1,3 25-12,-11 8-9,5 20-5,-8 7-7,-2 0-8,1 7-31,-8-1 1,-2-5-3,-3-4 1</inkml:trace>
</inkml:ink>
</file>

<file path=ppt/ink/ink10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0:36:36.20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3977 955 6,'-22'-30'23,"-13"-16"1,1-4-11,-11-2-5,-7-5-2,-7 0 1,-10-9-2,-6 3 0,-8-5 0,-7 2-1,-7-1 0,-6 2-2,-7 2-1,-5 6-3,-6 5 2,-6 11-2,-6 10 0,-7 10 1,-1 16-1,-9 12 0,-3 18 0,-4 15 1,0 18 0,-1 15 0,-4 19 1,5 16 0,-2 19 1,10 12-1,4 15 1,10 9 0,5 12-1,17 2 2,12 6-1,17 2 0,10 1 0,17 2 0,14 1 0,14 1 0,15 3 1,10 5 0,14 2 0,10 1 0,12 6 0,9 1 0,12-2 0,8 0 0,8-3-1,14-8 0,9-4-2,10-6 2,17-13-1,4-9-1,15-13 0,7-11-1,16-17 1,2-11 0,11-17 1,5-14 0,4-20 0,7-16 0,2-20 2,4-16 1,0-19 0,5-15 2,-3-18-1,1-15 0,-8-20 0,0-13 0,-10-17 0,-8-14-1,-10-18-2,-11-13 0,-16-16-1,-7-17 1,-14-13-1,-14-10 0,-13-11 0,-11-7 0,-17-3 1,-12-3 1,-13-3 1,-13 3 0,-17-2 1,-9 3 0,-18-1-2,-13 7 1,-14 1-2,-11 8 0,-14 6 0,-11 11-1,-16 13 0,-11 19 0,-12 22 0,-11 21 0,-14 25-2,-14 22-4,-5 32-31,-13 29 1,-10 26-1,2 19-1</inkml:trace>
</inkml:ink>
</file>

<file path=ppt/ink/ink10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0:57:39.99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1230 69,'0'0'37,"20"11"-1,13-10 1,16-4-31,24 3-3,21 0-1,25 1 1,21 0-1,23 3 1,19-3 0,15 2 1,4 0-1,8 1-1,-4-1 1,-6 1 0,-13-3-1,-12 0 0,-21-4 0,-17 1-1,-23-7 0,-22 0 0,-23-4 0,-19-6 0,-25-2-1,-21-1 1,-19-4 0,-17 1 0,-13 3-1,-12 6 1,-8 4 0,-3 9-1,4 5 1,8 5-1,12 7 1,16 4-1,18-1 0,27 0 0,20-2 0,21-1 0,16-4 0,12 2 0,2-3 1,-3-3-1,-12 2 0,-16 1 1,-23 6 0,-26 4 0,-28 5 0,-21 7 0,-16 3 0,-8 4 0,-7 0 0,1-2-3,11-6-1,11-7-3,30-6-26,20-17-10,24-8 0,24-15-1</inkml:trace>
  <inkml:trace contextRef="#ctx0" brushRef="#br0" timeOffset="665">4270 69 70,'-13'-19'39,"13"19"0,-12 6 0,15 22-24,1 7-8,5 15-3,-3 9-1,3 14 0,-2 5 0,-2 1-1,-3-4 0,-1-4-2,-2-4-3,-3-15-3,8-5-27,-3-15-8,4-10 1,-5-22-2</inkml:trace>
  <inkml:trace contextRef="#ctx0" brushRef="#br0" timeOffset="990">5013 115 59,'6'-33'38,"-3"7"-1,-3 11 1,0 15-23,-9 16-7,3 14-2,-4 16-2,1 17-2,-6 18 0,1 20 1,-3 11 0,1 8-1,-2 2 1,4-1-1,-1-5-1,3-5 0,2-13 0,3-12-1,5-14-3,1-16-3,9-6-17,1-24-17,3-16 0,2-19-1,3-17 1</inkml:trace>
  <inkml:trace contextRef="#ctx0" brushRef="#br0" timeOffset="1290">5169 1095 60,'9'15'37,"9"-5"-1,8-11 1,4-11-28,16-3-2,3-13-2,6-4-1,-5-10-1,0-7-1,-9-4 1,-8-4-1,-15 0 0,-12 7-1,-18 7 1,-13 14-1,-13 15 0,-11 19-1,-8 21 1,-5 17-1,-1 20 1,4 12-1,9 13 1,9 0-1,12 2 1,14-1-1,14-11 0,12-9-1,18-13-5,6-17-25,16-19-8,12-14 0,9-19-1</inkml:trace>
  <inkml:trace contextRef="#ctx0" brushRef="#br0" timeOffset="1803">6003 849 34,'11'-10'36,"2"1"2,-2-1-1,-9-5-14,-2 15-9,-1-24-5,-9 16-4,-12 2-1,-6 8-1,-11 8-1,-5 9-1,0 12-1,0 12 1,8 11-1,8 5 0,14 0 1,17 0-1,16-9 1,18-6-1,14-13 0,9-14 0,6-13 1,4-11 0,-3-11 0,-8-15 0,-11-9 1,-13-5 0,-16-9 0,-11 1 1,-10 3-1,-6 7 0,-7 4-1,-4 15 0,0 16 0,2 18-1,4 20 0,4 20 0,7 20-1,3 18 1,6 19-1,6 12 1,3 9 0,2 5 0,-3-1 0,-4-8 0,-6-12 0,-8-11 1,-12-16 0,-9-13 0,-11-17 0,-7-13 0,-8-16 0,-3-10-1,-4-11 1,3-8-1,8-5-1,5-6-2,11 0-24,7-5-15,13-3 1,14-2-2,10-3 1</inkml:trace>
  <inkml:trace contextRef="#ctx0" brushRef="#br0" timeOffset="6520">7171-7 79,'14'5'42,"-14"-5"-1,-2 23 1,-13 1-33,4 16-5,-7 14-1,-1 15-2,-4 12-2,-1 8-2,8 5-37,0-2-1,8-13 0,14-15-2</inkml:trace>
</inkml:ink>
</file>

<file path=ppt/ink/ink10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0:57:58.86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0 67,'0'0'30,"0"0"-23,0 0-7,3 14-32,2-3-2</inkml:trace>
</inkml:ink>
</file>

<file path=ppt/ink/ink10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0:57:52.05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-3 712 61,'3'14'38,"4"-2"-1,4 1 1,13 1-28,7-2-6,14 3-2,14-1 0,14 2 0,17-4-1,16 3 1,13-5-1,13 1 1,8-1-1,6-1 1,0 0-1,-1 0 1,-9-1-2,-12-2 1,-16-1-1,-15-2 1,-20-1-1,-14-1 0,-19-3 1,-12-1-1,-13-3 1,-15 6-1,8-21 1,-12 7-1,-4-5 1,-4 0 0,-4-3 0,-3 3 0,-6 1 0,-3 4 0,-3 3-1,2 4 1,2 3-1,5 3 0,7 3 0,15-2 0,10 6 0,15-2 0,15-2 0,9 3 0,5 0 0,5 1 1,-3 0-1,-8 3 2,-12 2-1,-12 6 1,-18 4 0,-15 3 0,-15 0 0,-8 2 0,-5-1-1,-3 0-1,3-5-1,3-5-3,14-7-37,4-3-1,16-5 0,0 0-1</inkml:trace>
  <inkml:trace contextRef="#ctx0" brushRef="#br0" timeOffset="4638">2878 759 29,'0'0'32,"0"0"2,-9 3-1,9-3-16,0 0-7,0 0-3,0 0-3,0 0 0,0 0-2,0 0 0,0 0 0,-9 7 0,9-7 0,-21 22-1,5-1 0,-4 7 0,-5 10-1,-2 3 0,0 10 0,2-2 0,7 0-1,4-6 1,8-7 0,9-8 1,10-11 0,8-9 0,6-13 0,5-5 2,-1-6-1,2-2 0,-3-2-1,-5 1 0,-3 5-1,-4 6 1,-1 5-1,1 8 0,-1 2 0,5 3-1,2-2 1,3-2 1,4-6 0,-1-7 0,-2-7 1,-3-9 0,-6-8 0,-9-6 0,-9-7 0,-7-3-2,-11-2-1,-6-1-2,-2 3-3,-6-4-5,10 9-6,-3-9-3,20 11 3,-1-8 2,21 7 4,2-5 6,11 1 5,7 3 6,-3-2 6,7 12 4,-11-3-1,5 16-2,-10 5-2,2 15-4,-6 13-2,0 16-2,-8 13 0,-1 14-2,-5 12 0,-2 12 0,-6 4-1,-2 2 0,-1-6 0,0-5 0,3-8-1,2-12 2,4-14-1,6-12 0,7-17 1,5-11-1,3-13 0,1-7 0,-1-5 1,0-1-1,-3 2 0,-5 7-1,-5 13 1,-12 2 0,9 25 0,-7 0 0,3 7-1,6 3 1,5-3 0,8-7-1,7-6 1,5-9 0,3-10 0,2-5 0,-4-10 1,-4-5 0,-8-1-1,-8 2 1,-6 1-1,-7 8 1,-4 10-1,0 0 0,0 0-1,-5 22 1,9-8 0,6-1 0,5-3 0,2-8 0,4-7 1,-1-8 0,-3-6-1,-5-10 1,-5-6 0,-4-5-1,-3-1 1,-1-2-1,2-3 1,4 1-1,6-2 0,10 2 0,8-6 0,6-2 0,4-6 1,2-6-1,-2-5 1,-2-3 0,-8-2 1,-7 5-1,-9 9 1,-7 9-1,-7 13 0,-8 15 0,-6 20 0,-4 21 0,-4 19-1,0 16 1,0 16-1,-2 14-1,2 13 1,3 5 0,6 1 0,7-4-1,6-7 1,5-7 0,6-14-1,7-10 2,3-14-2,5-9 1,4-12 0,2-8 0,4-8-1,-1-7 1,4-8 0,-2-8 0,1-6 0,-2-8-1,-4-8 1,-7-4 0,-8-1 0,-5 2 0,-8 8 0,-8 9-1,-8 15 2,-3 14-1,-4 17 0,3 13 0,1 11 0,6 6 0,7 3-3,6-10-16,14-1-21,13-13 2,11-14-3,9-14 1</inkml:trace>
  <inkml:trace contextRef="#ctx0" brushRef="#br0" timeOffset="6166">5290 282 74,'-15'26'39,"4"7"-1,4 10 1,2 7-29,3 12-10,-1 13 0,-2 8 0,-1 2-1,-2-3-1,2-7-1,-3-12 1,1-9-2,-3-18 0,1-16 0,-3-17 1,0-13 2,1-15 1,-4-17 2,7-10 1,3-14 2,6-5 2,6-3 0,13 5-1,2 2-1,8 14-1,3 15 0,4 20-2,-4 18-1,-3 19 0,-6 15-1,-6 10 0,-6 12-1,-2 3 0,-1 1 0,-2-5 0,4-8-1,6-9 1,7-13 0,6-12 0,8-12 0,1-9 1,0-2 0,-2 1 0,-2 6 0,-4 6 0,-8 10 0,-7 9 0,-4 7 0,-2 7 1,0-1-2,3-2 0,0-6-1,4-10-2,7-9 1,5-9-1,7-6 0,1-9 1,-1 0 1,-2-1 2,-4 0 1,-5 8 1,-7 6 2,-4 10-1,-8 5 0,-4 4 0,-2 1-2,0-2-2,-2 2-3,3-17-19,0 0-16,0 0 0,11-27 0,0 0 1</inkml:trace>
  <inkml:trace contextRef="#ctx0" brushRef="#br0" timeOffset="6946">6227 974 78,'10'13'40,"0"-13"-1,2-8 0,-3-18-30,4-3-4,-3-5-2,0 0-1,-1 1 0,-2 6-1,-2 8 0,-5 19 0,10 1-1,-6 20 0,4 6-1,2 2 0,3 4 0,6-2 0,6-3 0,3-8 1,4-10-1,3-8 0,-1-9 1,-2-8 0,-5-7 0,-7-2-1,-5 1 1,-7 0-1,-6 7 1,-5 4-1,3 12 1,0 0-1,-9 3 1,9-3 1,12 12 0,0-10 0,1-7 1,4-5-1,-1-3 1,1-1 0,-6-2 0,-1 2-2,-10 14 1,12-4-1,-8 26 0,0 13 1,3 17-2,3 12 0,2 16 1,2 7-1,2 10 1,-1-6 0,-1-3-1,-8-2 1,-9-10 0,-5-11 1,-8-15 0,-5-14-1,-6-18 1,-4-12 0,-4-14 0,2-15-1,6-9-2,-1-12-2,9 0-5,-4-6-32,15-4 1,6-4-1,11 1-1</inkml:trace>
  <inkml:trace contextRef="#ctx0" brushRef="#br0" timeOffset="7865">7315 85 64,'-12'-24'40,"0"11"-1,12 13 0,0 0-22,-4 27-13,5 4-2,-3 8-4,-3 0-10,0 11-27,0 7 2,-2-2-2,2-2 0</inkml:trace>
  <inkml:trace contextRef="#ctx0" brushRef="#br0" timeOffset="8016">7233 828 59,'-5'32'38,"2"-5"-2,0-6 1,3-21-24,0 0-19,0 0-28,0 0-2,5-21-2,5 4 1</inkml:trace>
</inkml:ink>
</file>

<file path=ppt/ink/ink10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0:58:13.22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 2 81,'11'20'38,"-11"-20"-8,1 11-30,-1-11-33,-11-18-5,6 3 0</inkml:trace>
</inkml:ink>
</file>

<file path=ppt/ink/ink10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0:58:11.89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499 709 56,'-1'-20'41,"2"5"0,-5-7-1,-2 5-20,-8-16-12,-1 3-4,-10-1-1,-7 7-1,-9 5-1,-6 11-1,-1 10 1,2 12-1,6 13-1,11 15 1,15 10-1,17 8 0,19 9 1,13 2-1,13 2 0,6 0 1,-2-5-1,-5-8 1,-12-8 0,-15-7 1,-19-9 0,-18-9 0,-16-7 0,-12-7 0,-12-7-1,-5-2 1,-1-4-2,4-2 0,9-1-1,10-5-4,19 6-16,10-15-19,19-1 0,12-12-1,14-4 1</inkml:trace>
  <inkml:trace contextRef="#ctx0" brushRef="#br0" timeOffset="472">1162 165 57,'7'-11'41,"-12"-1"-1,-8 2 1,-10-6-19,-4 9-14,-5-4-5,-2 3 0,-1 3-2,4 7 0,5 9-1,4 12-1,4 13 1,2 20 0,-2 19-1,-2 21-1,-4 17 1,-3 13-1,0 11 1,2 0 0,6-3 0,6-9-1,11-16 1,10-15 0,12-17 2,10-15-1,6-18 0,5-8 0,0-13 0,-1-9 1,-2-6-2,-2-9 0,-2-3-3,-11-14-9,1 1-28,-3-8 2,-3-7-2,-3-9 2</inkml:trace>
  <inkml:trace contextRef="#ctx0" brushRef="#br0" timeOffset="864">1238 486 76,'3'-17'42,"0"2"-2,7 5 0,-6-2-31,17-1-6,4-4-2,8 3 0,6 2-1,4 2 0,2 7 0,-3 4-1,-3 12 1,-5 15 1,-7 14-1,-7 13 0,-8 13 0,-8 11 0,-5 6 0,-4 6 0,-3-2-1,0-8 1,0-6-1,1-12-1,3-9-2,-3-21-9,9-8-27,-4-15 1,2-10-2,-7-23 2</inkml:trace>
  <inkml:trace contextRef="#ctx0" brushRef="#br0" timeOffset="1131">1479 1005 58,'-19'-28'39,"10"9"-1,8 7 2,15 14-25,6-3-8,9 2-4,4-1-3,2-6-6,8-3-32,-5-6 0,-4-6-3,-3-10 2</inkml:trace>
  <inkml:trace contextRef="#ctx0" brushRef="#br0" timeOffset="1450">2104 909 63,'11'43'41,"-7"-7"0,1-5 0,-5-17-23,3 1-12,-2-5-5,-1-10-2,0 0-3,0 0-5,0 0-32,13-15 1,-3-2-1,1-5 1</inkml:trace>
  <inkml:trace contextRef="#ctx0" brushRef="#br0" timeOffset="1671">2445 518 78,'12'22'41,"-5"10"-1,-1 10 0,-7 3-35,5 13-2,-5 4-2,0 5-1,-2 2-3,-4-7-5,9 0-19,-5-15-14,5-13 2,1-17-1</inkml:trace>
  <inkml:trace contextRef="#ctx0" brushRef="#br0" timeOffset="1833">2797 671 69,'22'-34'40,"-11"20"-2,-12 26 0,-2 24-30,-11 21-4,0 17-3,3 12-1,5 1-1,16-2 0,10-8 0,18-15 0,12-18 1,12-21 1,8-20 0,3-23 0,-4-17 1,-10-21 0,-10-17 1,-19-14 1,-18-6 0,-18-5 0,-18 7 0,-18 10-1,-10 13-1,-6 14 0,-2 20-2,3 15-3,6 9-3,19 19-12,8-5-24,24-2 1,0 0-1,26 9 1</inkml:trace>
  <inkml:trace contextRef="#ctx0" brushRef="#br0" timeOffset="2180">3454 128 87,'31'-31'43,"11"5"0,6 3-1,18 2-33,2 3-5,7 11-2,-1 8-1,-7 12-1,-8 14 0,-10 20-1,-14 19 1,-13 20-1,-15 19 0,-10 15 0,-6 7-1,-6 6 1,-3-1 0,-1-9 1,-3-10 0,-5-14 0,-4-18 3,-6-12-1,-8-17 1,-4-11 0,-4-14 0,3-8 0,4-10-3,10-9-3,9-4-41,13-5-1,15 0 0,13-8-2</inkml:trace>
</inkml:ink>
</file>

<file path=ppt/ink/ink10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0:58:25.49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440 416 42,'18'-21'41,"-12"-2"1,-6 7-2,-13-10-18,1 9-13,-13-4-3,-7 5-3,-8 6-2,-8 6 0,-2 9-1,0 4 0,3 14-1,9 5 1,12 11 0,17 8 0,18 5 0,19 2-1,19 5 0,10 5 2,8 0-2,1 1 2,-3-1-1,-9-4 1,-15-5-1,-13-2 4,-21-7-3,-10-7 1,-18-11-1,-9-5 0,-10-9 1,-7-11-1,-2-4-1,-6-10-1,2-4 0,1-4-2,9 7-4,-4-2-33,16 0-2,8-2-1,12-2 2</inkml:trace>
  <inkml:trace contextRef="#ctx0" brushRef="#br0" timeOffset="497">1015 92 65,'0'0'41,"0"0"-1,-17-3-1,-9-4-32,0 3-3,-7-3-2,-1 1-2,1 4 1,3 1-1,5 12 0,7 16-1,5 16 1,6 13-1,6 19-1,-1 16 0,-1 16 1,-1 12 1,1-4-2,2-7 3,3-2-2,6-11 2,8-14-1,5-17 5,7-15-1,-28-49-3,76 67 0,-33-46 1,-2-9-2,-41-12 0,71 11-5,-71-11-36,47-1-3,-28-12 5,-6-9-1</inkml:trace>
  <inkml:trace contextRef="#ctx0" brushRef="#br0" timeOffset="873">1202 451 52,'0'0'41,"0"0"-2,-13 8 2,3 3-25,1 14-13,0 4-1,5 4-2,4 6 0,6 3-1,7-3 1,7-3-1,6-11 1,9-7-2,3-11-2,-2-11-4,7-3-8,-11-17-2,8 0-1,-15-18 1,4 3 5,-11-11 6,-2-1 6,-5 2 7,-10 0 6,5 12 7,-12-2 0,8 21 0,-9 5-4,6 24-5,-5 12-3,2 17-3,0 13-1,-1 11 0,-1 12-2,1 8 2,-5 2-2,4-2 1,-3-2-1,1-8 0,-1-6-2,4-17-1,3-7-3,-2-15-3,12-12-35,-8-17 1,13-20 0,-5-15 1</inkml:trace>
  <inkml:trace contextRef="#ctx0" brushRef="#br0" timeOffset="1326">1754 526 68,'0'0'42,"12"10"-2,-12-10 0,4 14-38,-4-2-9,0-12-22,-11 21-11,11-21-2,-2 25 2</inkml:trace>
  <inkml:trace contextRef="#ctx0" brushRef="#br0" timeOffset="1468">1848 867 57,'4'24'41,"0"-6"2,-3-7 0,8-4-29,-9-7-8,0 0-3,0 0-3,0 0-3,0 0-7,0 0-31,0 0-1,0 0 0,0-17 1</inkml:trace>
  <inkml:trace contextRef="#ctx0" brushRef="#br0" timeOffset="1780">2391 470 29,'-9'-11'38,"-6"5"2,-8 3-2,-6 11-15,-6-1-14,2 13-4,2 5-3,9 7-1,12 6 0,15 4-1,19 4 0,14 1 2,10 0-1,8-5 1,-1-7 0,-5 0 1,-13-7-1,-13 0 2,-22-3-2,-18-2 0,-17 1 0,-10-1 0,-6 1-1,-1 0 0,3-4-2,6-7 0,11-2-2,9-6-2,21-5-6,0 0-27,15-24-4,7-6 0,6-12 2</inkml:trace>
  <inkml:trace contextRef="#ctx0" brushRef="#br0" timeOffset="2130">2455 304 66,'-12'-10'42,"12"10"-2,0 0 1,20 17-33,3-10-4,8 3-2,6 2-1,6-1-2,6 1-1,-1-4-3,6 5-11,-6-12-25,-2-2 1,-4-5-1,0-4 1</inkml:trace>
  <inkml:trace contextRef="#ctx0" brushRef="#br0" timeOffset="2488">2933 88 58,'5'-10'42,"7"-3"0,7 4 0,6-12-24,9 10-13,7-2-4,5 4 0,0 8-2,-2 9 1,-4 16 0,-4 18-1,-5 14 1,-9 16-1,-9 13 1,-6 10-2,-8 10 2,-4 0 1,-3-3-2,-1-14 3,-3-7-3,-1-7 4,-4-12-2,-3-8 4,-4-14-2,-2-7 1,-1-7-1,-2-7 0,0-4-1,-3-8-1,4-5-3,0-5-1,9 2-7,-1-9-34,13-6-2,7 1 1,18-5 1</inkml:trace>
</inkml:ink>
</file>

<file path=ppt/ink/ink11.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2-02T21:47:05.113"/>
    </inkml:context>
    <inkml:brush xml:id="br0">
      <inkml:brushProperty name="width" value="0.05292" units="cm"/>
      <inkml:brushProperty name="height" value="0.05292" units="cm"/>
      <inkml:brushProperty name="color" value="#FF0000"/>
    </inkml:brush>
  </inkml:definitions>
  <inkml:trace contextRef="#ctx0" brushRef="#br0">7091 3810,'0'0,"0"0,0 26,0-26,0 0,0-26,0 26,0 0,0-26,0 26,0 0,0-27,0 27,0 0,0 0,0-26,0-1,-26 27,26-26,0-1,0 27,0-26,-27-1,27 1,0 26,-26-27,26 1,-27 0,27-1,-26 1,26-1,-27 1,1 26,26-27,-26 1,-1-1,1 1,26-1,-27 1,1 26,-1-27,1 1,-1 26,1-26,-27 26,26-27,1 27,-27 0,0-26,27 26,-27 0,0 0,26-27,-25 27,-1 0,26 0,1 0,-1 0,-26 0,27 0,-1 0,1 0,-1 0,1 0,0 27,-1-27,1 0,-1 26,1-26,-1 0,1 27,-1-27,1 26,-1-26,1 26,0 1,-1-27,27 26,-26 1,-1-27,1 26,26 1,-27-1,27 1,-26-1,-1 1,27-1,-26 1,26-1,-27 0,1 1,26 26,-27-27,1 1,0-1,26 1,-27-1,1 1,26-1,-27 0,27-26,0 27,-26-1,26 1,-27-27,27 26,0-26,0 0,-26 0,26 0,0 0,0 0,0 0,0 0,0 0,0 0,-27-26,27-1,0 27,0-26,-26-1,26 1,0 0,0-1,-27 1,27-1,0 1,0-1,0 1,0-1,-26 27,26-26,0 26,0 0,0-27,0 27,0 0,0 0,0 0,0 27,0-27,0 26,0 1,0-1,0 1,0 26,0-27,0 27,0-27,0 1,0 26,0-27,0 1,0-1,0-26,0 27,0-27,0 0,0 0,0 0,0 0,0 0,0 0,26-27,1 27,-1-26,27-1,0 27,-26-26,26-1,-1 1,1-1,0 27,-26-26,26 26,-53 0,0 0,26-26,-26 26,0 0,0 0,0 26,0-26,0 26,0-26,0 0,0 0,27-26,-1 26</inkml:trace>
  <inkml:trace contextRef="#ctx0" brushRef="#br0" timeOffset="11340.6487">8202 4339,'0'-26,"0"26,27 0,-27 0,0 26,0 1,-27-27,27 26,-26 1,26-1,0 0,0-26,26 0,1 0,26-26,26 0,27-1,0-26,0 0,26 0,0 0,1-26,-1 26,0 27,-26-27,-27 26,1 1,-27-1,-27 27,1-26,-1 26,-26 0,26 0,-26 0,0 0,0 0,0 0,0 0,0 0,0 0,0 0,0 0,0 0,0 0,0-27,27 27,-27 0,26 0,-26 0,27 0</inkml:trace>
  <inkml:trace contextRef="#ctx0" brushRef="#br0" timeOffset="12149.695">6827 9843,'0'0,"26"0,-26 0,0 26,0-26,0 26,0-26,-26 27,26-1,-27 1,1-1,-1 1,27 26,-26-27,-1 1,27-27,27 26,-27 0,26-26,1 27,-1-27,27 0,-26 26,25-26,1 0,-26 27,26-27,-27 0,1 0,-1 0,1 0,-27-27,26 27,-26-26,26 26</inkml:trace>
  <inkml:trace contextRef="#ctx0" brushRef="#br0" timeOffset="12489.7144">7276 9763,'0'0,"0"0,0 0,0 0,0 0,0 27,0-1,0 1,0 25,-26 1,26 27,0-27,0 26,0 0,0 1,0-1,0-26,0 0,0 26,0-52,0 26,0-27,0 1,0-1,0-26,0 0,0 0,26-53,-26 53,27-53</inkml:trace>
  <inkml:trace contextRef="#ctx0" brushRef="#br0" timeOffset="12803.7324">7779 9710,'27'0,"-27"0,26 27,-26-1,0 27,0-26,0 52,0-26,-26 26,26 1,0-1,0 0,26 1,-26-27,0 0,0-1,26-25,-26-1,0 1,0-27,0 0,0 26,0-26,0 0,0 0,0 0,0-26</inkml:trace>
  <inkml:trace contextRef="#ctx0" brushRef="#br0" timeOffset="39090.235">9922 13996,'-26'-26,"26"0,0 26,-27 0,27 0,0 0,0 0,0 0,0 0,0 0,0 0,0 0,0 0,0 0,0 0,-26 26,26-26,0 0,0 0,0 0,0 26,26-26,1 0,-1 27,1-1,26 1,-27-1,27 1,0-1,0 27,0-26,0 26,0-27,-1 0,-25 27,-1-26,-26-1,27-26,-27 0,0 27,0-54,0 27,0-26,-27-1,1-26,-1 27</inkml:trace>
  <inkml:trace contextRef="#ctx0" brushRef="#br0" timeOffset="41281.3612">9737 13944,'0'0,"0"0,0-27,0 27,0 0,0 0,0 0,0 27,0-1,26 0,-26 1,27-1,-1 27,-26 0,27-26,-1 26,1-27,-27 1,26-1,-26-26,0 0,27 0,-27-26,0-1,0 27,0-53,-27 0,1 0,-1 27,1-54,-1 54,1-27,-1 27,1-1,0 27,-1-26,27 26,0 0,0 0,0 0,27 26,-27-26,26 0,0 27,1-27,26 0,-27 0,27 0,-26 0,26 0,-27 0,1-27,-1 27,0 0,1 0,-27 0,0 0,26 0,-26 0,0 0,0 0,0 0,0 0,0 0,0 0,0 0,0 0,0 0,0 0,0 0,0 0,0 0,0 27,-26-27,-1 26,1 1,0-1,-1 0,1 27,-1-26,1-1,26 1,-27-1,1 1,26-1,0-26,0 0,0 0,0 0,0 0,0 0,0-26,0-1,26 27,-26-53,27 27,-1-1,-26 1,27-1,-27 1,0 26,0 0,0 0,-27 26,27-26,-26 53,-1-26,1-1,26 1,-27-1,27 1,0-27,0 0,0 0,0-27,27 1,-27-1,26 1,-26-27,27 26,-1 1,-26 0,0-1,0 27,0 0,0 0,-26 0,-1 27,27-1,-26 0,-1 1,1-27,26 26,0-26,0 0,0 0,0 0,26-26,-26-1,27 27,-1-26,-26 26,0-26,0 26,0 0,0 0,0 0,0 0,-26 26,26-26,0 0,0 0,0 0,0 0,0 0,-27 0,27 0,27-26,-27 26,0 0,0 0,0 0,26 0,-26 0,27 0,-27 0,26 0,1 0,-27 0,26 0,-26 0,0-27,0 27,0 0,-26 0,26 0,-27 0,1 0,-1 27,1-27,-1 26,27-26,-26 26,26 1,26-1,-26 1,27-27,-27 26,26 1,-26-1,0 1,27-1,-27-26,0 27,0-27,0 0,0 0,0 0,0 0,0-27,0 27,0-26,0-1,0 27,0-26,-27-1,27 1,0 26,0 0,0 0,0-27,0 27,0 0,0-26,0 26,0 0,0 0,27-27,-27 27,26-26,-26 26,0 0,27-26,-27 26,0 0,0 0,0 0,-27 0,27 26,0 0,0-26,-26 0,26 27,0-27,-27 26,27-26,0 0,0 0,0 0,27-26,-27-1,0 27,26-26,-26 26,27-26,-27 26,0-27,0 27,26 0,-26 0,0 0,0 0,0 0,0 0,0 27,0-27,-26 26,26-26,-27 0,27 0,-26 26,26-26,0 0,0 0,0 0,0 0,0 0,0 0</inkml:trace>
  <inkml:trace contextRef="#ctx0" brushRef="#br0" timeOffset="63453.6292">16722 14340,'0'0,"0"0,0-26,0 26,0-26,0 26,-26-27,-1 27,27 0,-26 0,-1 27,1-27,-1 52,27-25,-26 26,26-27,0 54,26-54,1 1,-1-1,27 0,-26-26,25-26,1 26,-26-26,26-1,-53 1,26 26,-26 0,0 0,0 0,0 0,0 26,0 27,0-27,0 27,27-26,-27-1,26 1,1-27,-1 26,-26-26</inkml:trace>
  <inkml:trace contextRef="#ctx0" brushRef="#br0" timeOffset="64096.6662">16590 14975,'0'27,"0"-1,0 1,0 26,26-27,-26 27,27 0,-27 0,26 0,-26 26,0-26,0 0,0-26,0-1,0 27,0-27,0-26,0 0,0-26,0-1,0 1,0-27,27 0,-1 0,-26-26,26 52,1-26,26 27,-27 26,27 26,-26 1,-1-1,1 1,-1 52,-26-52,0 52,-26-26,-1-27,-26 27,27-26,-27-1,0 1,0-27,27-27,-1 1,1 26,26-53,0 0</inkml:trace>
  <inkml:trace contextRef="#ctx0" brushRef="#br0" timeOffset="64563.6929">16907 16193,'-26'-27,"-1"1,1 26,-27-27,26 1,-25 26,25 0,-26 26,27 1,-1 52,1-26,26 0,26 26,1-26,-1 0,1 0,26-27,-1-26,1 0,0-26,-26-27,26 27,-27-54,1 1</inkml:trace>
  <inkml:trace contextRef="#ctx0" brushRef="#br0" timeOffset="65011.7185">17040 14208,'0'27,"0"-27,0 0,26 0,-26 0,26 0,1-27,-1 27,1-26,-27 26,26-27,1 27,-1 0,1-26,-27 26,26 0</inkml:trace>
  <inkml:trace contextRef="#ctx0" brushRef="#br0" timeOffset="65176.727">17198 14288,'0'26,"0"0,0-26,0 0,27 0,-1 27,-26-54,27 27,-1 0,1 0</inkml:trace>
  <inkml:trace contextRef="#ctx0" brushRef="#br0" timeOffset="65600.7521">17225 15161,'0'0,"26"26,-26-26,27 0,-27 0,26 0,1 0,-27 0,26 0,0-26,1 26,-27 0,0 0</inkml:trace>
  <inkml:trace contextRef="#ctx0" brushRef="#br0" timeOffset="65773.7619">17357 15346,'26'0,"1"0,-27 0,0 0,26 0,-26 0,0 26,0-26</inkml:trace>
  <inkml:trace contextRef="#ctx0" brushRef="#br0" timeOffset="66168.7847">17251 16166,'0'27,"0"-27,27 0,-27 0,26 0,-26 0,0 0,0 0,27 0,-1 0,-26-27,26 27,1-26,-1 26,-26-27,27 1</inkml:trace>
  <inkml:trace contextRef="#ctx0" brushRef="#br0" timeOffset="66342.7944">17331 16298,'26'27,"0"-27,1 0,-1 0,1 0,-27-27,26-26,-26 27</inkml:trace>
  <inkml:trace contextRef="#ctx0" brushRef="#br0" timeOffset="66967.8304">16722 14261,'0'0,"0"0,0 0,26 0,1 0,-27 27,26-27,1 26,-1 0,1-26,-1 27,-26-1,27 1</inkml:trace>
  <inkml:trace contextRef="#ctx0" brushRef="#br0" timeOffset="272610.5925">9949 5556,'26'-26,"1"52,-27-26,0 0,0 27,0-1,-27 1,27-1,0 27,0-27,27-26,-1 27,27-54,53 27,0-52,26-1,0 0,27 0,26 0,-53 0,1 27,-1-1,-53 27,1-26,-27 26,-27 0,1 26,-1-26</inkml:trace>
  <inkml:trace contextRef="#ctx0" brushRef="#br0" timeOffset="285523.331">6880 6324,'0'0,"0"0,0 0,0-27,26 27,-26-26,26 26,1-27,-1 27,1-26,26-1,-27 27,27-26,-26 26,25 0,28 0,-1-27,1 27,-1 0,27-26,0 26,-1 0,28 0,-27 0,26 0,0 0,0 0,-26 0,27 0,-28 0,1 0,-26 0,-1 0,-26 0,-27 0,27 0,-26 0,-27 0,0 0,26 26,-26-26,0 0,0 0,0 0,0 0,0 0,0 27,0-27,0 0,27 0,-27 0,0 0,0-27,0 27</inkml:trace>
  <inkml:trace contextRef="#ctx0" brushRef="#br0" timeOffset="287989.4721">9711 9869,'26'-26,"-26"26,0 0,0 26,0 0,-26 1,26-27,-27 26,27 1,-26 26,-1-27,1 1,-1 26,1-27,26 0,-27 1,27-27,27 26,-1-26,1 0,-1 27,27-27,0 0,-27 0,27 0,0 0,-26 0,-1 0,-26 0,27-27,-27 27,26-26,-26 26</inkml:trace>
  <inkml:trace contextRef="#ctx0" brushRef="#br0" timeOffset="288336.4919">10187 9737,'0'0,"0"0,0 0,0 0,-27 26,27 1,0-1,-26 1,-1 52,27-26,-26 0,0 53,-1-27,1 0,-1 1,1-1,-1-26,1 26,26-26,-27 0,27-26,0-1,0 1,0-27,0-27,27 27,-1-53,1 27,-1-54,1 27</inkml:trace>
  <inkml:trace contextRef="#ctx0" brushRef="#br0" timeOffset="288936.5263">10346 9975,'26'-27,"0"1,-26-1,27 1,-27 0,26-1,-26 1,0 26,27-27,-1 27,1-26,-1-1,1 27,-1 0,1 0,-27 0,26 0,1 27,-1-1,-26 1,0 26,26-1,-26 1,-26 27,26-1,-26 0,-1 1,1-1,-27 1,0-1,0-26,26 0,-26 0,1-27,-1 1,26-27,1 0,-1-27,1-26,26 27,26-27,1 0,-1 0,1 27,-1-1,27 1,-27 26,27 26,-26-26,26 27,0-1,0 27,0-27,-1 1,1-1,0 1,-26-1,-1-26,1 27,-1-27,-26 0,0 0,0 0,0 0,0 0,0 0,0 0,0 0,0 26,0-26,0 0</inkml:trace>
  <inkml:trace contextRef="#ctx0" brushRef="#br0" timeOffset="297567.0199">12647 10028,'0'0,"0"0,0 0,27 0,-27 0,0-27,-27 1,27-1,-26 1,26-1,-26 1,-1 0,1-1,-27 27,26 0,-26 0,27 27,-1-1,1 0,-1 27,27 27,0-27,27 26,-1 0,27 27,-26-26,26 25,0 1,-27-26,27-1,-53-26,26 0,-52-27,26 1,-26-27,-1 0,27-27,-26 1,-1-27,1 0,26 0,0 0,26-26,1 26,-1 0,1-26,-1 26,0 0,27 0,-53 0,27 26,-1-25,-26 25,0 1,0-1,0 1,27 26,-27-27</inkml:trace>
  <inkml:trace contextRef="#ctx0" brushRef="#br0" timeOffset="298159.0538">13097 10001,'0'0,"27"0,-1 0,-26-26,27-1,26 1,-27-27,27 27,0-1,0 1,0-1,0 27,-27 0,27 0,-53 27,0-1,0 1,-27 25,-25 1,25 27,-26-54,27 27,-1 0,27 0,0-27,0 1,27-1,-1 1,27-1,0 1,0-1,0 27,0 0,-27-27,1 27,-1 0,1 0,-27-26,0-1,0 27,-27-27,27 1,-53-1,0-26,0 0,-26 0,0 0,-1 0,1-26,0 26,26 0,-27-27,27 27,27-26,-1 26,1 0,-1 0,27 0,0 0,0 0,0 0,0 0,0 0,0 0,0 0,0 0</inkml:trace>
  <inkml:trace contextRef="#ctx0" brushRef="#br0" timeOffset="314696.9997">7171 8281,'-53'27,"0"-27,-27 26,-25 27,25 27,-26-1,27 0,-27 54,0-27,27 26,0 27,26-1,0 1,26 0,-26 0,53-1,0 1,27 0,-1 0,1-1,26-25,0-1,-1 0,28-26,26 0,-27-27,27 1,0-27,0-1,26-25,0-27,0 0,27 0,0-27,-27-25,0-1,1 0,-1-27,0-25,-26 25,0-52,-27 0,-26-1,0-25,0-1,-26 0,-27-26,0 26,-27-26,1 26,-27 0,0 1,-27 25,1 27,-27-26,-26 53,26-1,-26 54,26-27,-26 27,26-1,0 27,0-26,80 26,-1-27</inkml:trace>
  <inkml:trace contextRef="#ctx0" brushRef="#br0" timeOffset="315573.0498">10398 8440,'-52'-26,"25"-27,-26 26,27 1,-27-1,0 1,26 0,-25 26,25-27,-26 27,0 0,-26 0,26 27,-26-1,-1 27,1 0,26 0,-26 53,-1-27,1 27,26-27,-27 53,28-26,25 0,1 26,-27-26,26 27,1-28,26 1,-27 27,27-28,0 28,0-28,0 28,0-27,27 26,-1 0,1-26,-1 0,1 26,26-52,-1 25,28-52,-1 27,1-27,-1-1,27-25,0-1,-1 1,1-27,0 0,0 0,26 0,-26-27,26 1,-26-1,27-25,-28 25,1-52,0 26,-27-27,27-25,-53-1,27 0,-28-26,-25-1,-1-25,-26-1,0 0,0 0,-26 1,-1-28,1 28,-27-1,27-26,-27 52,0-25,0 25,-27-25,1 52,0 26,-27-25,0 52,-26 26,26 1,-79 26,26 26</inkml:trace>
  <inkml:trace contextRef="#ctx0" brushRef="#br0" timeOffset="319940.2996">5080 12118,'27'0,"-27"-27,0 27,-27 0,27 0,0 0,0 27,0-27,0 26,-26 1,26-1,-27 27,1 0,26 0,-26 0,-1 0,27 0,0-27,-26 27,26-26,0-1,0 1,0-27,0 26,0-26,0 0,-27-26,27 26</inkml:trace>
  <inkml:trace contextRef="#ctx0" brushRef="#br0" timeOffset="320192.314">4869 12515,'-27'0,"27"0,0 26,0 1,-26-27,26 26,-27 1,27-1,0 1,0-1,0 0,0 1,0-27,27 26,-1-26,1 0,-1 0,27-26,-26 26,-1-27,27 27,-27-26,-26 0,27-1</inkml:trace>
  <inkml:trace contextRef="#ctx0" brushRef="#br0" timeOffset="320852.3516">5451 11695,'0'0,"0"0,0 0,-27 0,1 26,-1-26,1 0,-1 27,-25-27,25 26,27 0,-26 1,26-1,26 27,-26 0,27-26,-1 26,0-1,1-25,-1-1,1 1,-27-1,0-26,0 0,-27 0,1 0,-1 0,1 0,26-26,-26 26,-1-27,27 27,0 0,-26 0,26 0,26-26,-26 26,27 0,-1 0,0 0,-26-27,27 1,-1 0,1-1,-1 1,-26-27,27 26,-1 1,-26-27,27 26</inkml:trace>
  <inkml:trace contextRef="#ctx0" brushRef="#br0" timeOffset="321206.3716">5557 11615,'0'0,"26"0,1 0,-1 27,0-27,1 0,-27 0,26 0,1 0,-27 26,0 1,0 26,0-27,0 0,-27 27,27-26,0 26,27-27,-27 1,0-1,26 1,1-27,-1 26,-26-26,27 26,-27-26,-27 27,1-27,-1 26,1-26,26 27,-27-27,1 0,-1 0,27 0,0 26,0-26</inkml:trace>
  <inkml:trace contextRef="#ctx0" brushRef="#br0" timeOffset="322031.4192">7197 16775,'-26'0,"-1"-27,1 27,-27 0,26 0,1 27,-27-27,26 26,27 1,0-1,27 27,-1 0,27 0,0 26,0 0,-26 1,25-27,-25 53,-1-27,-26-26,-26 0,-1 0,27-53,-105 79,52-52,0-27,53 0,-80-27,54 1,26-1,26-26,1 0,26-26,26 0,-26-1,26-26,-26 27,27 0,-27-1,0 27,-27-26,1 26,-1 27,-26-1,0 1,0-1</inkml:trace>
  <inkml:trace contextRef="#ctx0" brushRef="#br0" timeOffset="322545.4486">7753 16669,'26'0,"1"0,-1 0,0 0,27 0,-26 0,-27 0,26 26,1 1,-27-1,-27 27,27 0,-26 0,-1 0,1 26,-1-52,1 26,0-27,26 0,0 1,0-1,26-26,0 0,1 27,26-1,0 1,-27-1,27 1,0 26,-26-27,25 1,-52-27,27 79,-27-79,0 79,0-79,-79 53,26-26,0 26,-27-53,1 26,-27 0,0 1,27-27,26 0,0 0,53 0,-79-53,52 27</inkml:trace>
  <inkml:trace contextRef="#ctx0" brushRef="#br0" timeOffset="324453.5576">9578 17013,'27'0,"-27"0,0 0,0 0,26 26,-26-26,0 27,0-1,0 27,0-27,27 27,-27 0,26 0,-26 0,27 0,-1-26,0-1,1 0,-1 1,1-27,-1-27,27 27,-26-26,-1-27,1 0,-1 0</inkml:trace>
  <inkml:trace contextRef="#ctx0" brushRef="#br0" timeOffset="324696.5716">10187 16801,'0'27,"0"-1,26 0,-52 54,52-27,-26 26,0 27,0 0,0 0,0-27,0 27,0 0,27-27,-27 0,0-26,26-26,-26-27,0 106,0-106,0 0</inkml:trace>
  <inkml:trace contextRef="#ctx0" brushRef="#br0" timeOffset="325097.5946">10531 16986,'53'-26,"0"-27,0 26,-1 1,-25 0,26 26,0 0,-27 0,1 26,-1-26,-26 53,0 0,0 26,-26 1,26-1,-27 0,1 1,-27-1,26-26,1 26,26-26,0-53,0 53,0-53,0 0,53 53,-53-53,79 27,-79-27,80 0,-80 0,105 0,-105 0,133-27,-80 1</inkml:trace>
  <inkml:trace contextRef="#ctx0" brushRef="#br0" timeOffset="325974.6446">12833 16801,'0'0,"0"0,0-26,0 26,-27 0,1 0,-27 0,26-27,-26 54,1-27,25 0,-26 26,27 1,-27-1,53 0,0 27,0-26,26 26,1 0,26 0,0-1,-1 1,1 0,-26 0,-1 0,1-26,-27-27,-27 105,27-105,-79 80,79-80,-106 26,106-26,-79 27,52-27,1-27,26 1,0-27,26 0,27-26,-26-1,26 1,-1-1,28 28,-27-28,0 1,0 26,-27 0,27 0,-27 27,1-27,-1 26,1 1,-1 26,-26 0,0 0,27 0,-27 0,0 0</inkml:trace>
  <inkml:trace contextRef="#ctx0" brushRef="#br0" timeOffset="326496.6746">13124 16854,'26'0,"-26"0,0 0,27 0,-1-26,1 26,-1-27,0 27,1-26,26 26,0 0,-27 0,1 0,-1 26,1 1,-27-1,0 0,-27 27,1 0,-27 0,0-26,26 26,1-27,-27 27,27-27,26 1,0-1,26-26,0 27,1-1,-1 1,27-1,0 1,0-1,26 1,-26-1,-26 0,-1 1,-26-27,0 0,27 53,-27-53,-53 53,0-27,-26-26,26 27,-27-1,1 1,0-27,-1 26,27-26,53 0,-106 53,106-53,0 0,-53-27,53 27</inkml:trace>
  <inkml:trace contextRef="#ctx0" brushRef="#br0" timeOffset="354588.2813">21564 10821,'0'0,"53"27,-27-54,1 54,26-54,-27 27,27 0,-27 0,27-26,-26 26,-1-26,-26 26,0 0,27-27,-27 27</inkml:trace>
  <inkml:trace contextRef="#ctx0" brushRef="#br0" timeOffset="354754.2908">21590 10954,'0'26,"27"-26,-1 27,27-27,-26-27,26 27,-1-26,-25-1,52 1,-26-27,0 26</inkml:trace>
  <inkml:trace contextRef="#ctx0" brushRef="#br0" timeOffset="355068.3086">22966 10504,'0'0,"0"0,-26 0,-27 0,26 0,-26 26,27 1,26-1,0 27,53 0,0-26,0 26,26 26,0-26,-26 0,0 26,0-26,-53 0,0 0,-26-27,-1 1,-26-1,0 1,27-54,-27 1,0-27,27-26,-1-1</inkml:trace>
  <inkml:trace contextRef="#ctx0" brushRef="#br0" timeOffset="355225.3176">22940 10319,'53'-27,"26"1,27-1,-27 1,27 26,0-27,0 1,26 0,-53-1,1-26,-27 27,26-27,-52 26</inkml:trace>
  <inkml:trace contextRef="#ctx0" brushRef="#br0" timeOffset="357979.4753">21511 11906,'26'27,"-26"-27,27 26,-27-26,0 27,26-27,1 0,-27 0,0-27,26 27,1-26,-27 26,0 0,0 0</inkml:trace>
  <inkml:trace contextRef="#ctx0" brushRef="#br0" timeOffset="358127.4838">21458 12118,'0'26,"0"-26,27 0,-1 0,0 0,1-26,26-1,-27 1,27-27</inkml:trace>
  <inkml:trace contextRef="#ctx0" brushRef="#br0" timeOffset="358670.5148">22702 11774,'53'0,"-1"-26,1-1,-26 1,26-1,0 1,0 26,-27 0,27 0,-27 26,-26 1,0 26,0-27,-26 53,-27 1,0-27,-26 26,-1 0,1 1,0-27,-1 0,27-27,0 1,27-1,26 0,26-26,27 0,0-26,27 26,-1 0,0-26,1 26,-1-27,0 27,-26 0,0-26,-26 26,-1 0,-26 0,27-27,-27 27,0 0</inkml:trace>
  <inkml:trace contextRef="#ctx0" brushRef="#br0" timeOffset="362472.7323">20744 15849,'0'0,"0"26,0-26,0 0,0 0,-27 26,1 1,26-1,-53 27,26 0,1-26,-1 26,1 0,0-1,26 1,26-26,-26-1,53 1,0-1,0-26,0 0,0 0,0 0,-1-26,1 26,-26-53,26 53,-27-53,1 26</inkml:trace>
  <inkml:trace contextRef="#ctx0" brushRef="#br0" timeOffset="362759.7486">21167 15663,'-26'27,"-1"26,1 0,-1 0,1-1,-1 28,1-1,-1 27,27 0,-26-27,-1 27,27 0,-26-27,26 27,0-53,0 0,0 0,26-27,-26-26,0 27,0-80,27 26</inkml:trace>
  <inkml:trace contextRef="#ctx0" brushRef="#br0" timeOffset="363101.7683">21273 15981,'53'-27,"26"-26,-26 27,0 0,0 26,0 0,0 26,-27-26,-26 53,0 0,-26 26,-27 1,0 25,-26 1,26-26,-27 25,27-25,0-27,27 0,-1 0,54-53,26 0,0 0,26 0,1 0,25-27,1 1,-26 26,-1-27,0 54,-26-54,0 54,-26-27,26 0,-27-27</inkml:trace>
  <inkml:trace contextRef="#ctx0" brushRef="#br0" timeOffset="370068.1666">19236 13970,'0'0,"0"0,0 0,0 0,0 26,0-26,0 0,0 0,0 0,0 0,0 27,0-27,0 26,0 1,0-27,0 26,0 1,0-1,0-26,-27 27,27 26,0-27,0-26,0 27,0-1,0 0,0-26,0 0,27 0,-27 0,26 0,0 0,1 0,-1-26,1 0,-1 26,1-27,26 27,-27-26,1-1,-1 27,27-26,-27 26,27-27,-26 27,26 0,0 0,-27-26,27 26,-27 0,27 0,-26 0,-1-27,27 27,-26 0,26 0,-27 0,27 0,-27 0,27 0,-26 0,26 0,-27 0,1 0,26-26,-27 26,27 0,-27 0,1 0,26 26,-27-26,1 0,-1 0,27 0,0 0,-27 0,27 0,-26 0,-1 0,27 0,0-26,-26 26,-1 0,0 0,27 0,-26 0,-1 0,1 26,-1-26,-26 0,27 0,-1 0,1 0,-27 0,26 0,-26 27,27-27,-27 0,26 0,-26 0,26 0,-26 0,0 26,0-26,27 0,-27 0,26 0,-26 0,27 0,-27 0,0 0,26 0,-26 0,0 0,0 0,0 0,27 0,-27 0,0 0,0 0,0 0,0 0,0 0,26 0,-26 0,0 0,0 0,27 0,-27 0,0 0,0 0,0 0,0 0,0-26,0 26,0 0,0 0,0 0,0 0,0 0,0 0,26-27,-26 27,0 0,0 0,-26 0,26 0,0 0,0-26,0 26,0 0,0 0,0 0,0 0,0 0,0 0,0 0,0 0,0-27,0 27,26-26,-26 26,-26-27,26 27,0 0,0-26,0 26,0-26,0 26,0 0,0 0,0 0,0 0,0 0,-27 0,27 0,0 0,0 0,0 0,0 0</inkml:trace>
  <inkml:trace contextRef="#ctx0" brushRef="#br0" timeOffset="384589.9973">19791 14393,'0'0,"0"0,27-26,-1 26,1-27,-1 1,27-27,0 53,-27-26,27-1,0 1,-26 26,-1 0,1 0,-27 26,0 1,0-1,-27 27,1-27,-27 27,26 0,1-26,-1 26,27-27,-26 1,52-1,-26 0,53-26,-26 27,26-27,-27 26,27 1,-27-27,-26 53,0-27,0-26,-26 53,-27-26,0-1,0 1,0-27,27 26,-27-26,0 0,27 0,-1-26,27-1,0 1,27-1,-27 1</inkml:trace>
  <inkml:trace contextRef="#ctx0" brushRef="#br0" timeOffset="385006.0211">20400 14261,'26'-26,"1"26,-1-27,1 27,-1 0,0 0,1 27,-27-27,0 26,0 27,-27 0,1 0,0 0,-1 0,-26 26,27 0,-27-26,0 0,26 0,1-26,26-1,0-26,26 27,27-27,0 0,0-27,0 27,0 0,26 0,-26 0,0 0,-26 27,-1-27,1 0,-1 26,-26-26,0 0</inkml:trace>
  <inkml:trace contextRef="#ctx0" brushRef="#br0" timeOffset="386470.1049">21987 14446,'0'0,"0"0,0 0,0 0,0 0,0 0,0 0,0 0,0 27,0-1,0-26,0 27,0-1,0 27,0-27,0 1,-26-1,26 1,0-1,0 1,0-27,0 0,-27 0,27 0</inkml:trace>
  <inkml:trace contextRef="#ctx0" brushRef="#br0" timeOffset="386645.1149">21802 14605,'0'0,"0"0,26 0,-26 0,27 26,-1-26,1 0,-1 0,1 0,26 0,-27 0,1 0,-27-26</inkml:trace>
  <inkml:trace contextRef="#ctx0" brushRef="#br0" timeOffset="387404.1576">22463 13944,'0'0,"0"26,0-26,0 26,0-26,-26 0,26 0,0 27,0-27,0 26,-26-26,52 27,-26-27,0 0,26 0,1 26,-1-26,1 27,26-27,0 0,0 26,26-26,-26 0,26 0,1 0,-1-26,27 26,-27 0,27-27,0 27,0 0,0-26,-27 26,0 0,27 0,-26 0,-1 0,0 0,-26 0,-26-27,26 27,-53 0,26 0,-26 0,0-26,-26-1,26 27,-27-26,1 26,26-26,-27 26,1-27,26 27,-27 0,27 0,-26 0,26 0</inkml:trace>
  <inkml:trace contextRef="#ctx0" brushRef="#br0" timeOffset="387890.1861">23098 14526,'0'0,"0"0,0 0,0 0,0 0,0 0,0 26,-26 1,26 25,0-25,0-1,0 27,-26 0,26-26,0 26,0-27,0 1,0-1,0 0,26 1,-26-27,0 26,0-26,0 0,0-26,0 26</inkml:trace>
  <inkml:trace contextRef="#ctx0" brushRef="#br0" timeOffset="388380.2141">23337 14631,'0'27,"-27"-1,27-26,-26 27,26-1,-27 1,27 26,0-27,0 27,27-26,-1 25,27-25,0-1,0 1,26-27,-26 0,0-27,0 1,0-1,-27 1,1-27,-27 0,26 0,-52 0,26 0,-27 0,1 1,-27-1,0 26,0 27,0-26,-26 52,26-26,0 27,27-27,-1 26</inkml:trace>
  <inkml:trace contextRef="#ctx0" brushRef="#br0" timeOffset="389763.2932">19632 15081,'0'0,"0"0,-26 0,52 0,-26 0,0 0,-26 27,26-1,0-26,0 27,0-1,0 27,-26-27,26 27,0-26,0-1,0 27,0-53,0 27,26-1,-26-26,26 0,1 0,26-26,-27 26,27-27,0 27,26-26,-26 26,27-27,-1 27,1-26,-1 26,27 0,-27 0,0-27,27 27,-26 0,26 0,-27 0,0-26,27 26,0 0,-27 0,1 0,-1 0,27 0,-27 0,1 26,-1-26,-26 0,26 27,1-27,-1 0,0 0,1 26,-1-26,1 27,-1-27,0 0,27 0,-26 0,-1 0,0 0,1 0,25-27,-25 27,26 0,-27-26,0 26,1 0,26 0,-53 0,26 0,-26 0,0 0,0 0,0 0,-27 0,1 0,-1 0,0 0,-26 0,0 0,0 0,0 0,0 0,-26 0,26-27,-26 1,-1-1,1 1,-1 26,1-53,-1 27,27-1,-26 1</inkml:trace>
</inkml:ink>
</file>

<file path=ppt/ink/ink11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0:58:28.40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318 29 57,'-57'15'39,"-5"4"1,2 5-2,7 1-31,11 1-7,13 3 0,17-1-2,14-4 2,21-4-2,15-8 2,11-12 0,8-6 2,0-12 1,-2-3-1,-10-10 3,-5-4-3,-16 2 2,-4 0-1,-12 4 0,-5 7-3,-1 12 1,-2 10 1,9 24-2,4 8 1,8 7-1,3 2 1,5 6-2,1-2 2,-1-4-1,-6-12 0,-3-14 0,-10-11 1,-10-4 1,4-17 0,-9-10 1,0-3-2,3-8 1,4 3-2,6 1 2,9 4-4,10 4 1,6 4-5,12 11-7,9-3-30,5 2 1,3-4-2,10-2 2</inkml:trace>
</inkml:ink>
</file>

<file path=ppt/ink/ink11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0:58:28.89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516 532 72,'-38'-14'41,"-14"6"-1,-14 3 2,-7 8-36,-6 7-3,7 10-2,8 11 0,16 10-1,25 9-1,25 2 0,32 2 1,24 1-1,20-3 1,9 0 1,1-6-1,-8-8 1,-15-3 0,-19-6 1,-33-1-1,-25-8 2,-32-4-3,-17-10 0,-14-2-3,-7-10-2,10-5-32,5-3-6,20-10 2,21-3-3</inkml:trace>
  <inkml:trace contextRef="#ctx0" brushRef="#br0" timeOffset="474">979 68 51,'25'-11'41,"-9"2"-1,-16 9 2,-6-18-27,-10 15-8,-15-3-2,-8 2-3,-2-1-1,1-1-1,3 6 0,6 2 0,10 10 0,12 13 0,12 10 1,9 14-1,6 20 0,-3 15 0,-5 13 1,-5 14-1,-8 10 0,-8-1 1,-7-1-2,-5-6 1,-2-8 0,5-13 1,8-9-1,11-11 1,11-17-1,14-14 2,-24-41-1,73 58 1,-28-40 1,-1-9-2,0-2-3,-11-9-12,-6-1-28,-6-6-1,-3-4 1,-6-6-3</inkml:trace>
  <inkml:trace contextRef="#ctx0" brushRef="#br0" timeOffset="1695">1133 305 60,'-5'-12'41,"5"12"-1,0 0 1,0 11-28,6 17-9,1 10-2,5 8-1,1 12 0,4 10-1,-1 8 0,2 3-1,-2-2 1,-2-6-1,-2-9 0,-5-7 1,1-9-4,-7-15-3,5-1-16,-4-21-17,-2-9 1,4-14-3,0-8 3</inkml:trace>
  <inkml:trace contextRef="#ctx0" brushRef="#br0" timeOffset="1941">1622 491 60,'23'-41'43,"-10"8"-2,-14 5 1,-9 21-26,-18 4-10,-1 14-3,-3 17-2,2 12-1,4 16 0,8 11-1,13 10 0,15-1-1,9 0 1,7-4 1,3-10-1,-5-8 2,-4-11-1,-8-15 0,-13-11 1,-11-10-1,-8-9 1,-3-14-1,-2-4 1,5-12-2,4-11 3,10-2-2,13-6 2,12 0-1,8-2 0,6-1 0,3-2 0,1 3 0,-2 3 0,-6 1-1,-6 4 0,-10 3 0,-6 5-1,-7 5-2,-4 8-4,-9-1-23,3 13-13,-1 1 2,11 11-2</inkml:trace>
  <inkml:trace contextRef="#ctx0" brushRef="#br0" timeOffset="2363">2007 509 64,'9'27'41,"-3"-7"-3,-2-6-4,-4-14-59,0 0-12,-9 0-3,9 0 0</inkml:trace>
  <inkml:trace contextRef="#ctx0" brushRef="#br0" timeOffset="2504">2090 818 66,'4'21'41,"-1"-8"0,-1-4-1,-2-9-34,0 0-5,0 0-3,0 0-4,0 0-10,16 1-25,-6-4 1,6-6-2,3-2 3</inkml:trace>
</inkml:ink>
</file>

<file path=ppt/ink/ink11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0:58:29.98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176 73 65,'18'-16'43,"6"7"-2,10 0 1,4-2-34,6 1-4,2 0-2,4 3-2,-4 8-1,-6 15 1,-10 14-1,-10 13-1,-9 20 1,-7 20-1,-7 12 1,-7 12-1,-4 7 0,-4-2 0,3 1 0,2-7 2,5-10-2,2-16 1,3-7 0,-1-12 2,-4-8 0,-4-9 3,-6-12-1,-5-10 0,-11-7 1,-4-9-1,-9-7 0,1-7-2,-2-1-2,1-6-5,6 2-37,-3 0 1,3-2-2,1 0 2</inkml:trace>
</inkml:ink>
</file>

<file path=ppt/ink/ink11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00:40.56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0 77,'9'21'40,"2"-7"-3,0-4-13,-1-10-53,-10 0-5,-4-13-5,4 13 0</inkml:trace>
</inkml:ink>
</file>

<file path=ppt/ink/ink11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00:31.94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947 0 15,'-4'14'34,"3"0"-1,-2-2 3,3-12-15,2 22-8,-5-6-3,4 8-4,-6 0-1,3 9-1,-3 1-1,3 6 0,-2 3-1,2 5 1,-2 0-1,3 3 0,-1 0 0,1 1 0,-1-1-1,1-3 1,-1-6-1,0-5 1,0-7-2,0-8-1,1-1-2,1-21-7,0 0-28,-2-12 1,3-7-2,1-12 2</inkml:trace>
  <inkml:trace contextRef="#ctx0" brushRef="#br0" timeOffset="316">935 197 22,'0'0'30,"-10"12"1,-4 2 1,1 2-17,-5 9-9,-8 1-2,-1 5-1,-4-3-1,2-1-1,2-5 1,7-3 1,5-12 1,15-7-1,0-13 0,14-7 1,5-10 2,6-4-2,1-8 1,3-2-1,-3 1-1,-1 7 1,-9 3 0,-1 9-1,-7 9-1,-8 15 0,16 8-1,-8 7 0,1 10 0,3 1-1,4 4 0,6 1 1,3-2-1,-2-6-1,1-3-2,-8-11-14,-1-1-22,-2-5 1,-13-3-1,0 0 0</inkml:trace>
  <inkml:trace contextRef="#ctx0" brushRef="#br0" timeOffset="2275">318 1050 59,'-32'-12'35,"-4"2"0,-7 0-2,-2 2-30,5 5-1,6 8-2,10 10 0,12 7 1,16 9 1,10 7-2,12 1 1,4 3 0,2 3 0,-3-3 0,-5-1 1,-12-3-1,-9-4 1,-13-5 0,-7-2 0,-9-8-1,-4-3 0,-4-7-2,0-7-2,7-3-6,-1-11-16,12-4-11,11-5-1,10-4 1,11-4 0</inkml:trace>
  <inkml:trace contextRef="#ctx0" brushRef="#br0" timeOffset="2582">454 1153 60,'8'14'37,"-6"7"-2,-2 3 0,1 6-26,-4 2-5,2 4-3,0-3-2,-1-5-2,5 0-12,-9-13-20,6-15 0,-13 1-2,0-14 2,-6-11 16</inkml:trace>
  <inkml:trace contextRef="#ctx0" brushRef="#br0" timeOffset="2707">345 1289 8,'-19'-35'35,"3"4"0,3 2 1,9 3 1,11 8-16,3-2-11,13 9-5,4 4-1,8 7-2,2 3 1,1 5-1,-3 3 0,-2 6-1,-4 1-1,-6 4 1,-6 1-1,-4 0 0,-5 0 0,-4-3-1,-2 1-2,-4-8-2,4 3-11,-2-16-22,-9 7 0,9-7-1,0 0 2</inkml:trace>
  <inkml:trace contextRef="#ctx0" brushRef="#br0" timeOffset="3107">629 1481 35,'0'0'35,"22"-15"1,-6-11 0,9-5-16,-5-17-6,8-5-8,-3-10-1,1 0-2,-1 3 0,-2 7-1,-5 9 0,-2 9 0,-1 13-1,-1 17-1,-2 16 1,1 12-1,-1 10 0,3 7 0,0 5-1,1 0 1,-2-3 0,-2-5 0,-3-8 0,-4-7 0,-7-9 0,-8-10-1,-7-9 1,-6-8 0,-4-3-1,-4-6-1,2 3-1,0-5-1,9 6-3,3-3 0,16 8-2,5 0 1,17 9 1,5 1 1,11 7 2,1 3 3,4 7 3,0 8 3,-8 1 0,-2 7 1,-10-2-1,-6 2 2,-8-8-3,-2 1 1,-6-22-2,0 10 0,0-10-1,4-24 0,1-2 0,6-8 0,1-8 1,3-3-2,2 4 0,1 2-1,-4 5 2,-1 10-2,-2 13 0,-11 11 0,7 13 0,-8 10 0,-1 6 0,0 6 1,3 1-1,2 1 2,2-7-2,6-7-1,8-3-5,-1-12-32,8-11 1,6-9-2,4-7 1</inkml:trace>
  <inkml:trace contextRef="#ctx0" brushRef="#br0" timeOffset="5436">1513 1070 72,'0'0'38,"12"1"-1,-12-1-10,8 22-15,-9 0-6,1 8-3,-1 2-1,2 5 0,-1 2-2,2-2-1,1-1-2,-3-14-6,6-4-25,-6-18-4,0 0 0,0 0 0</inkml:trace>
  <inkml:trace contextRef="#ctx0" brushRef="#br0" timeOffset="5617">1417 1155 57,'-8'-20'38,"10"5"0,9 3 1,16 8-22,-1-3-12,9 3-3,2 0-3,0-4-6,5 2-31,-6 0 1,-4-3-2,-3-5 2</inkml:trace>
</inkml:ink>
</file>

<file path=ppt/ink/ink11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00:33.31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112 202 55,'12'-11'35,"-12"11"-1,0 0-12,5 14-10,2 5-5,-5 3-4,4 11 0,-1 6-2,4 10 0,-3 5 1,1 4-1,-1-1 0,0 0 1,-3-5-1,0-3 0,-1-6-1,-2-8 1,0-7-1,0-5-1,-1-6-3,1-17-7,0 0-22,0 0-2,-7-16-1,5-6 2</inkml:trace>
  <inkml:trace contextRef="#ctx0" brushRef="#br0" timeOffset="315">196 205 28,'-11'1'30,"0"15"0,-9 0 0,-6 6-21,1 3-5,-1-1-3,0-1 1,2-6 2,8-2 1,5-12 1,11-3 0,2-13 0,11-3 1,-1-9 1,5 3-2,-4-3-2,2 3-1,-5 4 0,0 3-1,-10 15-1,14-3 0,-8 12 0,5 5 0,0 0 0,3 3-1,4-2 1,3 2 0,-1-4-1,1-3 0,-2-3 0,-2-4-1,0 0-2,-6-6-7,4 4-23,-6 0-5,-9-1 0,11 2 1</inkml:trace>
  <inkml:trace contextRef="#ctx0" brushRef="#br0" timeOffset="2506">501 1232 76,'-8'-12'41,"-9"2"-2,-10 1 0,-2 3-34,-5 7-2,-1 9-2,2 6-1,5 6-1,14 6 0,7 1 1,10 2-1,8-1 2,0-5-1,4-2 0,-3-5 1,-5-5-1,-7-4 1,0-9-1,-20 6 0,3-8-2,2 2-2,-5-8-5,20 8-20,-15-7-9,21-2-1,6-3 2</inkml:trace>
  <inkml:trace contextRef="#ctx0" brushRef="#br0" timeOffset="2793">733 1267 72,'7'18'37,"-12"6"-2,-6 2-12,-3 9-15,-4 1-6,-5-2-6,6 4-9,-6-9-16,5-9-6,5-9-1,1-11 0</inkml:trace>
  <inkml:trace contextRef="#ctx0" brushRef="#br0" timeOffset="2926">543 1354 44,'2'-32'35,"4"5"1,6 2-6,7 13-13,-1 2-6,7 13-6,1 6-2,2 8-1,-5 8-2,1 4 0,0 6-1,1-2 1,3 2-1,2-3 1,4-5 0,4-5 1,3-9 0,4-7 0,-6-9 1,-4-5 0,-9-12 1,-11-7-1,-15-8 0,-10-3 0,-14-5 0,-8 0 0,-7 1-1,-1 6 0,0 6-1,7 6 0,8 8 0,8 5-1,17 11 0,0 0-1,19 0-1,3 4-1,8 9 0,1 1 1,8 7-1,-4 3 0,0 5 1,-4 4 2,-3 4 0,-3 2 1,-6-6 0,-1-1 1,-6-7 1,-1-2-1,-5-9 2,0-5-1,-6-9 0,0 0 0,9-16 0,-7-2 0,-4-7 0,0-7 0,-3-6-1,0-3 0,-2-4 1,0 3-1,1 4 0,1 4-1,3 7 1,3 5-1,3 11 0,-4 11 0,17-6-1,-6 7 1,0 1 0,3 1 0,-2 1 0,0 1 0,-2-2 0,-10-3 0,13 4 1,-13-4-1,0 0 0,11 4 0,-11-4 0,0 0 0,0 0 1,0 0-1,13 7 0,-13-7 0,20 7 0,-7-2 0,4 5-1,1 0 0,2 3 0,-1-1 1,-4 3-1,-5 0 1,-6 0 0,-7 2 1,-7-3 0,-7-1-1,-7 0 1,-5-3 0,-2-1-1,1-3-2,4-1-1,-1-8-7,10 2-29,2-5 1,5-2-1,4-2 1</inkml:trace>
  <inkml:trace contextRef="#ctx0" brushRef="#br0" timeOffset="5037">1671 25 55,'0'0'35,"0"0"0,17 20 0,-2 1-21,12 13-10,3 7 1,13 13 0,7 4-1,11 9 0,5 2-1,6 0 1,-1-2-2,3 1 0,-5-9 0,-6-5-1,-8-7-1,-9-7 1,-10-6 0,-10-8-2,-6-6 0,-9-13-3,-11-7-3,6-11-8,-6-4-19,-10-12-4,-1-5-2,-8-4 2</inkml:trace>
  <inkml:trace contextRef="#ctx0" brushRef="#br0" timeOffset="5366">1895 244 51,'-20'-8'36,"7"1"0,3-1-1,-3-2-20,13 10-7,-8 13-4,7 8-1,0 9-2,2 9 0,-1 6 0,0 5-2,0 0 1,0-5 0,0-8-1,0-8 1,-1-15-1,1-14 0,-4-15 1,2-14 0,-2-16 0,-2-11 1,-1-14 0,-1-5 0,-3 1 1,1 7 0,1 9 1,2 11-1,3 15 0,8 16 0,7 17 0,11 11-1,9 4-1,9 2-1,13 4-8,6-8-29,8-6 1,4-8-2,7-8 0</inkml:trace>
  <inkml:trace contextRef="#ctx0" brushRef="#br0" timeOffset="5774">3420 422 83,'-19'29'40,"-26"-12"-2,-18-12 0,-20-14-31,-11 2-7,-8 0 0,2 2-1,11 6 0,20 11 0,28 10 0,26 10 1,32 7 0,24 10 0,22 3 0,12 5 0,2 0 2,-2-1 0,-14-2 0,-17-4 1,-26-4-1,-25-5 1,-25-3 0,-16-6-1,-19-8-1,-7-6-1,-1-6-1,2-5-2,14-2-4,11-10-2,24 3-13,14-10-19,20-2 2,18-8-1,15-9 2</inkml:trace>
  <inkml:trace contextRef="#ctx0" brushRef="#br0" timeOffset="6117">3434 550 76,'28'2'38,"-5"14"-1,-3 12 2,-8 8-33,5 14-3,-2 9-1,-2 9-1,-3 4 0,0 4 0,-5-3-2,-2-8-2,0-5-6,-9-16-26,5-12-4,-2-17 0,3-15 2</inkml:trace>
  <inkml:trace contextRef="#ctx0" brushRef="#br0" timeOffset="6337">3884 653 74,'4'16'39,"-16"10"-2,-16 4 2,-9 5-34,-11 3-2,-2 5-2,1 2 0,7 0 0,13-3-1,16-5 0,18-5 1,19-7-2,14-7-1,8-13-5,17-4-19,0-14-12,2-8 1,0-11-1</inkml:trace>
  <inkml:trace contextRef="#ctx0" brushRef="#br0" timeOffset="6542">4218 702 51,'0'0'39,"-2"25"-1,-1 13 0,-5 5-16,7 11-13,-5 2-4,2 4-1,-1-2-4,0-8-3,4-4-9,-1-14-27,1-10 0,1-11-1,0-11 2</inkml:trace>
  <inkml:trace contextRef="#ctx0" brushRef="#br0" timeOffset="6744">4401 1244 79,'13'-11'39,"-4"-11"0,-3-11 1,-7-20-31,3-8-6,-2-13 0,1-7-2,1 3-1,4 7 0,3 5 1,3 11-1,7 17 0,6 15 0,3 21-1,1 16 1,-2 11-1,-5 10 1,-6 7 0,-8 2-1,-9 2 1,-9-2 0,-6-3 0,-6-9-2,2-8-1,-3-10-1,6-7-3,-1-16-14,10-4-19,6-7 2,8-8-1,5-5 2</inkml:trace>
</inkml:ink>
</file>

<file path=ppt/ink/ink11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00:40.40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138 0 90,'27'41'40,"-13"6"1,-10 11-3,-10-1-33,-6 3-5,-6-1-3,-10-8-11,-2-1-26,-1-5 1,2-2-2,0-4 1</inkml:trace>
</inkml:ink>
</file>

<file path=ppt/ink/ink11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00:42.80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42-3 34,'0'0'33,"0"0"3,0 0-2,-15-2-17,19 11-7,-8 2-3,6 10-2,-4 7-2,2 11 0,-1 6 0,1 9-1,-1 3 1,1 2-1,-3-2-1,2-2 1,-1-7-1,1-7-1,0-8 0,-1-8-2,3-5-4,-8-9-31,7-11 0,-5-29-1,1-16 1</inkml:trace>
</inkml:ink>
</file>

<file path=ppt/ink/ink11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00:53.45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 13 63,'11'-4'37,"-11"4"-2,15-12-10,-15 12-11,0 0-6,9 4-2,-9-4-2,-3 21-1,1-5 0,2 9-1,-2 3-1,2 6 0,-2 5 0,-1 1 0,1-1 0,0-5-1,-2-1-2,1-9-3,5-1-10,-3-10-24,1-13 2,13-2-2,-2-12 2</inkml:trace>
</inkml:ink>
</file>

<file path=ppt/ink/ink11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00:53.82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0-4 36,'15'5'34,"-15"-5"2,13 13 0,1 4-18,-9-3-6,5 13-4,-6 2-2,3 10-1,-3 2-1,1 0-1,-1 1-2,-1-3 1,2-4-3,0-8-2,8-3-11,-2-10-24,4-11 1,4-6-2,4-9 2</inkml:trace>
</inkml:ink>
</file>

<file path=ppt/ink/ink12.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09-10T20:34:20.748"/>
    </inkml:context>
    <inkml:brush xml:id="br0">
      <inkml:brushProperty name="width" value="0.05292" units="cm"/>
      <inkml:brushProperty name="height" value="0.05292" units="cm"/>
      <inkml:brushProperty name="color" value="#FF0000"/>
    </inkml:brush>
  </inkml:definitions>
  <inkml:trace contextRef="#ctx0" brushRef="#br0">3334 7064,'-53'0,"-53"-26,1 26,-1 0,26 26,-52-26,26 27,-26-1,0 27,-1 0,1 0,0 0,-1 26,1 27,-27-26,54 25,-28 28,1-1,26 0,0 1,0-1,27 27,0-1,-1 1,27 26,1-26,25 0,27 26,0 0,0-26,27 26,25-26,28 26,-1 0,27-52,-27 25,54 1,-1-27,27 1,-27-27,27 26,26-26,-26 0,26-27,-26 27,26-27,27-26,-27 0,0 0,27-27,-27 27,53-53,-53 0,27 0,0-53,-1 27,-26-27,27-53,-27 27,0-27,1-26,-1-1,-26-25,-27-1,27-26,-53-1,26 1,-26 0,-27-27,-26 1,0-1,-27 0,1 1,-27-1,-27 0,-26-26,0 27,-26-28,-27 28,0-1,-26 0,-27 27,1 26,-1 1,-26 25,-1 1,1 26,-26 27,25 0,-25 26,-1 26,0 27,-26 0,53 27,-27 26,27-1,26 28,-26-27,53 0</inkml:trace>
  <inkml:trace contextRef="#ctx0" brushRef="#br0" timeOffset="1126.0637">4392 5186,'-52'26,"-1"1,0-27,-27 26,27 1,-52-1,25 27,1-26,-1-1,28 0,-1 1,0-1,53 1,26-27,27 0,26 0,27 0,53-27,0 27,26-26,0 26,0 0,-52 0,-1 0,0 26,-79 1,0-1,-26 27,-27 0,-53 0,26 0,-52 0,-1 0,-25-27,52 1,-27-1,27 1,27-27,26 0,26 0,1-27,26-26,26 0,1 0,25-26,-25-27,-1 0,0-26,-26 26,-26 0,-1-26,-26 26,-26 27,-27 0,-26 52,-1 1,27 26,-53 26,54 27,-1 26,0 27,53-26,0 25,53-25,0-1,26 1,27-28,-27-25,0-27,27 0,-26-27,-1-25,0-54,-26 0,-26-26,-1-1,-26-52,0 0,-26 0,26-1,-53 1,0 0,0 26,-26 1,26 52,0 0,0 26,0 1,27 53,-1 26,1 26,26 1,0 52,26 0,1 27,25 26,1 1,0 25,0 1,27-26,-27 25,26-52,-26 26,-27-26,27-26,-26-1,-1-26,1-27,-1 1,-26-27</inkml:trace>
  <inkml:trace contextRef="#ctx0" brushRef="#br0" timeOffset="1368.0782">4948 4286,'53'-26,"0"-1,53-26,0-26,26 26,0 0,27-26,-27-1,27 1,-27 26,-26-26,0 26,-27-26,27-1,-53 27,0 0</inkml:trace>
  <inkml:trace contextRef="#ctx0" brushRef="#br0" timeOffset="1646.0936">6324 4048,'0'27,"26"-54,1 27,-1-26,27-27,27 26,-28-26,1 0,27 1,-1-1,1 0,-28 26,1 1,-26-1,-1 1</inkml:trace>
  <inkml:trace contextRef="#ctx0" brushRef="#br0" timeOffset="1827.1045">6615 4339,'26'0,"54"0,-1-53,1 27,25-54,-25 28,26-28</inkml:trace>
  <inkml:trace contextRef="#ctx0" brushRef="#br0" timeOffset="6506.3721">23390 6668,'26'26,"-26"-26,0 0,0 0,-26-26,-1-1,-26 1,27 26,-54-53,1 26,0-26,-27 27,0-27,-26 0,-1 0,-25 27,-1-27,-26 0,-1 26,-25-26,-1 53,-26-26,0 0,0-1,-27 27,1 27,-1-1,-26 0,0 27,0 0,0 27,26-1,-26 27,27-27,-27 54,52-1,28 0,-1 27,27 0,26 52,27-26,0 27,26 26,26 0,1 27,26 0,27-1,-1 27,27-26,27-1,52 27,-26-26,53-27,52 27,1-1,0-52,53 26,26-26,26-1,1 1,52-27,1-26,26-27,0-26,26 0,27-27,0-52,0-1,0-26,26-53,-26-26,-27-27,1-53,-27 1,0-54,-27-26,-26-53,0 0,-26-53,-27 0,-53-53,-26 27,-53-54,-27 27,-52-26,-54 26,-79 0,-26 27,-80 52,-26 27,-53 27,-79 26,-1 79,-26 27</inkml:trace>
</inkml:ink>
</file>

<file path=ppt/ink/ink12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00:54.22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50 3 44,'-9'-3'34,"9"3"1,-2-10-5,2 10-17,0 0-4,0 0-1,0 0-3,-1 27 0,-3-5-2,3 10 0,-2 7-2,0 5 1,-2 2-1,2 2 1,2-6-1,1-3 0,-2-6-1,2-7 1,-1-7 0,2-5-1,-1-14 0,0 14 1,0-14-1,0 0 0,0 0 1,0 0-1,0 0 1,0 0-1,0 0 0,0 0 0,0 0 0,0 0 0,0 0 0,0 0-1,0 0 1,0 0 0,0 0 0,0 0-1,0 0 1,0 0-1,0 0 0,0 0-2,0 0-6,0 0-30,-6-20 2,2 1-1,-3-14 0</inkml:trace>
</inkml:ink>
</file>

<file path=ppt/ink/ink12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01:09.97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298 608 29,'17'-27'34,"-6"-4"2,0-6 0,2 0-18,-10-7-7,3 8 0,-8-4-3,-1 4-1,-11 2-3,-4 5 1,-7 6-2,-8 6-1,-7 7 0,-5 4-1,0 8-1,2 2 0,4 7 0,9 7 0,12 6 0,15 7-1,18 8 1,15 5-1,16 7 0,9 7 0,10 4 1,4 2-1,-2 0 0,-2-2 1,-10-4 0,-10-3 0,-14-6 1,-12-2-1,-14-6 0,-13-3 1,-13-6 0,-11-3 0,-9-7 0,-8-4 0,-4-9 0,-4-6-1,-2-6-1,2-5-1,6-2-3,2-12-14,15 4-21,8-7 0,16-2 0,15-6 1</inkml:trace>
  <inkml:trace contextRef="#ctx0" brushRef="#br0" timeOffset="585">1180 87 88,'-10'-10'37,"-12"0"0,-14-10-11,-9 9-22,-10 0-2,-4 2-1,-2 5 0,4 2 0,7 3-1,11 9 1,12 11 0,12 9 0,12 16-1,9 14 0,3 13-1,-2 21 1,-1 13 0,-3 6 0,-3 5-1,-3 1 0,-4-1 0,0-4 0,2-7 1,4-8-1,6-11 1,5-7-1,7-15 1,5-4 1,11-14 0,8-9 0,6-15 0,8-10 1,4-11-1,5-9-1,5-6-2,-4-12-37,9-13 1,0-11-1,5-12-1</inkml:trace>
  <inkml:trace contextRef="#ctx0" brushRef="#br0" timeOffset="9664">1465 218 25,'11'-11'33,"-11"11"1,0 0-4,0 0-14,0 0-5,-10-2-4,10 2-2,-6 10-3,2 1 0,2 5-1,-1 6 0,3 8-1,2 8 0,0 6 1,3 7-1,0 7 2,4 3-1,-3 1 1,2 0-1,-2-4 1,1-6 0,-2-3 0,0-7 0,-2-8-2,-1-5 1,-1-3-1,0-2 0,0-3 0,0-4 0,1-1 0,-1-3-2,1-1 2,-1-2-2,-1-10-2,0 0-3,7 11-7,-7-11-21,0 0-2,0 0 2,13-18-1</inkml:trace>
  <inkml:trace contextRef="#ctx0" brushRef="#br0" timeOffset="10288">1985 210 31,'-10'-10'31,"-3"-1"2,4 2-11,9 9-9,-21-11-3,21 11-3,-15-2-2,15 2-2,-13 6-1,13-6 0,-14 18-1,8-2 1,-2 3-1,0 9 0,-1 7-1,0 8 1,-2 4-1,1 7 0,-1 4 1,0 4-1,2-1 1,3-1 0,1-4 1,5-5-1,2-3 0,7-7 1,4-3-1,6-6 0,6-4 0,5-5 0,3-5 0,5-2-1,3-4 1,2-6-1,0-6 1,4-7-1,-3-4 1,-1-4-1,-2-4 1,-1-6 0,-1-4-1,-2-6 1,-5-5 0,-3-2 0,-5-6 0,-3-2 0,-3-3 0,-5-1 1,-3 0-1,-5 0 1,-6 3 1,-2 3-1,-5 0 0,-3 4 0,-3 1-1,-3 5 1,-5-1-1,-1 6 0,-2 1-1,-6 4 0,-2 6 0,-4 3 0,-3 5-1,-2 9 1,-5 9 0,-2 7-1,-2 11 0,1 2 0,2 11-3,-1 0-2,10 12-12,3-8-21,6 2 0,6-7-1,6-6 2</inkml:trace>
</inkml:ink>
</file>

<file path=ppt/ink/ink12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01:11.20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3911 99 80,'62'-12'42,"20"-4"-1,12-6 0,13 1-34,9 4-5,3 8 0,-11 13-2,-13 14 0,-17 19-1,-17 17 0,-19 22 0,-21 17 0,-19 18 0,-15 15 0,-10 16 0,-6 5 0,-5 4 0,1-3 0,3-8 1,6-8 1,5-13-1,0-13 1,1-22 1,-1-12 0,-4-20 1,-5-13 0,-8-19-1,-5-11-1,-4-14 0,2-5-1,1-3-6,-4-8-35,11-2-2,2-3 1,2-1-2</inkml:trace>
  <inkml:trace contextRef="#ctx0" brushRef="#br0" timeOffset="608">191 605 29,'-13'6'35,"13"-6"0,0 0 1,-9 7-16,6 2-11,3-9-1,-14 22-4,7-10-1,2 2-1,-2-1 0,4-2 0,3-11 0,5 13 1,-5-13 0,16-7 1,-8-3 0,2-1 0,-4-5-1,-1 3 0,-8-1-1,-3 5-1,-5 5 0,-4 6 0,0 6-2,-1 4 0,5 6 0,3 2-1,5-3 1,4 0 0,1-6 0,4-1 1,-6-10 0,9 8 1,-9-8 0,-3-12 1,3 12 0,-18-12 0,7 9-1,-2 0-1,0 2 0,0 6-1,2 5-1,1 6-3,5 7-4,-5-2-23,8 9-8,-1 2 0,5 4 0</inkml:trace>
  <inkml:trace contextRef="#ctx0" brushRef="#br0" timeOffset="1076">29 1269 39,'0'0'36,"17"-6"1,-17 6 0,12-18-18,0 14-7,-12 4-6,11-9-3,-11 9-1,0 0-1,8 18 0,-4-7-1,2 1 0,3-1 0,6-4 0,4-4 1,6-6-1,3-4 1,-1-5 0,-1-2 1,-5-1 0,-4 0 0,-11 4 0,-6 11-1,-15-7 1,-4 12 0,-4 3-1,-2 4-1,4 0 0,-1 0 0,7 0 0,5-3 0,10-9 0,-7 9 0,7-9 0,0 0-2,0 0-10,0 0-28,6-20 1,3 0-2,10-8 1</inkml:trace>
  <inkml:trace contextRef="#ctx0" brushRef="#br0" timeOffset="1726">2724 418 37,'-21'20'33,"-5"4"2,3 6-2,-3 9-18,5-5-13,7 1 0,5-6-1,7-4 1,7-11-1,7-6 2,3-8 0,4-3 2,-4-8-1,2-1 1,-8-7-1,0 2 1,-8 1-1,-2 1 0,-6 2-1,1 4-1,6 9-1,-12-14 0,12 14 0,0 0-1,0 0 0,0 0 0,0 0 0,0 0 1,0 0-2,-11-4 0,11 4-1,0 0-1,0 0-5,-14 6-12,14-6-19,-4 15 0,3-5 0,1 1 1</inkml:trace>
  <inkml:trace contextRef="#ctx0" brushRef="#br0" timeOffset="2215">2730 1008 30,'0'0'36,"0"0"0,0 0 0,0 0-17,-13 20-10,2-11-3,5 4-4,2-2-1,5 1 1,-1-12-1,20 12 0,0-11 0,5-1 1,-1-4 0,-1-2 0,-5-1 1,-3 0-1,-15 7 0,6-11-1,-6 11 1,-20-2 0,8 3-2,-2 0 1,3 2-1,0 2 0,1 2-1,10-7-2,-8 17-5,8-17-31,-9 10 1,9-10-2,0 0 0</inkml:trace>
  <inkml:trace contextRef="#ctx0" brushRef="#br0" timeOffset="15419">748 326 21,'0'0'35,"2"-12"1,-2 12 0,0 0-14,0 0-11,0 0-4,0 0-2,-5 14-2,3 6-1,0 9 0,-1 7-1,0 8-1,0 8 0,2 8 1,-1 3-1,1 4-1,1 3 1,5 0 0,0-2 1,4-1-1,-2-6 0,1-5 0,3-6 1,-1-7 0,-1-7-1,-2-7 0,0-6-2,-4-9-1,3-2-2,-6-12-6,0 0-16,10 2-10,-7-14 0,3-3 0</inkml:trace>
  <inkml:trace contextRef="#ctx0" brushRef="#br0" timeOffset="15847">1065 202 52,'-23'-17'36,"4"4"0,4 4-13,3-6-11,12 15-4,6-13-3,15 9-2,10-2-1,11-1-1,11 1 0,11 0 1,9 0-1,4 0 0,-2 2 0,-5 2 0,-6 6 0,-8 5-1,-8 5 0,-9 9 0,-9 10 0,-8 12-1,-10 13 1,-6 12 0,-5 8 0,-4 6-1,-4 5 0,-5 1 1,-3-2-1,-1-4 0,0-7-1,0-8-1,1-8-1,-3-12-3,5-3-7,-5-13-21,3-10-2,5-12 1,1-13 0</inkml:trace>
  <inkml:trace contextRef="#ctx0" brushRef="#br0" timeOffset="16223">1438 707 48,'-11'-15'40,"11"15"-1,23-8 0,11 4-18,13 4-15,11-4-5,7-2-5,16-1-27,-1-5-7,7-5-2,0-5 1</inkml:trace>
  <inkml:trace contextRef="#ctx0" brushRef="#br0" timeOffset="16677">3447 385 63,'1'-13'40,"11"-7"-2,10 2 2,8-8-30,15 4-5,7 0-1,10 3-2,7 6-1,4 7 0,-5 7 0,-7 7-1,-12 10 0,-15 10 1,-18 9-1,-20 7 0,-19 7 1,-16 4-1,-9 2 1,-3 2-1,3-1 0,4 2-1,15-2 0,19 2 0,16-1 1,16 3-1,16-1 1,8-2 0,3-1 0,-2-7 1,-9-3 0,-16-7 1,-19-6-1,-20-6 1,-24-6-1,-17-5 1,-16-7 0,-9-6-1,-5-7-1,2-8-2,11-3-4,3-7-37,24-14 3,17-12-4,25-15 2</inkml:trace>
</inkml:ink>
</file>

<file path=ppt/ink/ink12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02:07.19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-1 399 28,'4'-16'36,"2"3"2,0 0-1,5 11-18,-11 2-11,12 1-2,-7 11-3,0 9-1,-2 6-1,1 4 0,-2 4 0,1 3-1,-2 3 1,0-2-1,2-4-2,-2-7-4,8 3-16,-2-11-15,2-6-1,0-5 0,-9-9 1</inkml:trace>
  <inkml:trace contextRef="#ctx0" brushRef="#br0" timeOffset="428">548 448 57,'16'-7'40,"0"1"-1,4 3 0,2 1-31,11 8-5,2 10-2,2 11 0,-3 17-1,-1 10-1,-3 8 1,-1 10 0,-1 4 0,-5 1 0,-2-7 0,-5-6 0,0-13 0,-3-10 0,-2-9 0,-5-11 0,-6-21 0,0 0 0,-26-17 0,-3-4 0,-10-6 0,-9-1 1,-10 5-1,-8 8 1,-3 8-1,2 13 1,6 11-1,6 12 1,13 7-2,12 6 1,15 0-1,16-3 2,16-3-1,13-2 1,10-5-1,11-6-1,3-6 2,3-7-2,0-10 1,-2-9-3,-3-2-8,-11-12-28,-3-6 0,-5-5 1,-5-3-1</inkml:trace>
  <inkml:trace contextRef="#ctx0" brushRef="#br0" timeOffset="965">1237 1361 23,'0'0'36,"9"-6"2,-2-13 0,-2-14-17,9 6-4,-6-20-7,7-4-3,-5-7-1,3-1-2,-4-3-1,0 3 0,-2 4-1,-1 8 0,-3 8-2,-1 11 1,-1 9-2,-1 19 1,0 0 0,-1 27-1,1 5-1,0 4 0,3 7 1,3-1-1,3 1 0,5-3 1,2-19 0,7-10 0,6-13 1,1-14 0,0-11 1,1-9 0,-2-8 0,-4-11 1,-4 3-1,-4 4 1,-7 5-1,-3 8 0,-2 7 1,-5 28-2,0 0 1,6 42-1,-2 6 1,2 11-1,2 9 0,2 8 0,1 2 0,1-11-1,1-8 0,-4-11-2,1-12-3,-3-13-2,8-6-19,-3-19-14,0-11 0,0-13 1,4-13 1</inkml:trace>
  <inkml:trace contextRef="#ctx0" brushRef="#br0" timeOffset="1449">2017 802 34,'17'-16'36,"-17"16"2,7 16-1,-23 9-17,4 20-11,-8 6-5,5 8-3,4 0 0,4 3-2,10-6 1,15-6 1,12-14 0,15-12 1,10-14 0,9-9 2,4-11 0,2-8 1,-6-15 0,-6-5 0,-13-12-1,-12-5 0,-15 1 0,-18 1-2,-18 8 0,-13 5-1,-11 13-1,-9 5-1,-1 11-2,-1 7-2,7 3-3,5-9-13,13 2-23,14-6 2,16-6-1,10-8 1</inkml:trace>
  <inkml:trace contextRef="#ctx0" brushRef="#br0" timeOffset="1853">2841-1 61,'11'5'39,"-11"20"0,-5 15-1,-8 14-30,0 9-6,-1 11-6,-8 8-35,1 1 1,3-3-2,3-7 1</inkml:trace>
</inkml:ink>
</file>

<file path=ppt/ink/ink12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00:43.52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27 927 42,'3'-21'35,"1"5"1,-4 16-1,1-17-25,-1 17-3,0 0-2,5 16-2,-4 6 0,3 9-2,-1 14 1,2 7-1,-1 11 0,2 10 0,-1 2 0,2 2-1,-2-6 0,1-4 1,-1-7-1,0-8 1,0-8-1,1-7 1,-2-7-1,-1-6 1,1-3-1,-2-5 0,-1-4 0,1-3 0,-2-9 1,2 10-1,-2-10 0,0 0 0,0 0 0,0 0 0,-1 10 0,1-10 1,0 0-1,0 0 1,-7-14-1,2 4 1,-5-8 0,1-1 0,-3-4-1,-3-2 1,0 1 0,1 3 0,1 4 0,3 4 0,10 13 0,-14-13-1,14 13 0,0 0 0,-5 14 0,8 0-1,0 8 1,1 1 0,1 7-1,2 3 1,0 4 0,-1 1 0,1-4 0,0-1 1,-1-7-1,-1-4 0,0-6 0,0-6 1,-5-10 0,18-5-1,-6-8 1,3-11 0,4-5 0,3-2 0,2-6-1,1 3 0,-1-1 1,-1 6-1,-3 4 0,-3 8 0,-5 5-1,-3 4 2,-9 8-2,10-6 1,-10 6-3,0 0-19,3-10-18,2 1 0,3-8-1,10-7 0</inkml:trace>
  <inkml:trace contextRef="#ctx0" brushRef="#br0" timeOffset="2370">311 1765 24,'0'0'23,"0"0"-3,0 0-2,-6 9-3,6-9-2,0 0-3,0 0-2,0 0-1,-2-9-1,2 9-1,4-12-2,-4 12-1,9-19-1,-1 4-1,2 1 0,2-4 1,6 0-1,2-2 1,2-1-1,2 4 1,2-1-1,2 2 1,1 1 0,0 2-1,1 3 1,-1 2-1,-1 2 0,0 2 0,0 1 1,-2 1-1,-1 2 0,1 1 1,-2 0-1,-1 2 0,-1 1 1,1 2-1,-1 2 0,-1 3 1,0-1-1,-4 3 0,2 0 0,-2 0 0,-1 1 0,-1-1 1,-1 4-1,-2-2 0,0 2 0,-2-2 0,1 2 0,-3 1 0,1 0 0,0 2 0,1-1 1,-2 1-1,1 2 0,0-2 0,-3 2 0,1 0 1,-2-3-1,-1 0 0,0-2 2,1-2-2,-3-5 1,0 0 0,-2-10-1,4 10 0,-4-10 1,0 0-1,0 0 1,0 0-1,0 0 1,2 9 0,-2-9 0,0 0 0,0 0 0,0 0 0,0 0 0,0 0 0,0 0 0,0 0 0,0 0 0,0 0 1,7-10-1,-7 10 0,3-11 0,-3 11 0,7-19-1,-1 9 1,-1-2-1,2-1 1,0 0-1,3-2 0,0 4 0,0-3 0,3 0 0,-1 1 0,1-1 0,0 1 0,0-1 1,0 4-1,-1-1 0,0 1 0,0 3 0,0-3 0,1 4 0,-1 0 0,2-1 0,0 1 0,1-4 0,4 3 1,0-2-1,0 0 0,0 1 0,1 1 1,-2 1-2,1 0 2,-1 1-1,-1 1 0,0 2 0,2-1 0,0 0 1,1 1-1,2-1 0,1 1 0,1 0 0,-3 2 0,1 0 1,-1 2-1,-1-1 0,-1 2 0,0 1 0,-2 0 0,-1-1 0,2 5 0,0 0 0,-1 1 0,0 2 0,-1 1 0,0 1 0,-2 3 0,0-2 1,-2 2-1,-1-4 1,-3 2-1,-1-2 0,-1-1 0,-2-1 0,-4-10 0,8 14 0,-8-14 0,3 9 0,-3-9 1,0 0-1,0 0 1,2 10-1,-2-10 1,0 0-1,0 11 1,0-11-1,0 14 0,0-14 0,-1 16 0,1-16 0,0 16 0,0-16 0,0 10 0,0-10 0,0 0-2,0 0-2,0 0-35,2-9 0,1-8-1,1-1 0</inkml:trace>
  <inkml:trace contextRef="#ctx0" brushRef="#br0" timeOffset="5056">2103 1322 23,'-14'-50'33,"1"4"3,1 8-1,-2 1-17,8 13-5,-4-1-4,7 12 0,-3 0-4,6 13-1,-5-9-1,5 9-1,1 24-1,0 3 0,1 8-1,-1 14 0,1 10 0,-1 9 0,2 6 0,-1 2 1,0-4-1,0-5 0,0-5 0,1-9 0,0-11 1,2-6-1,-2-6 0,-1-8 0,0-2 0,0-8 0,-1-1 0,-1-11 0,1 11 0,-1-11 1,0 0 0,0 0 0,0 0 0,0-16 0,-3 3 1,-1-6-2,-1 0 1,-2-7-1,-1-3 0,0-2 1,1 0 0,-2 4 0,3 1 0,0 6 1,1 3-1,2 3 0,3 14-1,-6-11 1,6 11-2,0 0 1,0 0 0,0 20-1,3-3 1,-1 3-1,1 5 1,0 3-1,0 4 1,1-1 0,0 0 0,0-6-1,0 0 1,2-5 0,-2-6 0,0-1 0,-4-13 0,8 12 1,-8-12 0,0 0-1,0 0 1,0 0 0,14-12-1,-6-1 1,2 0 0,3-6 0,3-2-1,3-2 1,1-2-1,3 2 0,-3 4 0,-2 2 1,-2 4-1,-4 2 0,-2 5 1,-10 6-1,11-7 1,-11 7-1,0 0 0,0 0 1,0 0-1,0 0-1,0 0 0,0 0-1,0 0-6,9-18-33,2 4 1,5-11 0,10-8-2</inkml:trace>
  <inkml:trace contextRef="#ctx0" brushRef="#br0" timeOffset="6181">2206 2015 2,'-13'-17'31,"12"7"0,3-4 2,2-5-16,9 7-4,-4-8-2,11 7-2,-4-6-3,9 5-1,0-3-1,5 4 0,1 1-2,5 3 1,2 4-1,4 1-1,0 7 0,2 2 0,-1 4 0,-1 7 0,-1 1-1,-4 8 1,-3 3-1,-4 4 1,-5 2-1,-4 1 0,-4 1 1,-4-3-1,-2-4 0,-4-4 1,-3-7-1,-1-4 1,-3-14 1,3 13 0,-3-13 0,0 0 0,5-21 0,-1 1-1,3-3 1,3-4 0,3-9-1,4 0-1,4-4 0,2 3 0,6 0 0,3 2 0,5 5 1,0 3-2,1 7 1,2 2 0,2 7 0,-1 4 0,0 7 0,4 8 1,-3 3-1,1 9 0,-4 4 0,0 2 0,-3 6 1,-2-2-1,-5 1 0,-5-1 1,-3-2-1,-5-3 0,-2-5 1,-4-1-1,-3-9 0,-2-1 0,-5-9-2,0 0-3,18-12-23,-12-15-11,6-5 1,-2-13-2</inkml:trace>
  <inkml:trace contextRef="#ctx0" brushRef="#br0" timeOffset="7004">3815 1148 44,'3'-45'36,"0"8"1,-4 7-1,5 9-24,-6 4-4,2 17-3,0 0-1,-3 14-2,1 13 0,1 10-2,0 13 1,-2 10-1,1 11 0,0 8 1,0-1-2,0 0 1,1-3 0,2-6 0,2-8 0,0-10 0,1-7 0,-1-9 0,1-8 1,-2-7-1,1-6 0,-3-3 0,0-11 0,0 0 0,2 9-1,-2-9 1,0 0-1,-1-14 0,-1 4 1,-1-7-1,-3-3 1,-1-3 0,-3-8 0,1-2 1,-3-2-1,-1 2 2,0 2-1,0 5 1,2 5-1,1 4 0,0 10 1,10 7-2,-14 13 1,10 5-1,2 9 0,1 5-1,2 5 1,2 2 0,2 1 0,1-1 0,1-7 0,0-4 1,-1-8-1,-1-5 2,-5-15 0,13 7 1,-1-17-1,3-7 1,3-5-1,4-9 0,0-4 0,3-4 0,1-1-2,-2 1-2,-2 3-3,-4-6-27,7 7-8,1-1 0,8 1-2</inkml:trace>
  <inkml:trace contextRef="#ctx0" brushRef="#br0" timeOffset="7860">4212 1942 42,'-5'-10'35,"5"10"0,8-19 1,5 8-26,1-4-4,5 2 0,3 0-2,5 2-1,3 0-1,2 7 0,0 1-1,4 7 1,0 2-1,3 7 0,-3 4 0,-1 6-1,-3 4 1,-2 2-1,-5 2 1,-4-2-1,-5-3 0,-4-4 1,-3-5-1,-3-3 1,-3-2 0,-3-12-1,3 9 1,-3-9 0,0 0 0,0 0 1,0 0-1,9-16 0,0 1 1,3-3-1,3-6 0,5-2 0,5-4-1,5-3 0,4 5 0,3-1 0,4 4-1,0 1 1,2 6 0,1 3 0,0 5-1,-1 6 1,-1 4 0,-3 8 0,-3 5 0,-1 6-1,-2 7 1,-3 1 0,-5 4 0,-3 1 1,-5 0-1,-2-2 1,-5-4-1,-2-4 1,-5-3-1,-1-2 0,-1-5 0,-1-12 0,1 12 0,-1-12-1,0 0-2,0-14-5,5-1-31,-3-6 0,2-9-1,1-5 1</inkml:trace>
  <inkml:trace contextRef="#ctx0" brushRef="#br0" timeOffset="8611">5448 1129 12,'-11'-28'34,"2"6"1,2 6 1,7 16-15,-7-13-6,7 13-5,6 22-3,2 7-3,0 10-2,2 12 0,0 10 1,1 10-1,0 5 0,-2 2 0,-1 0 0,-3-4 0,-2-2 0,0-10-1,-3-3 0,0-8 0,-1-5 0,-2-6 0,-1-9-1,0-3 0,1-11 1,1-3-1,2-14 1,-4 10 0,4-10-1,0 0 0,-8-13 0,4 0 0,-4-2 0,1-5 0,-3-7 0,-2-2 0,-1-6 0,0 1 0,-1-2 0,1 1 0,0 2 1,2 5-1,2 6 1,2 5 0,3 4-1,4 13 0,-2-11 1,2 11-1,11 10 1,-3 3-1,3 3 0,3 7 0,2 4 1,3 3-1,-1 3 0,0 2 1,-2-2-1,-1 0 1,-3-7-1,-1-1 0,-2-7 1,-3-2 0,-2-6 0,-4-10 0,19-8 1,-6-11-1,4-9 1,4-7-1,1-7 1,5-5-2,0-1 1,-1 1-1,-2 7-1,-3 3 0,0 9-4,-4-7-17,7 14-19,3-3-1,8 4-1,6 0 1</inkml:trace>
  <inkml:trace contextRef="#ctx0" brushRef="#br0" timeOffset="11968">5786 1901 7,'0'0'23,"0"9"-9,0-9 0,0 0-1,0 0-1,0 0-2,0 0 0,9-7-2,-9 7 0,17-12-2,-4-1-1,6 6-2,2-6 0,5 1 0,1 0-2,3 1 1,-1-1-1,1 3 0,-3 2 0,-1 2 0,-3 0 0,4 5 0,-2 0 0,0 5 0,0 2 0,-1 4 0,1 5 0,1 1 0,0 4-1,-4 1 1,-4 1-1,-1 0 1,-3-2-1,-2-2 1,-3-6 0,-2-1 0,-7-12-1,6 13 1,-6-13 0,0 0 1,0 0-1,0 0 1,0 0 0,0 0 1,0 0-1,13-8 0,-13 8 0,16-17-1,-5 5 0,4-4-1,5-4 1,4-1-1,2-1 0,3-2 0,3 1 0,0 1 0,3 0 1,-2 3 0,-2 2-2,1 0 2,-2 5-1,-3-2 1,-2 6-2,-1 1 2,-1 1-1,2 4 1,-2 1-1,-1 4 1,1 1 0,2 4-1,-3-1 2,3 3-2,0 2 1,-2 0-1,2 2 1,-1-1-1,1 2 1,0 0-1,-1 1 1,-3-1-1,2 3 1,-2-4-1,-3 1 1,-1 0-1,-2-1 1,-1-1-1,-2-1 1,-1-2-1,-2-2 1,-2 2 0,-7-10-1,13 13 1,-13-13-1,0 0 0,7 10 1,-7-10-1,0 0 0,0 0 1,0 0-1,0 0 1,0 0-1,0 0 0,0 0 1,0 0-1,0 0 0,0 0 0,0 0 1,0 0-1,0 0-1,0 0 2,0 0-2,0 0 1,0 0-1,0 0-1,0 0-2,0 0-4,0 0-12,7-16-18,-7 1 0,1-3-1,1-3 1</inkml:trace>
  <inkml:trace contextRef="#ctx0" brushRef="#br0" timeOffset="13040">7548 1148 18,'-14'-24'32,"3"6"3,-2 4-2,-3 1-15,16 13-5,-16-10-4,16 10-3,-14 3-3,14-3 1,-7 16-3,4-2 1,-1 2-1,1 2 0,-2 3-1,1 1 2,1-3-1,0 3 0,0 0 0,1 1-1,1 2 1,0 3-1,1 5 1,1 3 0,0 3-1,0 1 0,0 0 1,1 4-1,-2-4 1,0-2-1,-1-3 1,-1-4-1,0-3 1,1-3-1,-1-4 1,0-1 0,2-6-1,-1 1 1,1-3-1,-1 0 1,1-2-1,0-10 1,-1 15-1,1-15 1,0 0-1,0 10 2,0-10-1,0 0 1,0 0 1,0 0-1,0 0 0,-6-11 0,2 1 0,-2-3-1,-1 0-1,-3-6 1,-2-2-2,0-2 1,-2-3 0,2 3 1,2 2-1,0 3 0,2 2 1,2 5-1,6 11 1,-7-13-1,7 13 0,0 0 0,0 0 0,1 20 0,2-4 0,1 4 0,2 4 0,1 3 0,2 3 0,0 2 0,-2-3 0,1-5 0,0-3 0,-2-6 1,0-5-1,-6-10 2,20-2-1,-4-8 0,4-11 1,4-2 0,0-8-1,5-3 0,-1 1-1,-3 2 0,-3 6-2,-6-1-1,-2 8-7,-13 1-30,6 2-1,-3-1 0,4-3-1</inkml:trace>
  <inkml:trace contextRef="#ctx0" brushRef="#br0" timeOffset="14020">7662 654 75,'-1'-29'40,"9"4"-1,4-4 0,9 12-33,-1 3-2,6 11-1,3 9-2,2 10 0,0 13-1,-3 10 1,-5 12-1,-4 10 1,-6 6 0,-7 2 0,-7 1-1,-4-4 1,-3-8-1,-4-10 0,3-9-2,-1-13-1,8-5-4,2-21-5,-2 18-16,2-18-11,2 12-1,0-3 1,1 5 2</inkml:trace>
  <inkml:trace contextRef="#ctx0" brushRef="#br0" timeOffset="14281">7909 1533 31,'8'23'33,"-1"-6"3,1-8 0,6 2-17,-14-11-4,11 3-6,-11-3-1,0 0-1,-1-9-2,1 9-2,0 0 0,-10-6-2,10 6-1,0 0 0,0 0 0,0 0 1,0 0-1,17-7 1,-5 0 1,-1 2 0,-2 0 1,-9 5-2,11-9 1,-11 9-1,0 0 1,-17 1-2,17-1-1,-15 5-2,15-5-2,-13-3-7,13 3-29,6-14 2,6 3-2,-1-5 1</inkml:trace>
  <inkml:trace contextRef="#ctx0" brushRef="#br0" timeOffset="14697">8041 634 30,'-7'-55'34,"-4"3"1,-2 1-1,-10-4-21,7 9-4,-10-9-1,1 6-3,-4-2 0,0 3-1,-3 4-2,-1 4 0,-1 6 0,0 6-1,-1 9 0,0 9-1,0 7 1,-1 14-2,0 8 1,-1 8-1,1 8 0,-1 8 0,2 4 1,4 9-1,-1 5 1,6 2 0,2 4 0,2 3 0,2 3 0,2 3 1,2 4-1,-2 1 1,4 0-1,-1 3 0,2 2 1,1 0-1,0 1 0,2 0 1,1 3 0,1 0-1,-1 3 0,1 0 0,1 2 0,-2 0 1,-2 2-1,0 0 0,-4 3 0,2 3 0,-3 2 0,2 0 0,2 0 0,0 2-1,5-1 2,4 3-1,6-4 0,3-2 0,7-1 0,2-7 0,5-2 1,0-6-1,4-5 0,1-7 0,3-7 1,-2-7-1,2-9 1,-2-7-1,0-11 1,1-8-1,0-11 0,0-7 0,-1-12 0,2-12 0,3-9 1,3-10-1,3-12 0,3-10-1,4-14 1,1-7-1,4-19 1,0-9 1,1-11-3,2-16 2,-1-8 0,1-16 0,-2-7 0,0-7 1,-2-2-1,-6-4 0,-4 2 0,-7 1 1,-6 3 0,-6 4 0,-12 4-1,-8 6 1,-11 6-1,-8 7-1,-10 10 1,-7 11-2,-5 19-6,-9 11-31,-1 18 2,0 16-3,5 19 2</inkml:trace>
</inkml:ink>
</file>

<file path=ppt/ink/ink12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01:30.75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183 214 21,'-4'-31'32,"2"9"2,-2 4-2,-3-1-19,7 19-3,-3-13-3,3 13-2,0 0-2,0 0 0,-1 17-2,1 4 0,1 8-1,1 9 1,-2 9 0,2 11 0,-2 9 0,1 6 0,-2 5 0,1 5 1,-2 1 0,1 1-1,-1-5 0,0-1 0,-3-9 1,1-7-1,-1-9 0,0-9 1,-3-10-2,4-7 1,-2-8 0,2-8 0,4-12 0,-3 14 1,3-14 0,0 0 0,0-9 0,0 9 0,0-20 0,-2 6 0,-2-4 0,-1-4-1,-2-2-1,-3 0 1,-4 0 0,1 1 0,-1 1 0,2 5 1,1 1-1,0 6 1,11 10-1,-13-13-1,13 13 1,0 0-2,0 0 1,1 15 0,5 1-1,2 2 0,2 6 0,0 2 1,2 2 0,-1-3-1,-1 0 1,-3-5 0,0-3 0,-4-4 0,0-4 0,-3-9 0,0 0 1,11 5 0,-11-5 0,23-17 0,-7-1 0,6-2 0,3-4 0,2 1 0,1 0 0,-4 4-1,-4 0 1,-3 5 0,-5 5-2,-12 9 1,14-10-4,-14-1-5,0 11-31,10-21 0,-1 6 0,4-4-1</inkml:trace>
  <inkml:trace contextRef="#ctx0" brushRef="#br0" timeOffset="1203">267 1491 6,'-14'-13'28,"14"13"-3,-6-10-4,6 10-3,0-14-6,1 4-3,6-1-3,2 0-2,5-2 0,4-3-2,3 3 0,6-3 0,5 5-1,2-1 0,3 6 0,3 1 0,1 4-1,1 5 1,1 2-1,-2 5 0,-1 1 0,-1 5 1,-4 2-1,-4 1 0,-3 5 1,-5 2 0,-5 3 0,-3 0-1,-4 0 1,-4-1 0,-2-2 0,-1-2-1,0-3 1,-3-7 0,1-2 0,-2-13 0,3 13 1,-3-13 1,0 0-1,0 0 1,0 0 0,0 0 1,7-11-1,-5 2 0,-2 9-2,9-21 1,0 7-2,1-3 1,2-3-2,4 0 1,4-4 0,1 1 0,4-3 0,3 0 0,1 2 0,3-2-1,2 4 1,1 1 0,1 4 0,2 1 0,0 6 0,2 4 0,0 4-1,1 6 1,-1 2 0,-1 6 0,-1 5 0,-2 5 0,-3 4 0,-4 1 0,-3 5 0,-3 3 0,-1-1 0,-3-1 0,-4-2 0,-2-3 0,-1-5 0,-3-3 0,1-2 0,-5-7 0,-5-11 0,7 13 1,-7-13-1,0 0 1,0 0 0,0 0 0,0 0 0,9 6 1,-9-6-1,0 0 1,8-15-1,-2 5 0,1-2-1,2-3 0,5-4 0,3 0 0,4-4 0,5-1 0,1-1 0,4 0 0,3-1 0,2-1 1,2 3-1,-1 1 0,-1 4 0,-2 3 0,1 3-1,-1 6 1,-4 2 0,-2 7 0,-1 7-1,-1 1 1,-1 8-1,-1 3 0,-2 4 1,-2 4 0,-1 1 0,0 2-1,-4-3 1,-1 3 0,0-5 0,-2 0 0,1-4 1,-2-5-1,0 0 0,-1-7 0,-3-1 1,-7-10-1,12 14 0,-12-14 0,0 0 0,0 0 0,11 10 0,-11-10-1,0 0-3,7-10-24,-6-3-9,2-9 0,0-8 0</inkml:trace>
  <inkml:trace contextRef="#ctx0" brushRef="#br0" timeOffset="2550">2576 16 37,'-11'-11'34,"2"3"0,9 8-2,0 0-26,0 0 0,0 0-2,-4 25-2,8 2-1,-1 13 0,2 14 1,-1 11-1,4 12 1,-2 10 0,3 6-1,1-1 0,3 3 1,0-7 1,2-3-1,-1-7-1,0-3 1,-2-7 0,-2-5 0,-2-6 0,-3-3-1,-1-9 0,-1-3-1,-2-5 1,1-9-1,0-7 1,-2-4-1,-1-4 0,1-13 1,0 12 1,0-12-1,0 0 1,-5-16 0,-3-2-1,-4-4 1,-3-6-1,-2-7-1,-8 0 0,1-5 1,-3 5-1,0 2 1,4 5-1,2 4 2,2 2-1,4 6 1,3 2 0,5 3-1,7 11 0,-14-14 0,14 14 0,0 0-1,0 0-1,0 0 1,2 18-1,4 1 0,5 6 0,2 4 0,4 3 0,-1 3 1,5 2 0,0-4 0,-2 0 0,1-4 0,-1-3 0,-3-2 0,-1-6 0,-3-1 0,-2-7 1,-10-10 0,15 8 0,-15-8 0,14-20-1,-1-5 1,2-7 0,3-7 0,2-6 0,5-2 0,0-1 0,0 6 0,-2 3-1,-5 6 1,-3 8-1,-2 3-1,-2 7-3,-6-5-4,8 3-30,-3-2-1,4 1-1,0 1-1</inkml:trace>
  <inkml:trace contextRef="#ctx0" brushRef="#br0" timeOffset="3624">2852 1617 20,'3'-11'28,"5"2"1,1-4-11,-2-8-5,8 0-2,-4-8-2,7 1-4,-2-4 0,5 4-1,1-1-1,4 4 0,-1 2 0,3 4-1,-1 4 1,2 3-1,-1 5 0,1 6-1,-1 1 1,0 6-1,0 3 0,0 5-1,-4 4 1,1 3-1,-4 2 0,-3-1 1,-1-1-1,-3 0 1,-3-4-1,-2-1 2,-1-5-2,0 1 1,-8-12 0,9 9 0,-9-9 0,0 0 1,0 0 0,9 4 0,-9-4 1,0 0-1,9-15 0,0 4 0,1-5 0,5-2-1,2-4-1,4-4 0,5-1 0,0-2 0,6 4 0,0-1 0,2 1 0,-2 6 0,2-2 0,-3 6 0,-1 3-1,1 3 1,0 6 0,1 5 0,2 7 0,2 2-1,2 5 1,3 5 0,0 0 0,-2 4 0,-2-2 0,-3 0 0,-6-4 0,-3-1 0,-5 0 0,-4-5 0,-4-2 0,-4-1 0,-8-10 0,9 11 1,-9-11-1,0 0 0,0 0 1,0 0 0,0 0 0,0 0-1,0 0 1,11-2 0,-11 2 0,9-9 0,-9 9-1,20-18 1,-6 5-1,3-3 0,5-2 1,3-2-2,5 2 1,3 0 0,3 1 0,4 2-1,0 2 1,0 2 0,3 3-1,-3 3 1,0 2 0,-1 3 0,-4 3-1,0 4 1,-2 2-1,-1 2 1,-3 5 0,-1 1 1,-3 3-2,-3 2 2,0-2-1,-3 4 1,-5 0-1,1 0 0,-4 1 0,-1-1 0,-1 4 1,-3-3-1,-2 3 0,0-4 0,-1-4 0,-1 0 0,-1-5 0,0-5-1,-1-10-3,0 0-15,0 0-20,9-26 0,-4-3-1,2-12 0</inkml:trace>
  <inkml:trace contextRef="#ctx0" brushRef="#br0" timeOffset="4852">5421 414 44,'-7'-32'37,"-1"10"1,3 6-1,5 16-28,-7-9-3,7 9-2,-1 22-1,0 4-2,2 12 1,2 14-1,-1 14 0,3 16 1,-1 8-1,2 7 1,-2 2 0,2 0-1,-1-4 1,0-7-1,0-9 0,0-7 1,-2-9-1,1-5 0,-1-10-1,-1-8 1,0-9-1,-2-7 1,0-5-1,1-8 0,-1-11 0,1 10 1,-1-10 0,0 0 0,-6-15-1,0 1 1,-7-5 0,0-2-1,-6-7 1,-2-1-1,-3-2 0,-1 4 0,3 4 1,1 0-1,3 6 0,2 3 0,5 3 1,11 11 0,-13-12-1,13 12 0,0 0 0,0 0 0,0 0-1,5 18 0,7 0 0,3 5 1,2 6-1,3 3 1,2 1-1,0-1 1,-1-5 0,-1-2 1,-4-6-1,0-6 1,-3-5 0,5-8 0,0-9 1,4-7-1,1-7 1,2-6-1,0-10 0,2 0 0,-2 0 0,-1 3-1,-6 7 0,-1 5 1,-6 6-2,-1 6 1,-10 12 0,13-11-2,-13 11-4,9-16-18,3 4-18,-1-3 1,8-6 0,0-1-1</inkml:trace>
</inkml:ink>
</file>

<file path=ppt/ink/ink12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01:29.56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134 0 51,'0'0'34,"-18"65"0,12-22-1,3 13-33,-1 18-1,2 29-1,-2 23 1,-2 26 1,3 16-1,-2 36 1,5 18 0,2 31 1,6 14 0,0 12 2,5 6 0,-3 12-1,3 13 1,-7 1-1,-1 8 1,-11 1 0,-5 4 0,-3 3 0,-5 1-1,1-8 1,-1-7 0,2-14 1,3-7-1,5-15 0,5-12-1,-1-19-1,2-19 1,0-19 0,-2-26-3,10-24-5,-12-32-30,9-36-2,-1-34 1,-1-56-1</inkml:trace>
</inkml:ink>
</file>

<file path=ppt/ink/ink12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02:39.64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191 1560 21,'0'0'25,"0"0"-4,0 0-8,0 0-2,0 0-3,0 0-3,0 0-1,10-6-1,-10 6 0,0 19-1,0-8 0,2 6 0,-2 2-1,2 2 0,0 2 1,1 2-2,0-1 1,2-1 0,2 4 0,4-3 0,0-2 0,5-2 1,3-4 0,6-3 1,0-6 0,7-3 0,-1-7 1,6-3 0,0-5-1,7-1 1,-3-7-1,6 2 0,-1-2-1,3 1 1,0-1 0,2 3-2,-3 2 1,4 1-2,-4 7 1,-2 0-1,-4 5 0,-5 2 0,-5 3 0,-4 2 0,-5 1 0,-6 3 0,-5-4 1,-2 1-1,-10-7 1,17 8 0,-2-9 0,5-4 1,8-4 0,7-2 0,5-1-1,3 1 1,0-2-1,0 4-1,-3 3 1,-5 6-2,-5 4 2,-3 4-2,-2 6 1,-2 1-1,0 4 2,0 0-1,3 1-1,1 0 2,5-3-2,2-1 2,3-3-1,10 0 1,5-1-1,4-4 0,4 2 0,4-2 0,1-2 0,-1-1 1,-1-5-1,-3-3 1,-7-8 0,1-4 1,-5-5-1,-4-6 1,-5-2 0,-2-5-1,-7 2 1,-3 2-1,-8 2 0,-3 7 0,-5 3-2,-6 3-2,-6 14-16,0 0-21,3 11 1,-7-2-2,-2 6 1</inkml:trace>
  <inkml:trace contextRef="#ctx0" brushRef="#br0" timeOffset="39007">4358 1519 24,'0'0'20,"0"0"-2,0 0-1,0 0-3,0 0-2,0 0-4,0 0-1,-12-2-3,12 2-1,0 0-1,0 0 0,-9 0-1,9 0 1,0 0-1,0 0 1,0 0-1,0 0 0,0 0 0,-8 13 0,8-13 0,-8 9 0,8-9 0,-7 9 1,7-9-2,0 0 1,-7 12 0,7-12-1,-3 9 0,3-9 0,-1 13 1,0-2-2,0-2 1,0 2 0,1 0 1,0 0-1,0-2 0,1 2 0,-1-11 1,2 14-1,-2-14 0,4 13 0,-4-13 1,5 11-1,-5-11 0,13 10 1,-3-6-1,1 2 1,2-3 0,2 1 0,2-2 0,1 1-1,3 1 1,-2-2-1,3 3 0,1-3 0,1 3 0,2-3 0,-1 1 0,1 0 1,0-1-1,1 0 0,-1 0 0,1-1 0,-2 2 1,0 0-1,1 0 0,-1 0 0,-1 2 0,-2-2 0,1 0 1,-1 1-1,2-1 0,-2 1 1,1 1-1,0-4 0,0 4 0,-1-1 0,2-1 1,-1 0-1,-1-1 0,-1 1 0,2-2 1,1 2-1,1-1 1,1-1-1,1 2 0,1 0 0,2 2 0,1-3 1,2 0-1,2 0 1,1-2-1,0 2 0,3-3 1,2-1 0,1 1-1,1-1 2,0 0-2,3 0 1,3 0-1,0 0 1,2 0-1,0 1 0,3-2 1,-1 2-1,1-3 1,0 1-1,-1 0 1,0-2-1,-2 2 1,-1-1-1,1 0 1,-1 2-1,-2 0 1,-2 2-1,0-2 1,-1 2-1,-1 0 0,-2 1 0,0 0 1,-5 0-1,0 2 0,-2-1 0,-1 2 0,-1-1 0,-2-1 1,-1 1-1,-2 0 0,0-1 1,0 0-1,-1 0 0,-1 1 0,1-2 0,-1 2 0,1-1 0,2-2 1,0 3-1,2-3 0,2 0 0,0-1 0,1 1 0,1-1 1,1 1-1,-2 1 0,3-1 0,-1 1 0,0-1 0,2 0 0,-2 2 1,0-2-1,1 1 0,0 0 0,-1-1 0,-1 2 0,0-2 0,2 2 0,-1 0 0,0-1 0,-2 0 0,0-1 0,-2 1 1,-3-1-1,-4 0 0,-4 1 0,-2-3 0,-3 2 0,-2-1 0,-2-1 0,-2 0 1,1-5-1,1 3 1,0-6-1,1 1 1,-1-5-1,1-1 0,-1-2 1,-2-1-1,1-2 0,-4-2 1,0 1-1,-2-1 1,1-3-1,-2 0 1,1-3-1,0-1 1,0-1-1,0-2 0,1-1 0,0-4 0,0 0 1,0-1-1,-1-4 1,-1 0-1,1-3 0,-2 1 1,0 0-1,-1-2 0,1 1 0,1 0 0,-1 5 1,1-1-1,0 1 0,1 1 1,-1-2-1,-1 2 2,-1 1-1,0 1-1,-2 1 2,1-1-2,-2 3 1,1-1 0,-1 5-1,0 1 1,0 2-1,-1 3 1,1-2-1,-1 4 0,-2-2 0,0 2 1,0 1-1,-1 0 0,-1 2 0,0 0 0,-3 2 0,1-2 0,0 3 1,-3 1-1,0-2 0,0 2 0,-2-2 0,0 2 0,-5-1-1,1 2 0,-4 0 1,-2 1-1,-3 1 0,-3 1 1,-4 0-1,-5 3 1,-2 1 0,-4 2 0,-7 2 0,-4 2-1,-4 2 1,-7 3 0,-4 5-1,-5-2 1,-6 1 0,-4 3 0,-2 3-1,-4-1 1,-3 1 0,0-1 0,-1 1 0,-3-2-1,1 3 1,0-4 0,0 0 0,0-1 0,3-1-1,0-2 1,0-2 0,1-1 0,-1-2 0,1 0 0,-2-2 0,1-2 0,-3 1 0,-1-2 0,0-1 1,0 0-1,3-3 0,-1 1 0,2-4 1,2 1-1,-1-1 0,6-1 0,1 0 0,5 0 1,2 0-1,4 1 0,2 0 0,5 0 0,6 0 1,3 2-1,6-2 0,5 4 0,4 0 1,7 1-1,6 3-1,7-2 1,5 4 0,4 0-1,15 0 1,-13 4 0,13-4-1,1 11 1,3-2 0,1 4-1,2 2 1,1 4 0,1 5 0,1 2 0,2 4 0,-2 2 0,1 4 0,-1 2 0,-2 3-1,0 4 1,0 3 0,-2 0 0,-1 5-1,0 0 1,0 3-1,1-2 2,1 1-2,-1-2 2,2-2-2,-1 0 1,2-5 0,-1-1 0,-1-2 0,-1-2-1,0 1 1,-2-5 0,0 0 0,-1-2 0,1-2 0,-2 0 0,2-6 0,1-1 0,1-2 0,-1-3 0,0-2 0,0-2 0,0-2 0,-1 0 0,2-3 0,-3 1 0,1-3 0,0 0 0,-1 0 0,1 1 0,-1 0 1,4 0-2,-5 1 1,2-1 1,-1 1-2,1-3 1,-3 0 0,-1-9 1,5 14-1,-5-14 0,2 12 0,-2-12 0,0 13 0,0-13 0,1 13 0,-1-13-1,0 16 1,0-16 0,-3 14 0,3-14 0,-2 15 1,2-15-3,-1 17-3,1-17-33,0 0 1,0-10-2,7-13 0</inkml:trace>
  <inkml:trace contextRef="#ctx0" brushRef="#br0" timeOffset="56047">1229 4930 32,'-4'11'30,"4"-11"1,3 12 0,16-9-21,16-2-5,16 2-2,21-4 1,18 2 0,20-4 1,20 1 1,11-3-2,8 1 2,-5-4-3,0 2 2,-14-1-2,-11 2 0,-21-2-2,-17 1 1,-22-2 0,-16 1 0,-16-5 0,-13 2-1,-14-4 1,-11-3-1,-8-4 0,-7 0 0,-6-5-1,-6 1 1,-4 0-1,3 5 1,2 1 0,5 5-1,7 2 1,6 6-1,10 4 0,9 2 0,12 5 0,5 0 0,5 2-1,0 3 1,3 0 0,-1 1 0,-3 2 1,-6 2-1,-10 3 0,-5 2 1,-6 3-1,-6 3 1,-6 2 0,-2 4 0,-3 0 0,-1 0 0,1-1 0,2-1-1,-1-2 1,3-4-1,3 0 0,1-7-1,3 1-1,0-8 1,3-1-2,-3-9-4,12 0-10,-16-4-21,12-9 1,3-6-1,7-6 1</inkml:trace>
  <inkml:trace contextRef="#ctx0" brushRef="#br0" timeOffset="56906">3789 4314 24,'16'8'29,"-16"-8"0,11 21-5,-12 1-13,-9 3-2,-5 10-1,-11-1-1,0 7 0,-7-3-2,2 3 0,-1-6-1,7-2 0,4-6 0,14-6 0,9-6-1,16-3 1,13-8-1,15 1 1,9-7-1,14 0 0,5-2-1,7-1-1,-1 2 0,-1-1 0,-9 1-1,-9-2 1,-8 2-1,-12-2-1,-9 0 0,-9-1-2,-5 0-3,-15-8-9,5 3-21,-6-1-1,0-4-1,0 1 1</inkml:trace>
  <inkml:trace contextRef="#ctx0" brushRef="#br0" timeOffset="57272">4600 3992 67,'3'-45'35,"-3"16"-1,-5 17-10,-8 13-16,-1 26-2,-6 17-1,-2 24-2,-4 19-1,2 20 0,1 14 1,3 10-1,2 6 1,6 3 0,4-8 0,4-3 0,2-15 1,3-11-1,-1-14 0,3-15 1,-1-17-2,1-16 0,0-10-2,-1-17-1,-2-14-6,0 0-32,-6-11-1,2-6 0,-2-3-2</inkml:trace>
  <inkml:trace contextRef="#ctx0" brushRef="#br0" timeOffset="69853">75 7822 34,'-22'10'36,"5"-1"2,3-5-1,4-8-21,10 4-5,-13-1-5,13 1-1,0 0-1,0 0-1,0 0 0,26 9-1,2-5-1,10 1-1,15 0 1,14-1-1,17 2 1,13-5-1,12-1 1,7-4-1,2-4 1,1 1 0,-9-3-1,-5-3 1,-18-2 1,-16 0 0,-17-2-1,-16-3 1,-13-4-1,-15 0 1,-14-8-1,-11 0 1,-6-3-2,-5 2 1,-5 2-1,-1 3 1,0 7-1,5 3 1,5 8-1,7 6 0,15 4 1,0 0-1,19 18 0,10-2 1,7 1-1,9 4-1,3 3 2,2 0-1,-3 1 0,-9-1-1,-8 3 1,-13 0 0,-11 2 0,-15 3 1,-9 2-1,-11 4 1,-5 2-1,-6 1 1,-2 0-1,1-2 0,3-2-1,6-8-1,9-5-3,2-10-5,21-14-30,0 0 0,0 0 1,27-26-2</inkml:trace>
  <inkml:trace contextRef="#ctx0" brushRef="#br0" timeOffset="70569">3283 7233 80,'0'0'42,"-13"-13"-1,11 0 0,16 0-32,0-6-4,15 1-2,8-1-2,11 1 0,8 3-1,5 2 0,-2 8 0,-2 8 1,-14 12-1,-20 8 1,-19 12 0,-20 8 0,-17 4-1,-8 5 1,-6 7-1,4 1 1,10 0-1,16 1 0,20-1 0,21 0 0,17 0 1,10-1-1,6-4 0,-2-4 1,-7-2-1,-11-7 1,-15-2-1,-19-5 1,-17-6-1,-14-5 0,-11-4 0,-9-7 1,-6-7-1,-3-10-1,1-6 1,3-4-2,12-2 0,4-2-2,18 2-7,4-4-29,22 3-1,14-1 1,17 4 0</inkml:trace>
  <inkml:trace contextRef="#ctx0" brushRef="#br0" timeOffset="71015">4177 8126 97,'14'36'39,"-4"-5"1,-6-8-2,0-6-33,-3-3-3,0-5-2,-1-9-1,0 0-2,0 0-6,0-19-31,4-1 2,0-8 0,2-10-2</inkml:trace>
  <inkml:trace contextRef="#ctx0" brushRef="#br0" timeOffset="71252">4631 7154 72,'15'-11'38,"-7"2"0,-8 9-1,0 0-27,-2 13-5,-4 11-1,-2 13 0,-4 11-1,2 12 0,-1 8-1,1 7 1,1 4 0,5 1-1,2-3 0,5-4 0,0-8-2,3-7 1,0-7-1,1-9 1,-1-8-2,-2-8 1,1-6-2,-3-9 0,-2-11-4,0 0-7,8-17-27,-4-10 1,5-10 0,1-9-1</inkml:trace>
  <inkml:trace contextRef="#ctx0" brushRef="#br0" timeOffset="71591">5032 7237 67,'8'25'36,"-8"8"-1,-1 4 0,2 13-28,-1 1-3,6 2-1,2-4-1,10-6 0,8-9-2,7-12-2,10-10-5,-2-19-15,10-12-13,2-8 0,-2-17-1,1-11 0</inkml:trace>
  <inkml:trace contextRef="#ctx0" brushRef="#br0" timeOffset="71755">5597 7029 39,'5'-61'33,"-8"14"4,-1 20-2,4 27-11,-20 6-7,12 33-7,-8 14-2,4 18-3,-7 15 2,3 15-2,-3 4-1,3 3-1,1 0-1,4-4 1,2-10-1,6-7 0,2-12-1,4-11 0,2-9 0,0-8-1,0-11 0,0-7-1,-2-9 0,0-8-2,-3-12-1,0 0-5,10-15-30,-13-5-3,2 0 2,-3-3-1</inkml:trace>
  <inkml:trace contextRef="#ctx0" brushRef="#br0" timeOffset="92409">937 10447 45,'14'-9'36,"-1"1"1,0 0-1,0 13-16,4-6-14,8 9-4,6 1 0,9 4-2,12-1 1,14 3 0,14-2-1,14-2 1,11-4 1,12-4 0,6-6-1,2 0 1,-6-5 0,-7-3-1,-15-4 0,-14 1 1,-18-4-1,-17 1 0,-22-1 0,-15-3-1,-18 2 1,-13 0 0,-14 3 0,-10 0-1,-9 3 1,-3 3 0,0 2-1,6 4 1,8 2-1,10 2 1,18 2-1,14-2 0,31 10 1,10-3-1,16 2 0,8 2 0,7 3 0,3 1 1,-6 3-1,-9 3 0,-17 6 1,-13 5 0,-20 3 0,-17 3 0,-13 3 0,-10-1 0,-9-1-1,-6-2 1,-1-7-2,5-8-1,8-3-7,4-13-32,15-7 1,7-11-1,19-9 0</inkml:trace>
  <inkml:trace contextRef="#ctx0" brushRef="#br0" timeOffset="93121">3819 9408 65,'0'0'39,"5"-14"-1,-5 14 1,-25-10-27,4 9-6,-12-2-3,-7 1 0,-7-1-1,-5 2 0,-2 2-1,4 2 1,2 0 0,10 4-1,7 7 1,6 12-1,9 12 0,4 17-1,3 14-1,2 18 1,2 16 0,-1 9-2,0 9 2,4 5-1,-1 6 1,2-4 0,0-3 0,1-5-1,0-6 1,2-6 0,-1-9 0,1-10 0,1-11 1,2-12 0,9-12 0,7-9 1,12-15 0,8-5 0,11-13 0,7-5 0,5-3 0,2-3-1,-4-1-1,-8-2-3,-2 8-18,-7-11-21,-4-2 1,3-8-2,12-12 0</inkml:trace>
</inkml:ink>
</file>

<file path=ppt/ink/ink12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03:21.86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297 340 1,'2'-9'28,"-2"9"1,3-19-4,-7 4-7,6 4-1,-10-6-4,3 3-3,-8-4-3,0 4-1,-9 1-2,-2 5-1,-5 4-2,-3 3 0,0 2-1,2 5 1,2 5-1,4 7 0,8 1 0,9 3 0,9 4 1,10 0-1,8 2 1,3 1 0,3-4-1,2-1 1,-1-2-1,-5-4 2,-7-1-1,-7-1 0,-10-1 0,-6-1 0,-6 0 0,-6-3 0,-3 0-1,-3-5-1,0-3-2,-1-5-3,8 1-7,-1-8-18,10-4-3,6-1-2,8-4 2</inkml:trace>
  <inkml:trace contextRef="#ctx0" brushRef="#br0" timeOffset="398">286 329 15,'17'2'28,"-17"-2"1,16 8 2,-10 2-14,-6-10-10,17 15 0,-6-11 0,4 3 0,-1-8-1,3 3 0,-3-5-2,2 1 0,-4-3 0,1-1-2,-13 6 0,11-16-1,-11 7 0,0 9 0,-11-13-1,1 8 0,-4 5-1,-1 6 1,-4 6-1,1 4 1,1 6-1,1 2 1,3 2-1,2 0 2,3-3-1,4-2 0,4-4-1,4-7-1,8-3-8,-2-10-8,8-2-16,3-5-2,5-3 2,4-4-1</inkml:trace>
  <inkml:trace contextRef="#ctx0" brushRef="#br0" timeOffset="782">704 357 23,'0'0'28,"-10"13"0,-7-13 1,-3 1-21,2 3-4,-5 0 0,1 7-1,1 0 0,3 5 1,3 1 0,7 3 0,2 0-1,8 3-1,2-3 0,5-1 0,4-4-3,4-8-4,5 0-9,-1-5-16,3-9-2,4-3-1,0-6 1</inkml:trace>
  <inkml:trace contextRef="#ctx0" brushRef="#br0" timeOffset="1033">852 399 21,'-11'14'23,"-7"-3"1,0 2-15,3 7-3,0-5 2,7 6-1,4-6 1,8 0 0,2-5 0,11-1 0,-1-9-1,7 2 0,-3-7-1,2-2 0,-6-6-1,-1 3-1,-6-9 1,-3 4-2,-6-1-1,-1 1 0,-3 0-1,1 4-1,-2 0 1,5 11-1,-3-12 0,3 12 0,0 0-1,11 1 1,-11-1 0,17 13-1,-6-1 0,0-1 1,2 4 0,0-1 0,-1 0 0,0-1 0,-1-2 0,-1 0 0,1-5 0,0-2 0,0-2 1,3-4-1,0-2 0,1-1 0,2-4 0,-1 0 0,-2 2 1,-1 0-1,-2 0 0,-11 7-1,16-1 2,-16 1-2,9 12 1,-9-12 0,9 17 0,-2-7 0,3-3 0,2 0 1,4-3-1,3-2 0,3-4 0,2-2 1,1-1-1,-2-2 0,-3 1 1,-3 0-1,-4 0 0,-13 6 0,0 0 0,0 0 0,0 0 0,-15 14-1,15-14 0,-13 16 1,11-7 0,2-9 0,14 14 0,2-11 1,1-4 0,4-3 1,-1-9 0,-2-1 0,-4-8 0,-5-5 0,-6-9-1,-6-5 0,-7-8 1,-6-2-2,-2 1 0,-4 0 0,1 4 0,1 6-1,1 7-1,2 6-3,12 15-10,5 12-22,1-13 0,11 11-1,7 6 1</inkml:trace>
  <inkml:trace contextRef="#ctx0" brushRef="#br0" timeOffset="2031">1897 423 17,'0'0'29,"14"-4"0,-14 4 3,0 0-18,9-3-4,-9 3-3,12-2-1,-12 2-1,15-6 1,-15 6-1,14-5-1,-14 5-1,0 0 1,5-11-2,-5 11-1,-14-14 0,1 8 0,-6 1-2,-4 1 0,-5 4 0,-3 3-1,-2 7 1,0 3-1,3 5 1,4 3 1,8 1 0,9-1 0,8-3 1,10-2 1,11-6-1,7-3 0,5-4 0,4-5-1,3-2-3,-4-9-12,5 0-19,-5-3 0,-4-5-2,-3-1 1</inkml:trace>
  <inkml:trace contextRef="#ctx0" brushRef="#br0" timeOffset="2438">2153 0 16,'-1'21'29,"-1"3"2,-3 6 0,0 6-20,2 12-1,-4 2 0,3 9-3,-4-3-2,4 2-1,0-6-3,0-4-2,5-4-5,-2-12-10,7-7-16,4-7-1,2-11 0,5-10 1</inkml:trace>
  <inkml:trace contextRef="#ctx0" brushRef="#br0" timeOffset="2639">2241 430 16,'5'9'28,"-5"-9"3,10 18 0,7-6-18,-6-9-3,10 5-1,-5-10 0,6 1-2,-5-7-1,1 2-2,-5-5 0,-4-1-1,-6-1-2,-5 1 0,-5 0-1,-7 4 0,-2 3-1,-6 4 0,-1 6 0,1 3 1,2 8-2,2 0 2,6 3 0,5 0 0,6-1 0,5 0 2,4-5-1,5-1 0,1-2 0,3-3 1,-2-3-1,3-1 1,-2-3 0,2-1-1,-1-5 1,1-3 0,-2-5-1,1 0 0,-3-6 0,1 3 0,-3 0 0,-2 2-1,-3 3 0,-7 12-1,9-10 1,-9 10 0,6 9-1,-4 1 1,4 1 0,-1 1 0,1 1 0,1 1 0,0 0 1,0-3-1,-1-1 0,-6-10 1,9 14 0,-9-14 0,0 0 1,10 5 0,-10-5 0,8-14-1,-4 3 1,2-1-1,-1 1-1,1 1 0,0 1-1,-6 9 1,8-11-1,-8 11 0,0 0 1,9 14-1,-9-14 1,6 16-1,-3-6 1,-3-10 0,10 16 0,-10-16 0,10 11 1,-10-11-1,15 5 1,-6-5 0,1-2 0,1-2-1,-1 0 0,1 1 0,1 1 0,-2 0 0,2 5-1,2-2 1,0 0 0,3 0 0,2-1 1,2-1 0,1-3 0,-1-1-1,-1-2 1,-1-2 0,-5 0-1,-2-2 0,-8-1 0,-3 1 0,-4 2 0,-3-1-1,-3 2 1,-1 2-1,-1 3 0,1 5 1,1 2-1,9-4 0,-10 12 0,10-12 1,-2 16 0,2-16 0,8 13 0,-8-13 0,10 7 1,-10-7-1,12 4 1,-2-3-1,0 1 0,4-2 0,3 0 0,3-1 0,3-1 1,3-2-1,1-4 1,3-2-1,-2-4 1,1-4 0,-2-5 0,-2-5-1,-3-5 1,-1-6-1,-3-4 1,-5 1-1,-4 1 0,-1 5 1,-4 3-1,-2 9 0,-3 9 0,1 15-1,-5 10 1,2 8-1,0 13 0,2 4 1,4 8-1,0 3 1,2-1 0,2-4 0,2-6 1,1-4-1,-3-8 0,-1-7 0,-6-16-2,0 0 1,-12-8-1,-11-12 1,-6-9-1,-6-3 1,-4-5 0,-3 1 1,3 2 1,5 5-1,6 7 2,13 5-1,15 17 1,0 0 0,29-5-1,1 9 1,3 0 0,5 1-1,0-2 0,0 4 0,-5-3 0,-3-2 0,-8 0-1,-2-3 0,-5 3 0,0-1-1,-1 1 0,-4 0-1,4 2-4,-14-4-9,14 9-25,-7 2 2,0-2-2,-3 1 1</inkml:trace>
</inkml:ink>
</file>

<file path=ppt/ink/ink12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04:17.07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120 408 33,'-28'13'36,"3"-5"4,5-3-2,-1-13-14,21 8-10,-4-23-4,19 4-3,11-8-2,15-2-2,9-3-1,15 3 0,10 2-1,5 10 0,3 9-1,-5 13 0,-10 15 0,-12 11 0,-17 16 0,-16 9-1,-16 10 1,-12 4 0,-8 5-1,-1 2 1,-3-3-1,8 2 0,9 0 1,8-2-1,8 1 0,5-3 0,1-2 1,-4-1 1,-8-4-1,-12-5 1,-16-9-1,-12-4 1,-17-9 0,-12-6-1,-10-10 1,-8-9-1,-4-7 1,-1-9-2,3-5 1,8-6-1,13 0-3,9-3-2,22 3-20,12-2-14,23-1 1,17 0-2,21 0 2</inkml:trace>
  <inkml:trace contextRef="#ctx0" brushRef="#br0" timeOffset="496">1161 1337 86,'14'16'40,"-8"-5"-2,-1 6-2,-5-17-33,2 9-1,-2-9-1,0 0-1,1 9-1,-1-9-2,0 0-16,12-17-20,-4-4 0,4-9-1,5-10 1</inkml:trace>
  <inkml:trace contextRef="#ctx0" brushRef="#br0" timeOffset="746">1591 165 44,'0'0'32,"-7"11"3,4 2-2,5 9-18,-5 2-10,6 16 1,-5 10-2,5 14 0,-4 9 1,4 11-2,-4 5 1,3 7 0,-2 1-1,1-2 0,0-3 0,2-3-1,-2-11 0,1-6-1,0-11 0,0-10-1,0-11 0,-2-11-3,3-12-5,-3-17-31,-1-17 0,3-16-1,2-15 1</inkml:trace>
  <inkml:trace contextRef="#ctx0" brushRef="#br0" timeOffset="1082">1878 262 47,'3'25'36,"-3"16"2,-3 14-1,0 3-17,5 11-13,1 0-3,6 2-1,4-6-1,8-7-2,4-13 1,8-15-2,8-14-2,1-21-14,7-11-20,0-17 0,4-17-1,-1-18 2</inkml:trace>
  <inkml:trace contextRef="#ctx0" brushRef="#br0" timeOffset="1281">2488 0 62,'0'0'38,"-5"30"-2,2 24 3,-5 18-28,6 25-4,-4 15-1,3 16 1,-6 3-2,0 6-1,-1-8 0,2-4-1,-1-13 0,1-14-2,1-11 0,3-13-2,2-11 0,1-14-4,9-14-36,-4-9-1,-1-14 1,-3-12-2</inkml:trace>
</inkml:ink>
</file>

<file path=ppt/ink/ink13.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09-10T20:35:05.233"/>
    </inkml:context>
    <inkml:brush xml:id="br0">
      <inkml:brushProperty name="width" value="0.05292" units="cm"/>
      <inkml:brushProperty name="height" value="0.05292" units="cm"/>
      <inkml:brushProperty name="color" value="#FF0000"/>
    </inkml:brush>
  </inkml:definitions>
  <inkml:trace contextRef="#ctx0" brushRef="#br0">5186 3757,'-26'0,"26"-26,-27 26,27 0,-26-27,26 27,-27-26,1 26,-1-27,27 27,-26 0,0 0,-1 0,1 0,-27 27,26-27,1 26,-1 1,27-1,-26 1,52-1,1 0,26 1,0-1,0-26,-1 27,1-1,0-26,0 27,-53-1,27 1,-27-1,-27 27,27-53,-53 53,27-27,-1 1,-26-27,27 26,0-26,26 0,0-26,26-1</inkml:trace>
  <inkml:trace contextRef="#ctx0" brushRef="#br0" timeOffset="500.0286">5186 3969,'27'-27,"26"1,-27-27,0 26,1 1,-27-27,26 27,-26-27,0 26,-26 27,26-26,-27-1,-25 27,25 0,1 27,-1-1,1 1,26-1,0 27,0-26,26 25,-26-25,53-1,0 1,-27-1,27-26,0-26,0 26,-26-53,-1 26,1-25,-1-1,-26-27,0 1,0 0,-26-27,26 26,-27 1,1 26,-27 0,26 0,1 27,26 26,-27 0,27 26,0 1,0-1,0 27,27 0,-1 26,27 1,-26-27,-1 26,27-26,-26 0,-1 0,0-27,1 1,-27-27,0-27,-27 1</inkml:trace>
  <inkml:trace contextRef="#ctx0" brushRef="#br0" timeOffset="656.0373">5345 3440,'-27'-27,"1"27,52-26,-26-1,53 27,-26-26,26-1,0 27,-27-26,27 26,-26-27,25 27,-25-26,-1 26</inkml:trace>
  <inkml:trace contextRef="#ctx0" brushRef="#br0" timeOffset="877.0501">5953 3334,'0'0,"27"0,-1 0,1-27,26 27,-27-26,1-1,-1 27,1-26,-1-1,1 27,-1-26,-26 26</inkml:trace>
  <inkml:trace contextRef="#ctx0" brushRef="#br0" timeOffset="1035.0592">6059 3387,'27'0,"-1"0,1 0,-1 0,1 0,26-27,-1 1,1-27,0 26,-26 1</inkml:trace>
  <inkml:trace contextRef="#ctx0" brushRef="#br0" timeOffset="1936.1108">2911 4551,'26'0,"-26"0,0 0,0 26,0-26,0 0,0 0,-26 27,26-27,0 26,0-26,0 0,26-26,1-1,-1 1,27-27,0 0,53-26,-27-1,1 1,52-27,-26 27,0-1,-1 1,1 26,-26 0,-1-26,-26 52,-27-26</inkml:trace>
  <inkml:trace contextRef="#ctx0" brushRef="#br0" timeOffset="4541.2598">5477 9843,'27'-27,"-27"27,26 0,-26 0,0 0,27-26,-27 26,0 0,0 0,0 0,0 26,0-26,-27 27,27-1,-26 0,-1 1,1-1,-1 1,1 26,-1-53,1 26,26 1,-27-1,27-26,0 0,27 27,-1-27,1 0,26 0,-27 0,27 26,-26-26,26 0,-27 0,27 26,-27-26,1 0,-27 0,26 0,-26 0,27 0,-27 0,26-26</inkml:trace>
  <inkml:trace contextRef="#ctx0" brushRef="#br0" timeOffset="4883.2792">6006 9684,'0'0,"0"0,0 0,-26 26,26 1,0-1,-27 27,1-26,26 52,-26-26,-1 0,27 26,0 0,-26-26,52 27,-26-1,0-26,0 0,0 0,27-27,-27 1,0-1,0 1,0-27,0 0,0 0,26-27,-26 1,0-1,0-26</inkml:trace>
  <inkml:trace contextRef="#ctx0" brushRef="#br0" timeOffset="5177.2961">6324 9869,'0'0,"26"26,-26 1,-26-1,26 27,0-26,0 52,0-26,0 0,0 26,26 1,-26-27,0 26,27-53,-27 27,0 0,0-26,26-1,-26 1,0-27,0 0,0-27,0 1</inkml:trace>
  <inkml:trace contextRef="#ctx0" brushRef="#br0" timeOffset="7962.4554">3070 5609,'0'0,"0"27,-27-27,27 0,0 26,0 1,-26-1,26 0,0-26,0 27,0-1,0-26,26 0,1-26,-1-1,27 1,26-27,1 27,-27-27,26 0,0 0,1 0,-1 0,-26 27,0-1,0 1,-27-1,-26 27,27 0,-27 0,0-26</inkml:trace>
  <inkml:trace contextRef="#ctx0" brushRef="#br0" timeOffset="8552.4892">2858 6826,'0'0,"0"0,-27 0,27 0,0 0,0 27,-26-27,26 26,0-26,0 27,0-1,26-26,1 0,-1 0,1 0,52-26,-26-1,26 27,-26-53,27 27,-1-27,-26 26,26 1,-52 0,26-1,0 1,-27 26,1 0</inkml:trace>
  <inkml:trace contextRef="#ctx0" brushRef="#br0" timeOffset="13164.753">5768 11509,'0'-26,"27"26,-1 0,27 0,0 0,0 0,0 0,0 0,26 0,-26 0,0 0,0 0,0 0,0-27,-27 27</inkml:trace>
  <inkml:trace contextRef="#ctx0" brushRef="#br0" timeOffset="13559.7756">8335 11509,'26'27,"27"-27,-26 0,25 0,1 26,0-26,0 0,0 27,27-1,-1 1,-26-27,26 26,1-26,-28 27</inkml:trace>
  <inkml:trace contextRef="#ctx0" brushRef="#br0" timeOffset="13915.796">11298 11748,'53'0,"26"0,-26-27,27 27,-1-26,27-1,-27 27,1 0,-27-26</inkml:trace>
  <inkml:trace contextRef="#ctx0" brushRef="#br0" timeOffset="16009.9157">2726 13282,'0'0,"26"0,-26 0,26 0,-26 0,0 53,0-53,27 26,-27 1,0-1,0 1,0-1,0 1,0-1,26-26,1-26,-1-1,27 1,27-27,-1-26,27-1,0 1,-1-1,28 1,-27 0,-1-1,-25 1,-27 52,26-25,-52 25,-1 27,-26 0,0-26</inkml:trace>
  <inkml:trace contextRef="#ctx0" brushRef="#br0" timeOffset="20376.1655">5742 18415,'-80'-26,"80"26,0 0,0 0,0 0,0 0,0 0,0 0,0 0,0 0,0 0,80 0,-80 0,26 0,-26 0,80 0,-80 0,105-27,-25 27,-27-26,26 26,-26 0,26-27,1 27,-27 0,26 0,-26 27,0-27,-53 0,79 0,-79 0,80 26,-80-26,0 0,53 0,-53 0,0 0,0 0,0 0,0 0,0 0,0 0</inkml:trace>
  <inkml:trace contextRef="#ctx0" brushRef="#br0" timeOffset="21164.2104">8652 18336,'0'0,"0"0,0 0,0 0,0 0,0 0,0 53,0-53,0 0,0 0,80 26,-80-26,79 26,-79-26,79 27,-79-27,80 26,-27-26,0 0,26-26,-26 26,26 0,-26-27,27 27,-28-26,1 26,-53 0,80-26,-80 26,53 0,-53 0,0 0,0 0,0 0,0 0,0 0,0 0,0 0,0 0,0 0,0 0,0 0</inkml:trace>
  <inkml:trace contextRef="#ctx0" brushRef="#br0" timeOffset="21899.2526">11457 18415,'0'0,"26"0,-26 0,0 0,0 0,80-26,-80 26,53 0,-53 0,52 0,-52 0,106 0,-106 0,80 0,-80 0,106-27,-106 27,79 0,-79 0,106 0,-106 0,79 27,-79-27,53 0,-53 0,53 0,-53 0,0 0,53 26,-53-26,0 0,0 0</inkml:trace>
  <inkml:trace contextRef="#ctx0" brushRef="#br0" timeOffset="29111.6651">17119 8652,'0'0,"-27"0,54-27,-54-25,54-1,-27 0,0 0,0-53,0 27,-27-1,27 1,0-1,-26 28,0-1,26 26,0 27,0 0,0 27,26-27,27 53,-27-1,27 28,0-27,27 0,-28 0,1 26,0-53,0 27,-26-26,-27-27,0 26,0-26,0 0,-27-26,-26 26,0-27,-26 1,0-1,26 27,0-26,0-1,0 27,27-26,-1 26,27 0,0 0,0-26,53-1,-27 1,27-27,0 0,0 26,-26-26,26 27,-27 0,0 26,-26 0,0 52,-26 1,0 27,-27 26,26-1,-26 1,27 0,-27-27,26 1,1-27,26 0,0-53,0 0,26-27,-26 1</inkml:trace>
  <inkml:trace contextRef="#ctx0" brushRef="#br0" timeOffset="29821.7057">17542 8546,'27'-26,"-27"26,0-53,0 0,0 0,0-27,0 1,-27 0,27-1,-26-25,26 25,-27 1,1 26,26 0,-27 0,27 53,0 0,27 26,26 1,-27 26,27 0,27 53,-28-27,28 0,-1 1,1-27,-28 0,1-1,0 1,-26-53,-1 27,-26-27,0 0,-26-27,-27 1,0-1,-26 1,-27 0,26-1,-25 1,25-1,27 27,27 0,-27 0,53 0,0-26,53-1,-27 1,27-1,0-26,26 1,1-1,-1 0,-26 0,0 26,-27 1,1 26,-27 26,0 1,-27 52,-25 1,25-1,-26 27,0 0,0-27,0 27,1-53,-1 0,26 0,1-27,26-26,0 0,0 0,0-26,0-1,0 1</inkml:trace>
  <inkml:trace contextRef="#ctx0" brushRef="#br0" timeOffset="30083.7207">17066 8969,'-26'53,"-1"-26,27-27,27 0,25-27,28-26,-1 27,1-27,25 27,28-27,-27 0,-1 0,-25 26,-1 1,0-27,-26 53,-26 0,-1 0,-26 0,27 0,-54 26,27 27</inkml:trace>
</inkml:ink>
</file>

<file path=ppt/ink/ink13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04:13.47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277 25 93,'0'0'41,"-5"-10"1,22 12-2,11-10-33,19 4-4,10 0-1,12 6-1,10 4-1,5 12 1,0 11-1,-10 15 1,-10 18-1,-16 17 1,-18 23-1,-18 14 0,-14 15 0,-12 10-1,-6 12 0,-4 3 1,-2 2-1,5-5 0,3-11 1,7-8-1,-1-9 1,1-13 0,-3-18 0,-5-13 1,-5-15 0,-10-9 0,-9-11 0,-10-13 1,-8-13-1,-8-4 1,-7-9 0,0-7 0,0-4-1,5-3 1,10-1-1,11-1 0,10 4-2,12 0-2,18 14-11,10-9-29,24 16-3,9-6 2,9-3-2</inkml:trace>
</inkml:ink>
</file>

<file path=ppt/ink/ink13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04:28.11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285 178 34,'-12'-12'26,"12"12"0,-21-21-5,21 21-2,-16-13-3,16 13-4,-12-10-3,12 10-1,0 0-3,-9-7-2,9 7 0,-2 15-2,5 10 0,0 13 0,0 12-1,-1 15 0,-2 13 0,-1 13 0,-5 5 0,-4 1 1,-6 1-1,-4-7-1,-3-9 1,0-9-1,-1-8 1,0-10 1,4-8-1,0-6 0,6-11 0,2-5 2,5-5-2,2-4 2,1-4-2,4-12 0,-2 12 0,2-12 1,0 0-1,0 0 1,0 0-1,0 0 1,0 0 0,7 11 0,-7-11-1,19 3 0,2-1 0,10-2 1,13 1-1,10-2 0,15-1 0,11-5 0,9-1 1,7 0 0,2-3 0,1 2 0,-4 2 1,-9 2-2,-9 1 2,-11 2-1,-13 4-1,-14 1 1,-11 2-1,-7 1 1,-9-2-2,-12-4 0,10 14-2,-10-14-5,2 11-33,-2-11 1,0 0-1,10-18-2</inkml:trace>
  <inkml:trace contextRef="#ctx0" brushRef="#br0" timeOffset="8325">1983 48 46,'15'12'39,"-15"-12"-1,0 0 0,0 0-26,-25-14-7,-2 5-2,-8 0-1,-9 1-1,-6 2 1,-4 2-1,1 2 0,6 4 1,2 1-1,9 2 1,7 1-1,13 10-1,5 12 1,8 9-1,4 20 0,0 10 0,2 19 0,-3 17 0,-2 9 0,-5 6 1,-3-3-1,-5-1-1,-1-6 1,-2-6 1,3-12-1,2-11 1,6-10-1,6-11 1,7-9-1,10-4 3,8-13-3,9-8 0,8-10 1,4 1 0,6-3-1,2-6 0,1-1 0,-4-3-1,-1 2-1,-9-3 0,-6 2-5,-16-3-33,-3-9 0,-8-1-1,-6-6 1</inkml:trace>
  <inkml:trace contextRef="#ctx0" brushRef="#br0" timeOffset="9607">2991 78 57,'13'-11'41,"17"0"-1,12-1 0,16 7-28,1-2-7,12 7-2,1 9-1,-5 9-2,-4 11 0,-4 18 0,-10 12-1,-9 10 1,-10 12 0,-8 13 0,-7 2 0,-2 2 0,-4 5 0,-4-9-1,-1-5 0,0-8 1,1-11 0,-1-9 2,-5-11-1,-3-2 3,-11-13-1,-5-3 2,-9-5-1,-6-6 2,-7-1-3,-4-6 0,-2-1-1,-1-6 0,3-5-1,4-4 0,6-3-1,5 1 0,4-1 0,5 1-2,3 0 1,-1 3-3,6 7-1,-3-3-3,10 6-36,-5-2 0,12-7-1,-14 10 3</inkml:trace>
  <inkml:trace contextRef="#ctx0" brushRef="#br0" timeOffset="26261">2137 469 3,'-20'2'33,"5"1"0,2 0 0,0-7-14,13 4-3,-1-10-6,15 0-1,0-11-1,12-1-2,-1-7-1,7 2-2,0-2-1,4 1-1,-2 4 1,-3 3-2,-2 9 1,-2 3 0,-2 5-1,1 2 0,0 2 0,0 5 0,0 4 0,2 5 0,0 9 0,1 4 1,-1 6-1,-1 5 0,-2 5 0,-2 6 1,-5-1-1,-5 7 1,-7-5 0,-6 1-1,-9-1 1,-9-2 0,-8 1-1,-6 1 1,-5-3-1,-3-4-2,-1-2 2,-2-5-1,1 1 1,2-4-1,-2-8 1,0-5-2,-1-3 2,-1-3 1,0-5-2,-1-3 1,0-4-1,1-1 1,6 0-1,4-2 1,5-2 0,7 1 0,6-2 1,5 1-1,11 3 1,-7-13 0,9 2-1,5-3 0,3 0 1,1-4-1,2-4 0,1 8 1,2-5-1,-2 5 1,1 0-1,0 4 2,2 3-3,0 1 2,3 7 0,1-1-1,2 1 0,5 4 1,1-2-1,0 4 0,1-3 1,-1 3-1,0 2 0,-1-5-1,0 6 1,-2-4-1,-2 6 1,1-5-1,-2 5 0,0 0 0,-3-2 1,1 4 1,1-3-1,-1 3 0,1 0 1,1 0-1,2 3 0,1-6 1,-1 2-1,3-2 0,0 0 1,0 0 1,-1-5-3,0-2-1,2 1-6,-4-5-32,0-4 1,-2-7-3,1-10 2</inkml:trace>
  <inkml:trace contextRef="#ctx0" brushRef="#br0" timeOffset="42599">4521 80 27,'0'0'32,"9"7"0,-9-7-15,0 0-6,0 0-3,0 0-1,-9-7-2,9 7 0,-12-7-1,12 7 0,-22-6-1,7 4 0,-9 2-2,-2 0 0,-4 1 0,-1 2 0,-1 1 0,0 2 0,2-3-1,3 3 1,7-3 0,4-1 0,5 1 0,11-3 1,-15 8-2,11 1 1,1 6-1,1 1 0,-1 9 0,0 11 1,-2 10-1,-1 7 0,-2 8 1,0 12-1,-1 10 0,-3 3 1,-1 5-1,-1-2 1,2-3-1,0 0-1,2-9 1,2-5 1,4-14-1,5-6 1,3-5-1,4-11 1,3-5-1,2-7 2,4-6-1,2-4 0,2-4 0,1-6 1,-1-1-1,3-1 0,0-4-1,0 5 1,-3-3-1,1-1-1,-1 1-1,-7 0-4,5 4-16,-5-8-17,-4-2-1,-1-5 2,1-6 0</inkml:trace>
  <inkml:trace contextRef="#ctx0" brushRef="#br0" timeOffset="43374">4768 233 24,'0'0'37,"0"0"1,-4 16-2,8-4-16,2 10-13,-4 5-4,2 7-1,-2 7 2,2 12-2,-2 10 0,1 8 0,-4-3 1,2 6 0,-2-3 0,2 7 0,-4-9-1,2-4 0,-1-10 0,0-4-1,1-9 0,0-5-1,0-5 0,-1-11-1,4-3 1,-2-4-2,0-14-1,2 10-3,-2-10-13,12-8-22,-3-4 1,0-7-1,3-4 2</inkml:trace>
  <inkml:trace contextRef="#ctx0" brushRef="#br0" timeOffset="43800">5357 501 41,'13'1'36,"-13"-1"0,0 0 0,3 11-28,-3-11-5,-15 26-2,4-6-1,3 5 0,3 0 0,1 4 0,6 1 1,6-4 0,3-5 0,7-7 1,1-8 2,1-6-2,0-7 0,2-5 0,-8-11 0,0-3-1,-7-2 0,-3 2 0,-4 4-1,-4 4 0,-7 6 0,-2 7 0,-4 7 0,1 8 0,-1 4-1,2-1 0,0 2 0,2-3-3,9 4-6,-6-10-19,9 3-9,1-9-1,1 14 2</inkml:trace>
  <inkml:trace contextRef="#ctx0" brushRef="#br0" timeOffset="44215">5381 1011 15,'0'0'34,"14"13"-1,-14-13 1,0 0-20,0 13-8,0-13-3,-7 21-2,3-11 1,0 4-2,4-14 2,6 18 1,-6-18 0,19 9 0,-2-11 0,4 0 0,0-8 0,4 3 1,-6-5 0,-2 0-1,-3 0-1,-5 3 1,-9 9-2,0 0 1,-10 1-1,-1 2-1,-2 5 0,0 1-1,1 1 1,2 0-1,10-10 1,-14 8 0,14-8-1,0 0-2,0 0-7,0 0-29,-2-20 0,5 5 0,2-1 1</inkml:trace>
  <inkml:trace contextRef="#ctx0" brushRef="#br0" timeOffset="44801">5948 304 48,'-1'-10'39,"4"-3"-1,2-11-8,8 6-21,-2-3-2,3 4-3,1 0-1,2 3-1,3 2-1,0 5 0,2 5 0,1 7 0,1 4-1,-2 4 1,-1 9-1,-2 7 0,-6 7 0,-3 4 0,-7 2 0,-7 2 0,-8-1 1,-3 0 0,-8-4 0,-1-8 0,1-3-1,2-6 1,2-4 0,4-4-1,4-4 1,5 1 0,6-11 0,8 18 0,2-9 0,3 5 0,5 4 0,0 2-2,6 6 1,0-1-1,2 6-1,-4 0 1,3 3-1,-2 3 1,1 2 0,-5 0-1,-1-3 1,-4 2 0,-3-2 1,-4-1-1,-6-2 1,-7-7 0,-8-3 1,-4-1 2,-7-5-1,-4-5 1,-8-9 0,-2-2-1,-3-6 0,0-5-1,0-6-1,4-3-3,5 1 0,2-2-4,14 9-5,-5-6-30,14 3 1,6 1-1,10-5 3</inkml:trace>
  <inkml:trace contextRef="#ctx0" brushRef="#br0" timeOffset="45553">6626 85 45,'0'0'41,"0"0"-1,0 0-1,6-13-23,14 6-11,2-2-3,6 1-1,7 1-1,4 2-1,4 4 1,3 9-1,-1 9 0,-2 8 0,-1 20 0,-6 7 1,-4 15 0,-4 10 0,-6 12 0,-6 3 0,-6 2 0,-2 6 1,-6-9-1,-3-1-1,-2-4 2,-3-8 0,-1-6-1,-1-5 1,-1-6-1,-2-12 1,-1-7 0,0-7 2,-5-11-1,-4-6 1,-3-9-1,-4-7 0,-8-3 0,-2-2-1,-4 1-1,-6-1-3,7 5-6,-8-3-33,12 1 0,6-6-1,13-5 2</inkml:trace>
</inkml:ink>
</file>

<file path=ppt/ink/ink13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06:05.76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225 78 61,'18'7'34,"-6"1"-1,1 1-8,-4 15-21,-4 7-1,-3 13-1,-7 11 1,-3 8 0,-12 9 1,-4 5-1,-8 3 0,-3 2 0,-3-4 0,2-4-1,3-12-1,6-3 0,8-12 0,12-10 1,12-10-1,12-8 0,10-4 1,11-4-1,7-6 1,6 0-1,1-3 0,0 0-1,-3 0 1,-5 0-2,-10 3-1,-8-4-3,-1 8-8,-13-7-25,2-4 2,-2-3-2,1-7 1</inkml:trace>
  <inkml:trace contextRef="#ctx0" brushRef="#br0" timeOffset="426">1069 203 30,'9'-23'33,"-3"2"1,-8 0-1,-13-3-19,3 9-3,-15-2-1,4 7-3,-8 2-4,2 4 1,0 1-2,3 5 1,4 1-1,4 6-1,5 8 0,4 9 0,0 11-1,1 15 0,-1 15 1,-5 11-1,-3 15 0,-3 6 1,-3 3 0,1-2-1,1-5 1,2-8 0,8-12 0,8-10 1,8-11-1,11-10 1,6-9 0,9-8 0,6-9 0,2-5-1,0-6 0,0-3 0,-3-6-2,-8-3-3,-1 0-6,-12-10-19,0-2-8,-3-7 0,-2-7-2</inkml:trace>
  <inkml:trace contextRef="#ctx0" brushRef="#br0" timeOffset="855">1152 523 80,'10'-26'39,"5"0"-1,5-2 0,4 1-31,2 1-4,7 2 0,1 4-2,2 6-1,-5 11 0,-1 8 0,-9 10 1,-4 11 0,-10 7-1,-9 11 0,-10 6 1,-8 6-1,-9 6 0,-7 0 0,-2 0-1,-1-6 1,6-4 0,5-7 0,9-8 0,8-5 1,12-11-1,10-6 1,8-7-1,7-6-1,5-3-1,1-10-3,11 3-12,-6-13-22,2-3 0,-3-8 0,3-5 0</inkml:trace>
  <inkml:trace contextRef="#ctx0" brushRef="#br0" timeOffset="1266">1705 68 70,'16'-11'38,"5"0"-1,6 2 0,-2-3-30,8 3-3,0 0 0,2 4-2,-5 3-1,0 6-1,-3 13 0,-4 13 1,-6 14-1,-3 16 0,-5 12 0,-3 15 0,-1 11 0,-1 9 0,0 3 0,-1 0 0,2-5 0,1-8 1,0-7-1,0-6 1,-3-13-1,-3-9 1,-6-11 1,-4-11 0,-5-11-1,-5-7 1,-7-10 0,-3-10-1,-4-5 0,0-5-1,3-2-3,1-8-5,12 0-32,5-1 2,13 0-1,13 1-1</inkml:trace>
</inkml:ink>
</file>

<file path=ppt/ink/ink13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06:07.76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23 185 58,'-13'6'36,"13"-6"-2,-12 8-3,12-8-23,22-5-1,2-1-3,13 3-1,11-5-1,13 2 0,9-4 0,10 2 0,4 2 0,3-1 0,-2 1-1,-4 2 1,-9 0-1,-13 2 0,-9 0 0,-11 1 0,-12-1 0,-11-1-1,-16 3 1,2-11-1,-14 2 0,-6-2 1,-6-4-1,-8 0 0,-5-2 1,-4 4-1,-1 2 0,4 2 1,3 3-1,6 5 0,9 6 0,9 3 0,16 5 0,12 0 0,14 4 0,10 3 0,8-3 0,8 4 0,1-6 1,0 0-1,-7-2 0,-9-1 0,-10-2 1,-14-1-1,-14 1 1,-13 0 0,-13 1-1,-11 4 1,-8-3 0,-6 5 0,-6-2 0,2 2-2,7-3-1,3-5-4,17 4-11,7-12-23,17-1 2,10-18-2,17-2 1</inkml:trace>
</inkml:ink>
</file>

<file path=ppt/ink/ink13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06:08.46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7 211 41,'0'0'33,"0"0"1,-9 6 0,14 7-21,-5-2-4,6 14-2,-3 3-3,4 6 0,-4 5 0,4 4 0,-5-2-2,0-1 0,-3-5-1,1-3 0,-2-11 0,0-1-2,2-8-3,0-12-8,0 0-25,1-14 0,5-8-1,4-8 0</inkml:trace>
  <inkml:trace contextRef="#ctx0" brushRef="#br0" timeOffset="370">613 67 28,'2'-23'34,"1"7"2,0 5-2,-3 11-16,6 18-8,-8 13 0,1 21-4,-3 17-3,0 16 0,-4 18 0,-1 10 0,-1 2-1,2 1 0,-3-7-2,3-12-2,2-9-5,-5-23-14,6-14-16,1-16 0,-1-14-1,5-21 1</inkml:trace>
  <inkml:trace contextRef="#ctx0" brushRef="#br0" timeOffset="612">331 672 52,'0'0'35,"28"-10"0,0 3 1,2-13-27,20 0-2,-1-17-2,7-5-2,-2-12 0,1-7-1,-6-8 1,-4-3-2,-7 0 0,-5 6 1,-9 8-2,-5 13 1,-5 12 0,-4 27-1,-7 22 0,-3 29 0,-6 25 0,-3 18 0,-2 14 1,-2 12 0,-1 1 0,0-1 0,5-16-1,3-14 0,5-18 1,4-16-1,6-18 0,6-18 0,4-15 0,4-17 0,3-13 0,1-4 0,0-3 0,-2 8 0,0 9 0,-3 12 0,-5 17 0,-2 12 0,-4 16-1,-1 5 1,-2 1 0,1-2 0,-1-9 0,3-10-2,2-12 0,1-11-3,4-10 0,-1-15-2,3-5 1,-1-12-1,5 4 2,-5 0 2,1 9 3,0 9 2,-4 12 2,2 19 2,-5 11 0,1 17 0,-6 5-1,1 9 0,-4-1-2,3-5-1,-5-3-2,-1-13-1,4-6-6,-6-23-15,0 0-16,10-24 1,-1-12-2,-1-10 2</inkml:trace>
  <inkml:trace contextRef="#ctx0" brushRef="#br0" timeOffset="1227">1526 414 43,'-1'-28'34,"2"18"0,-1 10-2,0 0-24,0 0-13,3 17-9,-1 2-18,4 4-2,3 8 1,0 2 0</inkml:trace>
  <inkml:trace contextRef="#ctx0" brushRef="#br0" timeOffset="1362">1706 915 41,'8'40'34,"-1"-8"3,-3-4-3,-4-28-17,0 12-3,-7-29-5,3-7-2,-3-12-2,5-2-1,-1-4-2,5-3-1,4 5-1,9 6 0,6 9-1,8 9 1,4 4-3,3 3-3,10 11-5,-11-8-20,7 2-7,-3-4-1,-4 1 0</inkml:trace>
  <inkml:trace contextRef="#ctx0" brushRef="#br0" timeOffset="1937">2512 96 33,'2'-29'35,"1"7"1,-2 8-2,-1 14-19,-2 19-5,-6 14-3,1 19-3,-4 16-2,2 13 0,-3 10 1,-1 9-1,0-2-1,4-2 1,0-7-1,3-8 0,0-16 1,3-11-1,1-15-1,2-14 1,0-25-1,0 0 1,-8-30-1,-2-17 0,-6-3 0,-5-3 0,-5 1-1,-5 8 1,-8 14 1,-4 17-1,-1 21 1,5 21-1,6 11 1,5 6 0,7 8-1,11-1 1,12-4-1,11-5 0,12-10 0,5-11 1,9-13-3,2-12-3,9-8-19,-3-17-13,-1-15 0,1-7-2,1-7 0</inkml:trace>
</inkml:ink>
</file>

<file path=ppt/ink/ink13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06:10.90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81 0 26,'0'0'34,"7"23"1,-11 1 0,-2 5-13,0 15-16,-5 3 0,2 13 0,-6-2-2,4 3-3,2-6-3,-4-10-12,9-5-21,3-8-1,3-13-1,5-10 1</inkml:trace>
</inkml:ink>
</file>

<file path=ppt/ink/ink13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06:15.28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251 111 52,'0'0'37,"3"-15"-2,-3 15 1,4-11-24,-4 11-4,0-11-2,0 11-2,0 0-2,0 0 0,1 11-1,1 4 0,0 12-1,1 11 1,-2 13-1,-2 11 1,-3 10 0,-5 12-1,-4 5 1,-4 2-1,-3 1 1,-4-2-1,-1-7 1,-1-6-1,2-6 1,0-10-2,3-9 2,3-9-1,2-10 0,5-9 0,3-7 0,2-7 1,6-10 0,0 0 0,13 1 0,2-6 0,6 0 0,6-2 0,9-2 0,6 2 0,7 0 0,4 0 0,1 1-1,1 1 1,-2 2-1,-3 2 1,-6 0-1,-6 2-1,-6-3-3,-2 6-7,-9-6-28,-3-2 1,-2-5-2,-1-6 2</inkml:trace>
  <inkml:trace contextRef="#ctx0" brushRef="#br0" timeOffset="691">1068 98 21,'9'-11'30,"-3"0"-4,-3 1-1,-3 10-5,1-9-3,-1 9-3,-13-7-4,3 7-1,-10-5-4,0 3-1,-6-2-1,-2 1 0,-1 0-1,1 1 0,1 0 0,4 1-1,5 0 1,5 1-1,3 0 0,10 0-1,-10 9 1,10-9 0,-2 18-1,1-4 0,0 4 1,-1 5-1,1 6 0,-1 5 1,2 8-1,2 5 0,0 9 0,0 5 1,2 10 0,-1 4 0,1 7-1,-1 4 1,1 5-1,-2 5 1,2 1-1,-1 0 0,1-6 1,0-4-1,1-9 0,1-8 1,0-13-1,1-10 0,-2-14 1,0-10-1,0-10 1,-5-13 0,17 1-1,-5-11 1,2-3 0,5-1 0,3-3 0,3 1-1,1 2 0,1 2 0,-2 5-1,-4-2-2,-2 8-5,-19 1-31,17-11 1,-13 1-1,-4-4 0</inkml:trace>
  <inkml:trace contextRef="#ctx0" brushRef="#br0" timeOffset="1524">1139 525 17,'-11'5'32,"11"-5"2,-13 6-3,13-6-8,0 0-4,-13-14-3,13 14-5,13-22-4,0 8-1,1-6-2,5 0-2,2-2 1,5-1-1,-2 1 0,4 2-1,-1 2 0,-1 4-1,-1 4 1,-1 2-1,-3 4-1,-2 5 1,-3 6 0,-4 7 0,-5 5 0,-4 7 0,-6 5 0,-5 8 0,-7 8 0,-6 2 0,-8 3 1,-3 1-1,-2 1 0,-4-1 0,1-2 1,3-5-1,4-4-1,5-6 1,8-5 0,3-5 0,7-6 0,4-5 0,7-4 0,3 0 0,5-8 1,4 2-1,1-4 1,3 1-1,2-1 1,3-1-1,0 2 0,-1-1 0,1 4 0,-2 0 0,-1 1 0,-3 0 0,0-1 0,-3-1-1,1 1 0,-2-4-1,0-1-1,1-6-3,3 4-6,-6-10-23,6-1-3,1-4-1,0-3 2</inkml:trace>
  <inkml:trace contextRef="#ctx0" brushRef="#br0" timeOffset="2209">1886 523 34,'1'-15'33,"-6"-2"2,1 3-1,0 5-17,-11 1-6,1 9-2,-4 4-5,0 6-2,0 5-1,3 3 0,4-1 0,5 3 0,6-6 2,10 0-1,3-7 1,7-3 0,1-5 0,1-2 0,0-6 1,-2-1-1,-6-5-1,-4 0 1,-8 0-1,-2 2 0,-5 1-1,5 11 0,-19-13-1,5 11-2,4 6-1,-4-2-3,14-2-6,-16 12-9,16-12-18,-2 17 0,6-5 0,2 0 2</inkml:trace>
  <inkml:trace contextRef="#ctx0" brushRef="#br0" timeOffset="2583">1922 748 39,'0'0'32,"-16"13"0,4-6-9,3 4-7,-9 1-6,9 3-4,-4-1-1,8 1-1,5-4 1,7 0-1,5-7 0,8-1-1,2-7 2,3 1 0,-7-7-1,0 3 1,-10-2-2,-8 9 0,-4-11 0,-6 8-1,-7 3-2,1 2-1,1 2-3,-1-5-6,16 1-30,0 0 2,5-10-1,10 0 1</inkml:trace>
  <inkml:trace contextRef="#ctx0" brushRef="#br0" timeOffset="3073">2281 419 51,'0'-21'37,"2"-3"0,3-1 0,-2-4-21,8 10-5,-2-5-4,6 8-2,-1 2-1,5 5-3,0 5 1,3 7-2,0 4 1,3 6-1,-5 10 1,-1 6-1,-5 5 1,-9 3 0,-7 2-1,-10-1 1,-4-1 0,-6-4-1,0-5 0,0-4 0,4-4 0,5 0-1,7 0 1,8 0 0,7 3 0,5 1-1,5 2 2,6 4-1,-2 2 0,4-1 1,-3 0-2,-2-2 1,-6 1 1,-2-4-1,-7 0 0,-5-3 1,-4-3-1,-7-2 1,-6-4 0,-4-2-1,-6-6 1,-4-3-1,-3-4 0,-1-5-1,3-1 0,0-6-2,8 3-4,-1-9-6,18 0-27,3 1 2,10-3-2,9-1 2</inkml:trace>
  <inkml:trace contextRef="#ctx0" brushRef="#br0" timeOffset="3689">2753 65 57,'-16'-11'38,"4"0"0,6 2 0,9-4-18,11 10-11,5-6-4,11 6-2,3-1-1,6 2-1,5 4 0,-1 3-1,-2 9 1,0 5-1,-7 13 1,-6 8 0,-7 11-1,-5 13 1,-7 11-1,-4 10 0,-2 5 0,-2 6 0,0 3-1,-1 0 1,1-3 0,-2-6 0,1-8 0,-3-11 0,-1-9 1,-4-8-1,-3-12 1,-5-11-1,-2-9 1,-2-9 0,-4-8 0,-2-4-1,-1-3 0,-1-6 0,3 0-2,-2-5-2,9 4-8,0-5-28,12-3 2,11-3-3,8-3 2</inkml:trace>
  <inkml:trace contextRef="#ctx0" brushRef="#br0" timeOffset="4254">3598 589 46,'18'-8'34,"5"7"1,12 0 1,8-4-21,19 6-5,2-2-4,11 3-1,1-3-1,4 4 0,-3-3-1,-1 2-1,-8-1 0,-7 1-1,-11-2 1,-7 1-2,-12 1 1,-9-2 0,-7 0-1,-15 0 1,12-5 0,-12 5 0,-5-14-1,-2 5 1,-4-5-1,-3 0 0,-3 0 1,-4-1-2,-3 3 1,-2 0 0,3 3 0,2 4 0,5 1 0,4 3 0,12 1 0,0 0 0,7 9 0,12-3 0,5 3 0,2-1 0,4 0 0,3 1 1,0 0-2,-5-1 2,-4-3-1,-4 1 0,-8 1 0,-2 0 0,-10-7 1,-5 17 0,-6-6-1,-4 0 1,-5 6 0,-7 0 0,0 1 0,-4 0 0,3 0 0,0 2-1,4-3 0,3 1 0,2-4 0,7-1 0,3 1-2,0-3-2,7 7-6,-3-5-29,3 2-1,-3-2 1,2 0-2</inkml:trace>
</inkml:ink>
</file>

<file path=ppt/ink/ink13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06:30.33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769 294 28,'-2'-19'35,"-6"3"1,-11 1-2,-11-5-12,-7 8-12,-14 0-4,-8 1-4,-6 1 0,-1 2-1,2 3 0,8 2 0,11 7 0,10 8 1,10 12-2,12 12 2,6 14-2,1 16 0,-1 14 0,-4 15 0,-5 12 0,-6 7 0,-6 4 0,-1-1 0,1-3 0,4-6 0,10-9 0,13-9 0,16-12 0,15-11 1,16-11-1,12-8 0,10-3 0,10-7 1,2-6-1,0-4 0,-5-2-3,-7-9-5,-4-3-27,-13-2-1,-11-12 0,-11-5-1</inkml:trace>
  <inkml:trace contextRef="#ctx0" brushRef="#br0" timeOffset="451">1005 488 55,'0'0'37,"-10"9"-2,1 17 0,2 2-25,0 11-8,0 5-1,2 2-3,6 5-10,1-7-23,7-7 1,6-8-2,1-13 0</inkml:trace>
  <inkml:trace contextRef="#ctx0" brushRef="#br0" timeOffset="701">1516 482 30,'0'0'33,"12"13"2,-12 19-2,1 16-16,2 18-13,-3 14 0,1 12-2,-1 7-2,0 0-4,4-1-11,-3-6-17,-1-15-3,1-8 2,-6-22-1</inkml:trace>
  <inkml:trace contextRef="#ctx0" brushRef="#br0" timeOffset="891">1316 1048 47,'-3'-20'35,"16"9"1,11-3-1,11-5-23,12-4-7,6-9-3,9-9 0,3-12-1,1-6 0,-5-12-1,-3-1 1,-4-3 0,-6 11 0,-9 12 0,-7 19 0,-11 24 1,-7 26-2,-8 26 2,-8 27-1,-8 20-1,-5 18 1,-1 5 0,-2 4-1,5-11 1,4-11-1,2-14 0,7-20 0,9-21 0,7-21 0,7-26-1,3-18 1,1-18 0,1-13-1,2-6 1,-3 5 0,-2 6 0,-5 15 0,-5 21 1,-2 18-1,-4 18 1,-2 20 1,-4 4-1,1 3-1,0-3 1,0-9-1,3-10-1,1-12-3,9-7-3,-3-23-7,12 1-1,-7-18-1,12 4 0,-7-9 4,8 11 5,-5 4 4,-3 10 7,1 18 6,-9 8 4,2 19 0,-12 2 1,5 13-4,-10-6-2,4-1-5,-4-5-5,-1-14-11,4-9-23,5-11 0,3-18-2,6-9 0</inkml:trace>
  <inkml:trace contextRef="#ctx0" brushRef="#br0" timeOffset="1512">2687 607 61,'-5'12'33,"6"5"-4,-5-4-15,10 3-35,6-2-10,-12-14-3,17 18 1</inkml:trace>
  <inkml:trace contextRef="#ctx0" brushRef="#br0" timeOffset="1715">2940 1445 36,'0'0'32,"3"-13"3,-9-10-8,-3-17-8,5 0-7,-4-12-7,5 3 0,0-1-1,8 8-1,2 5 0,7 8-2,5 7 0,7 6 0,5 9-5,-1-5-11,5 2-21,1 1 0,0-5-2,-1 1 2</inkml:trace>
  <inkml:trace contextRef="#ctx0" brushRef="#br0" timeOffset="2091">3450 1217 0,'-9'22'23,"-13"-4"0,11 5-7,-4 4-9,4-1 1,6 1 4,0-10 0,14-2 1,1-13 1,14-2 0,-3-16 0,12-4 1,-13-19-3,8-8-3,-14-17-3,-5-10-2,-13-14-1,-5-1 0,-10-6-2,-6 6-2,1 5 0,-4 9-3,11 13-3,-2 5-14,14 17-19,8 5 0,9 3 0,8 6 0</inkml:trace>
  <inkml:trace contextRef="#ctx0" brushRef="#br0" timeOffset="2453">3905 318 30,'16'37'33,"-1"-1"1,-5 7-2,1-2-19,-5-1-13,-1-2-24,-7-13-8,6-4-1,-4-21 1</inkml:trace>
  <inkml:trace contextRef="#ctx0" brushRef="#br0" timeOffset="2808">4426 52 73,'25'-24'39,"-2"7"0,0 9-1,-2 5-32,5 15-3,-7 11-1,-4 16-1,-2 17 0,-6 16-1,-4 17 0,-2 13 0,-5 11 0,1 6 0,1 3-1,2-4 1,0-4-1,1-9 1,4-13-1,-4-7 1,2-9 1,-9-10-1,-8-9 1,-7-7 1,-8-11 0,-2-7 0,-6-7 0,0-7 1,-1-9 0,4-4-1,7-5-1,3-5 0,5-1-3,6-5-2,13 11-32,-10-6-5,10 6-1,-7 20 0</inkml:trace>
</inkml:ink>
</file>

<file path=ppt/ink/ink13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05:14.50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9710 608 36,'2'9'33,"-2"-9"1,-7-11-15,7 11-11,-18-18-5,3 6 0,-5-3-3,-4-1-1,-4-3 1,-3 0 0,-5-2 1,-2 1 0,-7-4 0,-5 1 0,-8-4 0,-5 1 0,-10-3 0,-10 4 0,-10 0-1,-11 1 0,-12 0 1,-10 1-1,-9 2 0,-11 3 1,-12-2-1,-9 0 1,-9 2 0,-11 1 1,-7 2 0,-6 1 0,-9 1 1,-4 3 0,-6 2-1,-5 3 1,-5-1-1,-4 5 0,-10 0 2,-5 3-2,-11 3 0,-8 3 1,-9 6-1,-4 4 0,-9 4 0,2 5 0,-3 2-1,1 6 1,5 2-2,6 7 2,7 0-2,8 8 1,8 3-1,11 7 1,11 5 0,13 6-1,15 5 0,16 3 0,16 2 0,23 5 0,17 4 1,22 0-1,20 6 0,20-1 0,19-3 0,21 1 0,19 3 0,18-6-1,17-4 1,21 1 1,14-8-2,18-5 2,21-3-1,15-1 0,16-7-1,17-1 3,16-1-3,14-3 0,16-2 1,14 0 0,14 0-1,12 0 0,12-3 2,11-2-1,13-4 1,12-5-4,12-1 4,10-14-2,14-3 3,11-7-2,9-7 0,5-1-2,5-6 2,2-5 0,2-6-1,2 3 2,2-6-2,-2-6 0,-2-4 1,0-10 2,-4-7-3,-5-6 7,-7-8-4,-8-7 0,-15-9-1,-11-3 1,-16-8-1,-13-3 2,-20-6-2,-19-3-4,-25-8 2,-24-3 0,-28-9 2,-26-4 0,-31-7-1,-27-3 0,-29-5 1,-29-1 0,-28-2 0,-27-1-2,-30 9 2,-25 4-1,-28 10 0,-26 8 0,-24 11 0,-28 14 0,-22 14-1,-25 16 1,-18 15-1,-20 16 0,-16 16-1,-19 12-1,-9 21-5,-16 4-34,-4 13 1,-7 3-1,-3-1 1</inkml:trace>
</inkml:ink>
</file>

<file path=ppt/ink/ink14.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09-10T15:47:32.106"/>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22845 3225,'0'0,"25"-25,-25 25,0 0,0-25,0 25,0 0,0 0,0-25,0 25,0 0,0 0,0 0,-25-25,25 25,0-24,-25 24,1-25,-1 25,-25 0,25 0,-24 0,-1 0,0 25,26-25,-26 0,25 24,0-24,1 0,24 25,0-25,-25 0,25 0,0 0,0 0,0 0,0 0,0 0,0 0,0 0,0 0,0 0,0 0,0 0,0 0,0 0,0 0,0 0,0 0,0 0,0 0,0 0,0 0,0 0,0 0,0 0,0 0,0 0,0 0,0 0,0 0,0 0,0 0,0 0,0 0,0 0,0 0,0 0,0 0,0 0,0 0,0 0,0 0,0 0,0 0,0 0,0 0,0 0,0 0,0 0,0 0,0 0,0 0,0 0,0 0,0 0,0 0,0 0,0 0,0 0,0 0,0 0,0 0,0 0,0 0,0 0,0 0,0 0,25-25,-25 25,0-24,0-1</inkml:trace>
</inkml:ink>
</file>

<file path=ppt/ink/ink15.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09-10T20:48:23.772"/>
    </inkml:context>
    <inkml:brush xml:id="br0">
      <inkml:brushProperty name="width" value="0.05292" units="cm"/>
      <inkml:brushProperty name="height" value="0.05292" units="cm"/>
      <inkml:brushProperty name="color" value="#FF0000"/>
    </inkml:brush>
  </inkml:definitions>
  <inkml:trace contextRef="#ctx0" brushRef="#br0">2540 10081,'0'53,"-26"-27,26 0,-27 1,27-1,27 1,-1-1,27 1,0-54,0 27,26 0,1-26,-27-1,26 1,-26-27</inkml:trace>
  <inkml:trace contextRef="#ctx0" brushRef="#br0" timeOffset="214.0123">3413 9472,'0'27,"0"52,0-26,0 26,0 27,27 0,-27 0,0 26,0-26,0 0,26-27,-26 0,0-26,0-26,0-27</inkml:trace>
  <inkml:trace contextRef="#ctx0" brushRef="#br0" timeOffset="425.0243">4022 9499,'0'52,"26"28,-26 26,0 26,-26 0,26 27,-26 0,-1 0,1-27,-1 0,1-26,26-53,-27-27,27-26</inkml:trace>
  <inkml:trace contextRef="#ctx0" brushRef="#br0" timeOffset="929.0532">5610 9975,'-27'53,"-26"-27,27 27,-1 0,1 0,26 0,26 0,1-53,52 0,-26 0,26-27,1-26,-1-26</inkml:trace>
  <inkml:trace contextRef="#ctx0" brushRef="#br0" timeOffset="1115.0637">6218 9578,'-26'53,"26"26,-27 27,27 0,0 0,0 26,0 0,-26-26,26 0,-27-27,27 1,0-54,0 1</inkml:trace>
  <inkml:trace contextRef="#ctx0" brushRef="#br0" timeOffset="1428.0817">6430 9604,'79'0,"-26"0,0 0,26 27,-26 26,0-27,-53 54,0-27,0-1,-53 28,27-1,-27 1,0-1,26-26,1 0,0 0,26 0,0-27,52 1,-25-1,52-26,1 0,-1 0,0 0,1-26</inkml:trace>
  <inkml:trace contextRef="#ctx0" brushRef="#br0" timeOffset="2135.1221">8785 9710,'-27'27,"-26"-27,0 0,0 0,-26 26,0-26,-1 27,1-27,52 53,1-27,52 27,1 0,26 0,26 26,0 0,1-26,-1 27,-26-27,0-27,0 27,-53-26,-26-1,-1-26,-26 0,-26 0,26 0,0-26,-26-1,26-26,26 53,27-53,0 27,27-1,-1-26,27 27,26-1,-26-25,27-1,-1 0,-26 0</inkml:trace>
  <inkml:trace contextRef="#ctx0" brushRef="#br0" timeOffset="2498.1429">9076 9578,'26'0,"0"26,27-26,0 0,27 0,-1 27,0-1,1 1,-27-1,-27 27,-26 0,0 0,-53 0,0 26,0-26,-26 27,26-28,0-25,53 52,0-26,27 0,26 0,0 0,-1 0,-25-27,-1 54,1-54,-54 27,1-26,-53 25,-1-25,1-27,-27 26,27 1,26-27,0-27,26 1</inkml:trace>
  <inkml:trace contextRef="#ctx0" brushRef="#br0" timeOffset="49350.8226">5953 13732,'27'0,"-27"-27,0 27,-27-26,27 26,-26-26,26 26,-26 26,26-26,0 0,0 26,-27 1,27-27,-26 53,26-27,0 1,-27 26,1-27,26 27,0-27,-27 1,27-1,0-26,0 0,27 27,-1-27,1-27,26 27,-1-26,28 26,-1-27,1 27,-1 0,27-26,0 26,26 0,-26 0,0 0,26 0,0 0,0 26,1-26,-1 0,0 0,-26 0,26 0,-52 0,-1 0,-26 0,0 0,0 0,-27-26,-26 0,0-1,0 27,0-53,0 27,0-1,-26 1,26-1,0 27,0 0,-26-26,26 26,0 26,26 1,-26-27</inkml:trace>
  <inkml:trace contextRef="#ctx0" brushRef="#br0" timeOffset="88359.0539">6218 12435,'0'0,"0"0,-26 27,26-1,0 1,0-1,0 1,0 26,0 0,26-27,1 0,25 1,28-27,-1 0,27-27,0-25,53 25,-1-52,28 26,-28 0,28 0,-28 0,1 27,-27-1,1 1,-54-1,0 27,1 0,-54-26,27 26,-53 0,27 26,-27-26,0-26,0 26,0 0,26 26,-26-26,0-26,0 26,0-27,0 27</inkml:trace>
  <inkml:trace contextRef="#ctx0" brushRef="#br0" timeOffset="89324.1091">5133 12568,'0'0,"0"26,0-26,0 0,0 27,0-1,27-26,-27 0,0 27,0-27,26 0,-26 0,27 0,-1-27,1 27,-1-26,27-1,0-26,0 27,26-27,-26 0,26 0,-26 0,0 0,27 0,-27 27,-1-27,-25 53,-1-27,-26 27,0 0,27 0,-27 0,0 0,0 0,0 0,0 0,0 0,0 0,26 0,-26 0,0 0,0 0</inkml:trace>
  <inkml:trace contextRef="#ctx0" brushRef="#br0" timeOffset="146238.3639">2831 16642,'0'0,"0"0,0 0,0 0,0 0,0 0,0 0,0 0,0 0,0 0,0 0,-26 0,26 27,0-27,-27 26,27 1,-26 26,0-27,-1 1,27-1,-26 0,-1 27,1-26,26-27,0 26,-27-26,27 0,0 27,0-27,0 0,0 0,0 0,0 0,0 0,0 0,0 0,0 0,0 0,0 0,0 0,0 0,0 0,0 0,0 0,0 0,0 0,0 0,0 0,0 0,0 0,0 0,0 0,0 0,0 0,0 0,0 0,0 0,0 0,-26-27,26 27,0 0,0 0,0 0,0 0,-27 0,27 0,0 0,0 0,0-26,0 26,0 0,0 0,-26 0,26 0,0 0,0 0,0 0,0 0,0 0,0 0,0 0,0 0,0 0,0 0,0 0,-27 0</inkml:trace>
  <inkml:trace contextRef="#ctx0" brushRef="#br0" timeOffset="148985.5213">2911 16589,'-27'-26,"27"52,-26-26,-1 0,27 0,-26 27,-1 26,1-27,0 27,-1-26,27 52,0-26,27 0,-1 26,0-26,27 0,-26 26,-1-26,27 0,-26 0,-27 0,0 0,-27 0,27-53,-53 79,53-79,-106 27,80-27,-27-27,27 1,-1-27,27 0,27 0,-27 0,53-26,-27 26,27-27,0 28,0-28,26 1,-26-1,26 1,-26 0,0 26,-26-27,26 1,-53 26,0 0,-27 0,1 27,-27-1,-27 1,28 52,-28-26,27 27,0-1,0 27,53-26,-26 26,52-53,1 26</inkml:trace>
  <inkml:trace contextRef="#ctx0" brushRef="#br0" timeOffset="149419.5463">3599 16563,'26'-27,"27"27,-26-26,-1 0,0 26,1-27,-1 27,1 0,-27 0,26 27,-26 25,0 1,0-26,0 26,0 26,-26-26,26 0,-27-27,27 27,0-26,0-1,27 1,26-1,0 1,0-1,-1 27,28-53,-27 26,0 1,-27-1,1 1,-54-1,1 1,-27-1,0 1,-27 26,-25-27,25 27,-26-27,27 1,26-1,0-26,53 0,0-26,27-1</inkml:trace>
  <inkml:trace contextRef="#ctx0" brushRef="#br0" timeOffset="152650.7311">5504 16775,'0'0,"0"0,0 0,-27 0,1 0,26 0,-27 26,1 27,-1-27,1 27,-27-26,53 52,-26-26,26 0,-27-27,54 27,-1-26,0-1,27-26,0 0,0 0,0 0,27 0,-28-26,28 26,-27 0,0 0,0-27,-27 27,27-26</inkml:trace>
  <inkml:trace contextRef="#ctx0" brushRef="#br0" timeOffset="152938.7476">6271 16589,'-26'0,"-1"0,1 27,26-1,-27 27,1 0,-1 27,1-1,-1 27,1 26,-1-26,1 0,-1 26,1-26,0-27,26 1,-27-28,27 1,0-53,0 0,0 0</inkml:trace>
  <inkml:trace contextRef="#ctx0" brushRef="#br0" timeOffset="153451.777">6192 16801,'26'-53,"27"0,0 27,0-1,-27-26,27 53,-26-26,-1 26,1 0,-1 26,0 27,-26-26,0 52,0 27,0-27,-26 27,0 0,-27-27,0 27,26-26,-26 25,0-52,1 27,25-54,27-26,-53 80,53-80,0 0,0 0,53-27,0 1,26-1,27 1,0-27,0 26,26-26,-26 27,0 0,-27-1,1 1,-54 26,27 0,-53 0,26 0,-26 0,0 26,0-26,0 27,0-1,-26-26,26 26,0-26,0 0</inkml:trace>
  <inkml:trace contextRef="#ctx0" brushRef="#br0" timeOffset="167542.5829">8837 16536,'-52'0,"-1"27,0-27,-27 26,27 1,0-1,27 27,0-26,-1 26,54 0,-1 26,27-26,0 26,0-26,0 26,0-26,-27 27,1-1,-54-26,1 0,-1 0,27-53,-106 53,53-27,0-26,1-26,25-1,27-26,-26-26,52 26,1-53,-1 27,27 0,0-1,-27 1,27 26,-26 0,-1 0,1 27,-1-27,1 0,-27 26</inkml:trace>
  <inkml:trace contextRef="#ctx0" brushRef="#br0" timeOffset="167904.6036">9023 16722,'53'0,"-1"-27,28 1,-1 26,-26-53,53 26,-53 1,0 26,0 0,-27 26,1 1,-54 26,1 0,-1 26,27-26,-26 26,26 1,0-27,26 26,27-53,-26 27,26-26,-27 26,0-27,-26 27,0-26,-52 26,52-53,-106 52,53 1,-27-26,28-1,52-26,-80 0,54-26</inkml:trace>
  <inkml:trace contextRef="#ctx0" brushRef="#br0" timeOffset="220303.6007">8837 14261,'0'0,"0"0,0 0,0 0,-26 0,26 27,0-1,-26 0,26 1,0 26,0-27,0 27,0-26,0 26,0-27,0 0,0-26,0 27,0-27,0 0</inkml:trace>
  <inkml:trace contextRef="#ctx0" brushRef="#br0" timeOffset="220758.6267">8599 14182,'-26'-27,"-1"27,1 0,-1 0,1 0,0 0,-1 27,1 26,-27-27,53 27,-27 0,1 26,26-26,0 27,26-28,-26 28,53-27,-26 0,26-27,26 1,0-1,-26-26,53-26,-27-1,1-26,-1 0,1-26,-28 0,1-1,0-26,-53 27,0 0,0-1,-53 1,0 26,-26 26,0 27,-27 0,27 27,-27 26</inkml:trace>
  <inkml:trace contextRef="#ctx0" brushRef="#br0" timeOffset="222594.7317">4763 14261,'0'0,"0"0,26-26,1 26,-1-27,1 1,26 26,-27-27,27 27,-27 0,1 0,-1 27,-26-1,0 1,-26 26,-1-1,1 1,-27 0,27 0,-1 0,1 0,26-27,0 1,0-1,26 1,1-27,26 0,-1-27,1 27,-26-26,26-1,-27-25,1-1</inkml:trace>
  <inkml:trace contextRef="#ctx0" brushRef="#br0" timeOffset="223357.7753">4710 14155,'-27'0,"1"0,0 27,-1-1,1-26,-1 27,27-1,-26 1,26 25,-27-25,27 26,0 0,0 0,0 0,0-1,27 1,-1 0,-26 0,27 0,-1 0,1 0,-1-27,0 1,27 26,-26-53,-1 26,1 1,26-27,-27 0,27 0,-26-27,25 27,1-26,-26 26,26-27,-27 1,1-1,26-25,-27 25,27 1,-27-27,1 26,-1-26,1 27,-1-27,1 0,-27 27,26-27,-26 0,-26 0,26 0,-27 26,1-25,-1-1,-26 0,0 26,1-26,-1 27,0 26,0-27,-27 54,28-27,-1 53,-27-27,27 27,27 0</inkml:trace>
  <inkml:trace contextRef="#ctx0" brushRef="#br0" timeOffset="225919.9219">1456 13679,'0'0,"0"0,0 0,0 26,0 1,0-1,0 1,0 26,0 26,26 0,0 1,1 26,-1-27,27 27,-26-27,-1 1,1-1,-1-53,-26 27,0-26,0-27,-26 0,-1-27,1-26,-1 1,-26-28,0-26,1 1,-1-28,0 27,0 1,26-28,1 54,26 0,0-1,53 27,-27 0,27 27,0 26,-26 0,25 26,-25 27,-1-26,1 26,-27 0,-27-1,27-25,-26 26,-27-27,27-26,-1 0,1 0,-1 0,27-26,0-1</inkml:trace>
  <inkml:trace contextRef="#ctx0" brushRef="#br0" timeOffset="226144.9348">1667 13335,'0'26,"27"-26,-27 27,26 26,1-53,-1 53,1-27,-1-26,0 0,1-26,26-27,-27 26,-26-26,27-26,-27 0,-27 26,1-27,-1 1,-26 0</inkml:trace>
  <inkml:trace contextRef="#ctx0" brushRef="#br0" timeOffset="226609.9613">1614 12568,'0'26,"27"1,-27-1,26 27,27 0,-26 26,26-26,-27 0,27 27,-53-54,26 27,1-27,-27 1,0-27,0 0,-27 0,1-27,26 1,-27-1,1-25,26 25,26-26,1 27,26-27,0 0,26 26,-26 1,26-1,-26 27,0 27,-26-1,-27 27,0-26,0 26,-27-27,27 27,0-26,0-1,0 0,0 1,0-1,0-26,0 27,-26-1,-1 1,-26-1,0 1,1-27,-1 26,0 1,0-27,26 0,27 0</inkml:trace>
  <inkml:trace contextRef="#ctx0" brushRef="#br0" timeOffset="227044.9862">1879 14129,'0'0,"0"0,0 0,0-27,0 1,0-1,0 1,0-1,0 1,0 0,0-1,0 27,26 0,1 0,-1 0,1 27,26-27,-27 26,27-26,-27 26,27-26,-26-26,-1 0,-26-1,0 1,0-27,0 0,0 0,-26 0,-1 0,1 0,26 27,-27 26</inkml:trace>
  <inkml:trace contextRef="#ctx0" brushRef="#br0" timeOffset="227367.0047">2355 13891,'0'0,"27"26,-27-52,0-1,-27-26,27 27,0-27,-26 26,26-25,0 25,0 1,0-27,26 53,1 0,-1 0,1 0,25 0,1 0,-26 0,-1 26,1-26,-27 27,0-1,0-26,0 27,-27-27,1 26,-27 0,26-26,-25 27,52-27</inkml:trace>
  <inkml:trace contextRef="#ctx0" brushRef="#br0" timeOffset="227923.0365">2620 13573,'0'0,"26"-26,-26 26,0-53,0 26,0 1,-26-1,26 1,0-1,0 27,0 0,0 0,0 0,0 27,0-1,26 1,1-1,-27 1,26-1,1-26,-1 0,0 0,1-26,-1-1,-26 1,0-1,0 1,0-1,0 1,0 0,-26 26,26 0,0-27,0 27,26 27,1-27,-27 0,26-27,1 27,-1-26,1-1,-1 1,1-1,-27-26,0 27,0-27,-27 27,1-1,-1 27,1 0,-1 27,27-1,0 0,0 27,0 0,27 0,-1-26,1-1,-1 1,27-27</inkml:trace>
  <inkml:trace contextRef="#ctx0" brushRef="#br0" timeOffset="228688.0802">2487 14155,'-26'0,"0"0,-1 27,1-1,-1 27,27 0,-26-27,26 54,26-54,1 27,-1-26,27-27,-27 0,27-27,0-26,-26 27,-1-27,1 26,-27-25,0-1,-27 0,1 0,-1 26,1 1,-1-1,1 1,26 26,0 0,0 53,26-53,1 53,-1 0,1 0,-1-27,1 1,-1-1,1 0,-1-26,0-26,1-27,-27 27,26-1,-26-26,27 27,-27-1,26 1,-26 26,0 0,27 26,-1 1,1-1,-1 27,1 0,-1-53,1 27,-1-27,0 0,-26-27</inkml:trace>
  <inkml:trace contextRef="#ctx0" brushRef="#br0" timeOffset="229388.1203">2170 12197,'-106'-53,"27"27,-27 26,-26 0,26 26,-27 1,28-1,-1 54,0-1,27 0,-27 27,53 27,0-1,0 27,0-27,27 53,26-26,0 26,0 0,26-26,1 26,-1-26,27 0,-27-1,54-25,-27-27,53-1,-27 1,27-26,26-1,0-53,1 1,-1-1,53-26,-26 0,0-26,26-27,-26 27,-1-54,-25 1,-1-1,-26-25,-27 25,0-52,-26 0,-26-1,-27-25,-27-1,1-26,-27 26,0-26,-26-1,-1 1,1 27,-27 25,27-26,-1 54,-25-1,25 0,-26 53,27 0,-27 0,27 27,-1 52,1-26,26 27,0-1,27 27</inkml:trace>
  <inkml:trace contextRef="#ctx0" brushRef="#br0" timeOffset="229780.1427">2911 12674,'26'-27,"1"-52,-27 26,0-27,0 1,0 26,0-26,0 26,26-27,27 28,-26-1,25 0,28 0,-27 0,0 53,26-27,0 27,1 0,-1 0,-26 27,26 26,-52 0,-1-27,1 27,-1 26,-26-26,27 0,-27 27,0-54,0 27,0-26,0-1,0-26,0 0,0 0,0 0,0-26</inkml:trace>
  <inkml:trace contextRef="#ctx0" brushRef="#br0" timeOffset="230078.1597">3599 12224,'0'26,"0"1,-27-1,54 1,-27-1,26 27,1 0,26 0,-27-27,0 27,27 0,-26-53,-1 27,1-27,-1 0,27-27,-53 1,27-1,-1-26,0 0,-26 27,27-27,-27 27,0-1,0 27,-27-26,27 26</inkml:trace>
  <inkml:trace contextRef="#ctx0" brushRef="#br0" timeOffset="230647.1923">1323 11430,'0'0,"0"-26,0 26,0 0,0 0,27 0,-27 0,26 0,1 0,26 0,-27 0,0 26,1 0,-1 1,1-1,-27 1,26-1,-26 1,0-1,0 1,0-27,27 26,-1 1,-26-1,27 1,-1-1,1 0,-1 1,-26-27,0 26,-26-26,-1 27,-26-27,27 26,-27-26,26 0,-26 27,27-27,0 0,26 0</inkml:trace>
  <inkml:trace contextRef="#ctx0" brushRef="#br0" timeOffset="242477.869">21749 3360,'-26'27,"26"-27,-27-27,27 54,-53-27,27 0,-27 0,26 0,-25 0,25 26,-26-26,27 0,26 27,0-27,26 26,1-26,26 27,-1-27,28 26,26 27,-27-53,-26 53,0-27,0 1,-27 26,-26-27,-26 27,-1-27,1 27,-27 0,26-26,-25-1,-1 1,0-27,26 26,1-52,-1 26,27-27,0-26,27 0</inkml:trace>
  <inkml:trace contextRef="#ctx0" brushRef="#br0" timeOffset="242764.8853">21828 3149,'27'-27,"-1"27,27 0,27-26,-27-1,26 1,27-27,-27 26,27 1,-27-27,1 27,-1-1,1 1,-28-1,1 1,-26 26,-27 0,26 0,-26 0,0 0,27 0,-27 0,0 0,0 0,0 0,0 0</inkml:trace>
  <inkml:trace contextRef="#ctx0" brushRef="#br0" timeOffset="249918.2945">21485 4789,'-27'26,"27"1,0-27,0 0,0 0,0 0,53 0,-27-27,27 1,0 0,27-1,-27 1,-1-1,1 27,-26 0,26 0,-27 0,1 27,-1-1,-26 1,-26 25,26 1,-27-26,-26 52,27-52,-27 26,26-1,1-25,-27-1,53 1,-26-1,26-26,26 27,1-27,-1 0,27 0,-27-27,54 27,-27-26,0 26,26 0,-26-27,0 27,-27-26,1 26,-1 0,1 26,-27-26,0 0,26 0,-26 0,0 0,0 0,0 27,0-27,0 0,0 0,27-27</inkml:trace>
  <inkml:trace contextRef="#ctx0" brushRef="#br0" timeOffset="253073.475">18759 6879,'27'-26,"-1"-1,1 27,26-26,-27 26,1-27,-1 27,-26 0,26 0,-26 0,0 0,0 27,0-27,0 26,0 1,0-1,0 27,0 0,-26-27,0 27,-1 0,1-26,-1-1,1 27,-1-53,1 27,26-27,0 0,0 26,0-26,0 0,0 0,26 0,-26 0,27 0,-1 0,-26 0,27 0,-1 0,-26 0,27-26,-1 26,0 0,-26 0,27 0,-27 0,26 0,-26 0,27 0,-27 0,0 0,0 26,0-26,0 0,0 0,0 0,0 0,26 0,-26 0,0 0,0 0,0 0,-26 0</inkml:trace>
  <inkml:trace contextRef="#ctx0" brushRef="#br0" timeOffset="254199.5394">20902 6906,'0'0,"0"0,0 0,-26 0,26 0,0 0,0 0,-26 26,-1-26,27 0,-26 27,-1-27,27 0,-26 26,26-26,0 0,0 0,0 26,0 1,26-27,1 26,-1 1,27-27,-27 26,1 1,-1-1,1-26,-27 0,26 27,-26-27,0 26,-26-26,-1 27,27-27,-26 26,-27-26,27 27,-1-1,-26-26,27 26,26-26,-27 0,27 0,0 0,-26-26</inkml:trace>
  <inkml:trace contextRef="#ctx0" brushRef="#br0" timeOffset="254419.552">20797 6985,'26'0,"1"-26,-1 26,0-27,1 27,-1-26,27-1,-26 27,26 0,0-26,-27-1,0 27,1-26,-1 26,1 0,-27-27</inkml:trace>
  <inkml:trace contextRef="#ctx0" brushRef="#br0" timeOffset="255041.5876">21828 6959,'0'0,"0"0,27-27,-27 27,26-26,-26 26,27 0,-27 0,26-27,-26 54,0-27,27 26,-27-26,26 27,-26-1,0 27,0-27,-26 27,26-26,-27 26,1-27,26 1,-27 26,1-27,26-26,-27 26,27-26,0 0,0 27,27-27,-27 0,26 0,1 0,-1 0,1 0,-1 0,27-27,-26 27,-1-26,27 26</inkml:trace>
  <inkml:trace contextRef="#ctx0" brushRef="#br0" timeOffset="255612.6202">23575 7011,'-27'-26,"1"26,-1 0,1 0,-1 0,1 0,26 0,0 26,0-26,0 27,26-1,1-26,-1 27,27 26,-26-27,-1-26,1 27,-1-1,-26 1,0-27,0 26,0 1,0-27,-26 26,26-26,-27 0,1 0,-1 0,1 0,-1 0,1 0,-1 0</inkml:trace>
  <inkml:trace contextRef="#ctx0" brushRef="#br0" timeOffset="255854.6341">23522 6959,'26'0,"1"-27,-1 27,1 0,-1-26,27 26,-27 0,27-27,-26 27,-1 0,1 0,-1-26,1 26,-27 0,26 0,-26 0,0 0,0 0</inkml:trace>
  <inkml:trace contextRef="#ctx0" brushRef="#br0" timeOffset="267674.3101">14341 7170,'-27'0,"54"-26,-27 26,0 0,0 0,0 0,0 26,0 27,-27-26,27 52,-26 0,-1-26,1 27,-1-1,27 0,27-26,26-26,-27 26,54-53,26 0,-1 0,1-27,0 27,0-26,-27-27,-26 0,0 0</inkml:trace>
  <inkml:trace contextRef="#ctx0" brushRef="#br0" timeOffset="267951.326">15082 6879,'0'0,"26"27,-26-1,0 27,0 0,0 0,0 26,-26 27,26 0,0 26,-27-26,27 26,-26 1,-1-28,27 1,-26-26,-1-1,1 0,-1-52,1-1,26 1</inkml:trace>
  <inkml:trace contextRef="#ctx0" brushRef="#br0" timeOffset="268454.3546">15373 7223,'79'-79,"27"-1,-27 1,1 26,-1 0,0 27,1 26,-1 0,0 26,-26 1,27 52,-27 0,-27 27,-26 27,0-1,0 27,-53-1,0-25,0-1,-26 0,-27-26,27-27,-27 1,27-27,-27-27,26-26,27-26,27-27,0 0,52 0,0-26,54-1,-1 27,1 27,25 26,1-27,0 54,0-1,0 1,0-1,-1 1,1-1,-26 1,-27-1,26-26,-26 26,0-26,-27 0,-26 0,27 0,-27 0,0 0,-27 0,27 0</inkml:trace>
  <inkml:trace contextRef="#ctx0" brushRef="#br0" timeOffset="269354.4062">18706 7382,'0'0,"0"26,0-26,0 27,0-27,0 26,-26 1,26-1,0 1,-27-1,27 27,-26-27,26 27,0-26,26-1,-26 1,53-27,0 26,0-26,27 0,25 0,1 0,27 0,-1 0,27 0,-27 0,27 27,-1-27,1 26,-27-26,27 27,-53-27,26 0,-26 0,-26 0,-1 0,-26-27,-27 1,27-27,-26 26,-1 1,-26-27,27 26,-27-25,0 52,0-27,-27 1,27-1,0 27,0 0,-26 27</inkml:trace>
  <inkml:trace contextRef="#ctx0" brushRef="#br0" timeOffset="269920.4386">19341 8520,'0'-27,"0"27,27-26,-1 26,1-27,26 27,0 0,0-26,-1 26,-25 26,26-26,-53 27,26-1,-52 1,-1 26,27-27,-26 27,-1 0,1-27,26 27,26-26,1 26,-1-27,1 0,-1 27,-26-26,0-1,0 1,-26-27,-1 26,-26-26,1 27,-1-27,26 0,-26-27,27 1,-1 26,1-53</inkml:trace>
  <inkml:trace contextRef="#ctx0" brushRef="#br0" timeOffset="270254.4576">19950 8520,'53'-27,"26"27,-26-26,27 26,-28 0,1 0,-26 26,-1 1,1-1,-54 1,1 25,-1 1,-26 0,27 0,-27 27,0-28,0 1,27-26,-1 26,27-27,0 1,27-1,26-26,-27 27,27-27,-26 0,52 0,-26-27,0 27,26-53</inkml:trace>
  <inkml:trace contextRef="#ctx0" brushRef="#br0" timeOffset="270686.4824">21326 8493,'26'27,"-26"-27,0 0,-26 26,26-26,0 53,-27-53,27 53,0 0,0-27,0 27,0-53,0 53,0-26,0-27,0 0,0 0</inkml:trace>
  <inkml:trace contextRef="#ctx0" brushRef="#br0" timeOffset="270819.49">21220 8652,'0'-27,"0"27,26 0,1 27,-1-27,27 0,-26 0,26 0,0-27</inkml:trace>
  <inkml:trace contextRef="#ctx0" brushRef="#br0" timeOffset="271569.5329">21855 7885,'0'26,"-27"-26,27 27,-26-1,26-26,0 26,0 1,0-1,0 1,26-27,1 0,-27 26,53-26,0 27,0-27,0 26,26-26,0 27,27-1,-26-26,25 27,28-27,-27 0,26 0,-26 0,-1 0,1-27,0 27,-26-26,-1-1,0 27,-26 0,0 0,-26 0,-1-26,-26 26,0 0,0 0,0 0,0 0,0 0,0 0,0 0,0-27,0 1,0 26,0-27,0-26,0 27,-26 0,52-1,-52 1,26 26,0-27,0 27</inkml:trace>
  <inkml:trace contextRef="#ctx0" brushRef="#br0" timeOffset="272057.5608">22384 8837,'0'0,"-26"-26,26 26,0 26,0 1,0-1,-27 0,27 27,0 0,0 0,-26 0,26 0,0-26,-27-1,27 0,0-26,0 0</inkml:trace>
  <inkml:trace contextRef="#ctx0" brushRef="#br0" timeOffset="272337.5768">22622 8837,'0'0,"0"0,0 27,0 25,0 1,0 27,0-27,0 0,27 0,26-1,-27-25,27-27,0 0,0-27,-27 1,27-27,-26 0,-27 0,0 27,-27-54,1 54,-27-1,26 1,-26 26,1 0,-1 26,0 1</inkml:trace>
</inkml:ink>
</file>

<file path=ppt/ink/ink16.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09-10T20:55:10.635"/>
    </inkml:context>
    <inkml:brush xml:id="br0">
      <inkml:brushProperty name="width" value="0.05292" units="cm"/>
      <inkml:brushProperty name="height" value="0.05292" units="cm"/>
      <inkml:brushProperty name="color" value="#FF0000"/>
    </inkml:brush>
  </inkml:definitions>
  <inkml:trace contextRef="#ctx0" brushRef="#br0">6377 14261,'0'0,"0"0,0 0,0 0,0-26,-27-1,27 1,-26-1,-1 1,27-27,-26 0,0 26,26-52,0 53,0-54,0 27,0 27,26-53,0 52,27-26,-26 0,26 27,26-27,0 26,-26 1,53 26,0-27,26 27,1 0,25 0,28 0,-1 0,26 0,1 0,26 0,0 0,27 0,-27 0,0 0,0 0,-26 0,0 0,-27 0,-26 0,-1 0,-52 0,0 0,0 27,-53-1,-27 1,1-1,-27 27,0 0,-27 27,1-1,-1-26,27-27</inkml:trace>
  <inkml:trace contextRef="#ctx0" brushRef="#br0" timeOffset="2300.1315">12727 13176,'-27'80,"1"-27,-1 26,1 27,0 0,-1-1,27 1,-26 0,-1 26,27-26,-26-26,-1-1,27 0,0-26,0-26,0-27,27 0,-1-27,1-52,26 26,-27-26,27-27,0 26,0 1,0 26,-27 0,1 27,25 52,-25 1,26 26,-27-1,1 28,-1-1,27 27,-26-27,-27-26,26 0,1 0,-27-26,26-1</inkml:trace>
  <inkml:trace contextRef="#ctx0" brushRef="#br0" timeOffset="2710.155">13679 13785,'53'26,"0"27,-26-26,26 26,-27-1,0 28,27-27,-26 0,-27 0,26 0,-26-27,27 0,-27-26,0 0,0-26,-27 0,-26-27,0 26,-26-26,26 27,-53-1,0 27,1 27,-1-1,53 27,0 27,0-28,27 28,52-27,1 0,25 0,1-27,27 0,-1-52,27 0,0-27,0 0,-1-27,1-25</inkml:trace>
  <inkml:trace contextRef="#ctx0" brushRef="#br0" timeOffset="2932.1677">14579 12885,'0'53,"0"27,-27-1,27 27,0 52,0-25,0 26,0-1,0-25,0-1,0-26,27 0,-27-54,0 28</inkml:trace>
  <inkml:trace contextRef="#ctx0" brushRef="#br0" timeOffset="3112.178">14050 13917,'-27'-26,"1"-1,52 1,27 26,27-27,25 27,1-53,53 27,-27-1,27-25,-27-1,1 0</inkml:trace>
  <inkml:trace contextRef="#ctx0" brushRef="#br0" timeOffset="4539.2596">6694 17304,'-26'26,"-1"1,1-1,-27 1,27 26,26-53,-53 52,53-52,-27 80,27-80,0 0,0 53,0-53,0 0,80 26,-80-26,79 27,-26-27,0 0,26 26,1-26,25 0,1 0,0 0,26 0,27 0,-27 0,27 27,0-27,0 0,26 26,0-26,0 26,27-26,-27 27,53-27,0 0,27 0,-27 0,53 0,-26 0,26-27,-27 27,27 0,-26 27,0-27,-1 0,1 0,-1 26,1-26,-1 0,1 0,0 0,-1 0,1 0,-1 0,1 0,0-26,-27 26,26 0,-26-27,27 27,-53-26,26 0,-27 26,28 0,-54-27,26 1,-52-1,0-26,0 27,-1-1,-52-26,0 1,-27-1,-26 0,0 0,-53 26,27-26,-54 27,27-27,-26 27,-1-1,27 1,27-1,-1 1</inkml:trace>
  <inkml:trace contextRef="#ctx0" brushRef="#br0" timeOffset="14907.8525">17489 13864,'-26'-53,"26"0,0 0,0 27,-27 0,27 26,-26 26,26 27,0 0,0 26,26 27,-26 26,0 27,0 0,0 0,0-27,0 27,0-54,0 1,27-26,-27-27,0-27,26-26,1-26,-1-27,1-53,26 26,-27 1,27-27,-27 27,1 26,26 26,-27 27,1 0,-1 53,1-26,-1 52,1 1,-27-1,26-26,-26 26,26-26,-26-26,27-1</inkml:trace>
  <inkml:trace contextRef="#ctx0" brushRef="#br0" timeOffset="15261.8728">18415 14473,'53'0,"0"53,0-27,-26 27,52 0,-26 0,0 26,-27-26,1 0,-1 26,1-52,-27-1,-27 1,27-27,-53-27,27 1,-54-1,27 27,-26 0,0 0,26 27,-27-1,54 27,0 27,26-27,0 26,52-26,1 0,0-27,0-26,27-26,-1-27,0-27</inkml:trace>
  <inkml:trace contextRef="#ctx0" brushRef="#br0" timeOffset="15607.8927">19394 13679,'0'-26,"0"26,27 26,-27 27,0 26,-27 54,27-1,-26 0,26 27,-27 0,27-1,0-25,0-1,0-53,27-26,-1-26,1-27,-1-53,1 0,26-26,-27-1,27 27,-27-26,27 52,-26 27,26 0,-27 53,1 0,-27 27,26-1,1 0,-1-26,-26 0,26-26</inkml:trace>
  <inkml:trace contextRef="#ctx0" brushRef="#br0" timeOffset="15965.9132">20135 14552,'27'-53,"26"27,-1 26,-25 0,26 26,0 1,0 26,-27-1,27 28,-27-27,1 26,-27-26,26 0,-26-27,0 1,0-27,-26 0,-1-27,1-25,-27 25,0 1,27-1,-54 54,27-27,1 53,-1-1,26 28,27-1,27 1,-1-28,1 1,25-26,1-27,0-27,0 1,0-27</inkml:trace>
  <inkml:trace contextRef="#ctx0" brushRef="#br0" timeOffset="16262.9301">21141 13732,'-27'-27,"27"1,-26 0,26 52,0 0,0 54,0-1,0 53,0 1,26-1,-26 27,0 0,27-27,-27 0,-27-52,27-1</inkml:trace>
  <inkml:trace contextRef="#ctx0" brushRef="#br0" timeOffset="16655.9526">20876 14288,'0'-53,"26"26,27-26,-26 0,26 0,0 0,0-26,-27 26,27 0,-27 0,1 53,-27 0,26 53,1 27,-27 25,0 1,0 53,0 0,0-27,26 0,-26-26,27-26,-1-27,1-27,-1-52,27-27,-27 0,27-27,0 1,0 26,-26-26,26 52,-27 27,0 0,1 53,-27 0,26 0,1 0,-27 26,26-52,-26-1</inkml:trace>
  <inkml:trace contextRef="#ctx0" brushRef="#br0" timeOffset="16975.9709">22331 14314,'27'26,"-1"27,1 27,-1-27,0 26,-26-26,0 0,27 0,-54-27,27 1,-26-27,26-27,-53 27,27-26,-1-1,-26 27,0 0,0 0,27 27,0-1,26 27,0 0,26 0,0-27,27 1,27-27,-27 0,26-27,0-52,-26 0</inkml:trace>
  <inkml:trace contextRef="#ctx0" brushRef="#br0" timeOffset="17200.9838">22887 13467,'0'27,"-27"26,27 26,-26 0,26 27,0 27,-27-1,27 0,0 27,0-27,0 0,0-26,0-26,27-1,-27-52</inkml:trace>
  <inkml:trace contextRef="#ctx0" brushRef="#br0" timeOffset="17342.9919">22622 14261,'0'-26,"27"26,-1 0,1 0,52 0,-26-27,0 27,26-53</inkml:trace>
  <inkml:trace contextRef="#ctx0" brushRef="#br0" timeOffset="17731.0141">23548 13335,'0'0,"0"26,-26 1,26 26,0 53,-27 0,27 26,-26 27,-1-1,1 1,0 0,-1-27,27 0,-26-52,26-27,0 0,0-53,26-27,1-26,25 0,-25 0,26 0,-27-26,27 53,-26 26,-1 0,1 26,-1 27,0-27,-26 54,27-1,-27-26,0-26,26 26</inkml:trace>
  <inkml:trace contextRef="#ctx0" brushRef="#br0" timeOffset="18003.0297">23919 14790,'26'-53,"1"0,26-26,-27 0,27 26,-27 0,1 0,26 26,-27 27,1 0,-1 27,1 26,-1 0,0 0,1 26,-1-26,-26 26,0-26,0 0,0-26,-26-1,-1 1,1-27,0 0,-27-27,26 1,-26-1,27 1,-1-1,27-26</inkml:trace>
  <inkml:trace contextRef="#ctx0" brushRef="#br0" timeOffset="18231.0427">24977 13309,'26'-27,"1"54,-27 25,0 28,0 26,-27 26,27 0,-26 27,0 0,26 0,-27-1,27-25,0-1,0-26,0-27</inkml:trace>
  <inkml:trace contextRef="#ctx0" brushRef="#br0" timeOffset="18408.0528">24527 13996,'-26'-52,"26"25,53 27,0 0,52 0,1 0,27-26,-1 26,0 0,-26 0,0-27</inkml:trace>
</inkml:ink>
</file>

<file path=ppt/ink/ink17.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09-10T20:56:49.207"/>
    </inkml:context>
    <inkml:brush xml:id="br0">
      <inkml:brushProperty name="width" value="0.05292" units="cm"/>
      <inkml:brushProperty name="height" value="0.05292" units="cm"/>
      <inkml:brushProperty name="color" value="#FF0000"/>
    </inkml:brush>
  </inkml:definitions>
  <inkml:trace contextRef="#ctx0" brushRef="#br0">3996 9843,'0'0,"26"0,-26 0,26 0,1 0,-1 0,1 0,-1 0,1-27,-1 27,-26 0,27 0,-1 0,-26 0,0-26,0 26</inkml:trace>
  <inkml:trace contextRef="#ctx0" brushRef="#br0" timeOffset="514.0294">5742 9684,'0'0,"0"0,0 0,0 0,0 0,0 0,26 0,-26 0,27 0,-1 0,-26 0,27 0,26 0,-27 0,0 26,1-26,-1-26,1 26,-1 0</inkml:trace>
  <inkml:trace contextRef="#ctx0" brushRef="#br0" timeOffset="9030.5165">12012 7805,'0'0,"0"0,0-26,0 26,0 0,0 0,0 0,0 0,0 0,0 0,0 0,0 0,0 26,0 1,0-1,0 1,0-1,0 27,0 0,0 0,27-27,-27 1,0-1,0 1,0-1,26 1,-26-27,0 0,0 0,0-27</inkml:trace>
  <inkml:trace contextRef="#ctx0" brushRef="#br0" timeOffset="10401.595">12462 7779,'0'0,"0"0,0 0,0 0,0 0,0 0,0 0,0 0,0 0,0 0,0 26,0-26,-26 0,26 27,0-1,0 1,0-27,0 26,-27 27,27-27,0 1,0 26,0-27,0 27,0 0,0 0,27 0,-27 0,0 26,0-26,26 27,-26-28,0 28,27-27,-27 0,0 0,0-27,0 27,0-27,0 27,0-26,0-1,0 1,0-1,0 1,-27-27,27 0,0 26,0-26,0-26,27-1,-27 27,0-53,26 27,-26-27,27 0,-1 0,-26 0,27 0,-1 0,0 27,1-27,-1 0,1 27,-1-1,27 1,-26-1,-1 27,1-26,-1-1,0 27,27 0,-26 0,-1 0,27 27,-26-27,-1 26,1 1,26-27,-27 53,0-27,1 0,-1 1,1 26,-1-27,-26 1,27 26,-27 0,26-27,-26 27,0-27,0 27,0-26,27 26,-27-27,0 1,0 26,0-27,0 0,0 1,0-1,0-26,0 0,0 0,0 0,0 0,0 0,0 27,0-27,26 0,-26 0,0 0,0-27,27 27</inkml:trace>
  <inkml:trace contextRef="#ctx0" brushRef="#br0" timeOffset="10999.6292">14076 7514,'27'-26,"-27"26,0 0,0 0,0 0,0 0,0 0,0 0,0 0,0 26,0-26,0 27,0 26,0-27,0 27,0 0,-27 0,27 0,0 0,-26 0,26-27,0 0,0 1,0-1,0-26,0 0,0 0</inkml:trace>
  <inkml:trace contextRef="#ctx0" brushRef="#br0" timeOffset="46517.6605">7012 2805,'0'0,"0"0,-27-27,1 27,-1 0,1 0,-27 0,0 0,0 0,0 27,0-27,27 26,-1 1,1-1,52 0,1 1,-1 26,54 0,-27-27,53 27,-27 0,0 0,1-27,-27 27,-27-26,-26 26,0-27,-26 1,-1-1,-26 1,-26-27,26 26,-26-26,-1 0,27-26,0 26,0-27,27 27,26-53,0 27</inkml:trace>
  <inkml:trace contextRef="#ctx0" brushRef="#br0" timeOffset="47028.6899">7488 2778,'27'-26,"-27"26,-27 0,27 0,-26 0,26-27,-27 27,1 0,26-26,-27 26,27 0,0 0,-26 0,26 0,0 26,0 1,-27-1,27 54,-26-28,26 28,-27-1,27 1,0 25,0-25,27-1,-27-26,26 26,1-52,26 26,-27-27,1-26,26 27,-27-27,0 26,-26-26,0 0,27-26,-1 26,-26-27,27 1,-27-1</inkml:trace>
  <inkml:trace contextRef="#ctx0" brushRef="#br0" timeOffset="47284.7046">7858 2963,'0'0,"0"0,0-26,0 26,-26 26,26 1,0-1,0 1,0-1,0 1,-26 26,26-1,0-25,0-1,0 1,0 26,0-27,0-26,0 0</inkml:trace>
  <inkml:trace contextRef="#ctx0" brushRef="#br0" timeOffset="47804.7342">8123 2672,'0'0,"27"-26,-1 26,-26-27,53 27,-27 0,1-26,26 26,-27 0,27 0,-26 0,-1 26,-26 1,26-1,-26 27,0 0,0 0,0 26,0-26,27 27,-27-1,0-26,26 0,-26-27,27 1,-27 26,0-27,0-26,0 0,-27 0,-26 0,27 0,-27 0,27 0,-27-26,26 26,1-27,-1 27,27-26</inkml:trace>
  <inkml:trace contextRef="#ctx0" brushRef="#br0" timeOffset="48553.7769">9102 3043,'26'0,"1"0,-27 0,26 0,1 26,-1 1,1-1,-27 1,26 25,-26 1,27 0,-27 27,0-1,0-26,-27 0,1 26,-1-52,1 26,-27 0,0-27,0 0,27-26,-54 27,27-27,-26 0,0 0,-1 0,1 0,-1-27,1 27,-27 0,53 0,-26 0,26 0,0 27,0-27,0 26,27 1,-27-27,26 26,1-26,0 53,-27-26,26-1,27 1,-26-1,-1 27,1-27,26 1,0-1,-27 27,27-53,0 27,0-1,-26 1,26-1,0-26,0 27,0-27,0 26,0-26,0 0,0 0,0-26,0 26,0-27,26 1</inkml:trace>
  <inkml:trace contextRef="#ctx0" brushRef="#br0" timeOffset="48994.8024">7515 4180,'0'0,"0"0,0 0,-27 0,27 0,0 0,0 27,0-27,0 26,0 1,0-1,0 1,0-1,0 1,0-1,0 27,0-27,0-26,0 27,0-1,27-26,-27 0,0 27,26-54,-26 27,26 0,1-26,-27 26,26-27,27 27,-26-26,-1 0,1-1,-1 27,1-26,-27 26,0 0,26 0,-26 0,0 0,0 0,0 0,0 26</inkml:trace>
  <inkml:trace contextRef="#ctx0" brushRef="#br0" timeOffset="55622.1813">12039 10319,'0'0,"0"0,0 26,0 1,-27-1,27 27,0 0,0 0,-26 26,26-26,0 27,0-28,0 1,0 0,0-26,0-27,26 0</inkml:trace>
  <inkml:trace contextRef="#ctx0" brushRef="#br0" timeOffset="56021.2043">14341 10345,'0'27,"0"-1,0 27,0 0,0 0,0 26,0-26,-27 27,27-1,-26 0,-1 1,1-54,-1 27,1-26,0-27</inkml:trace>
  <inkml:trace contextRef="#ctx0" brushRef="#br0" timeOffset="99869.7119">4736 13600,'0'0,"0"0,27 0,-27 0,0 0,0 26,-27-26,27 53,-26-27,-1 1,1-1,0 1,26-1,-27 1,27-1,27-26,-1 27,0-27,1 0,-1 0,27 0,-26 0,26 26,-27-26,1 0,-1 0,-26 0,27-26,-1 26,-26-27</inkml:trace>
  <inkml:trace contextRef="#ctx0" brushRef="#br0" timeOffset="100190.7306">5266 13361,'0'27,"0"-1,0 1,0-1,-27 1,27 26,0 0,-26 26,26 0,0-26,-27 27,27-1,0-26,-26 0,26 26,0-52,-27 26,27-27,0 1,0-1,0 0,0-26,0 0,0 0,0 0,0 0</inkml:trace>
  <inkml:trace contextRef="#ctx0" brushRef="#br0" timeOffset="100900.7712">4631 14817,'0'0,"-27"26,27-26,0 0,0 0,-26 27,26-27,26 26,-26 1,0 25,27-25,-27 26,0 0,26 0,-26 0,0-1,0 1,0 0,0-26,0-1,0 27,0-53,0 27,0-27,0 0,0 0,26-27,-26 1</inkml:trace>
  <inkml:trace contextRef="#ctx0" brushRef="#br0" timeOffset="101334.7959">5027 14843,'0'0,"0"-26,0 26,0 26,-26-26,26 27,-26-27,-1 53,27-1,-26 1,26 0,0 27,0-27,0 26,0 0,26-26,-26 27,27-54,-1 27,27-53,-27 26,27-52,0 26,-26-26,26-1,-27-26,0 0,1 27,-27-27,0 26,0 1,-27 26,1 0,-27 0,27 53,-1-27,1 27,-1-26,1 26,26 0,0-27,0 27,0-27</inkml:trace>
  <inkml:trace contextRef="#ctx0" brushRef="#br0" timeOffset="101890.8279">4578 16272,'0'0,"0"0,0 26,0-26,0 27,0-1,0 27,26-26,-26 26,0-1,27 28,-27-27,0 26,0-26,0 0,0 26,0-52,0 26,0-27,0 1,0-1,0-26,0 0,26 0,-26-26</inkml:trace>
  <inkml:trace contextRef="#ctx0" brushRef="#br0" timeOffset="102339.8535">5054 16298,'-27'-26,"1"-1,0 27,-1 0,-26 27,27-27,-1 26,1 1,26 26,26 0,1 0,26-1,0 1,-1 0,28 0,-27 27,-27-54,1 27,-27-27,0 1,-27-1,1 1,-1-27,-26 0,27 0,-1 0,27-53,0 26,0-25,27-1,-1-27,1 27,-1-26,1 26,-1 0,1 0,-1 0,-26 27,27-1,-27 1,0 26,0 0,-27 0,1 0</inkml:trace>
</inkml:ink>
</file>

<file path=ppt/ink/ink18.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09-10T20:58:59.223"/>
    </inkml:context>
    <inkml:brush xml:id="br0">
      <inkml:brushProperty name="width" value="0.05292" units="cm"/>
      <inkml:brushProperty name="height" value="0.05292" units="cm"/>
      <inkml:brushProperty name="color" value="#FF0000"/>
    </inkml:brush>
  </inkml:definitions>
  <inkml:trace contextRef="#ctx0" brushRef="#br0">11086 10292,'0'-26,"0"26,0 0,0 0,0 0,0 26,-26 1,26 26,-27-27,27 54,-26-28,26 1,-26 0,26 0,0 0,-27 0,27-27,0 1,27-27,-27 0</inkml:trace>
  <inkml:trace contextRef="#ctx0" brushRef="#br0" timeOffset="451.0257">11377 11271,'27'27,"-1"-1,27-26,-26 0,26-26,0 26,-1-27,1-26,0 27,0-27,-26 0,-1 0,-26 0,-26 0,-1 27,-26-1,-26 1,0 52,-27 1,26 26,-25 26,25 1,1 25,26 28,26-28,1 1,52 0,1 0,26-27,26-26,1 0,-1-26,0-1,27-26,-27-26,1-1,-1 1,-26-1,27 1,-28-27</inkml:trace>
  <inkml:trace contextRef="#ctx0" brushRef="#br0" timeOffset="748.0427">12595 10266,'26'0,"-26"26,0 1,-26-1,26 27,0 0,0 0,-27 26,27-26,0 27,-26-54,52 27,-26 0,0-53,27 0,-1-53</inkml:trace>
  <inkml:trace contextRef="#ctx0" brushRef="#br0" timeOffset="2282.1305">22993 4551,'-27'-27,"27"1,-26-1,-1 27,27-26,-26-27,26 27,-27 26,1-27,-1 1,1-1,0 1,-27 26,26-27,-26 27,27 0,-27 0,26 0,-26 27,27-27,-27 26,27-26,-1 27,-26 26,27-27,-1 1,1 25,-1 1,1-26,0 52,-1-26,27 0,-26 0,26 26,0-26,26 27,-26-27,0-1,27 28,-27-27,0 0,0 0,0 0,0-1,0 28,0-54,0 54,0-27,-27-1,27 1,0 0,0 0,0 0,27-26,-27 26,0-1,26 1,-26-26,0 26,26-27,-26 27,0-26,0-1,0 0,0 27,0-26,0-1,0 27,0-53,27 53,-27-26,26-1,1 1,-27-1,26-26,1 26,-1-26,27 27,-53-27,53 26,-27-26,27 0,0 0,0 27,-26-54,52 54,-26-54,0 27,0 0,-27 0,27-26,-26 26,26-27,-27 1,0 0,1-27,-1 26,-26-26,27 0,-27-26,26 26,-26-26,27-27,-27 26,26 1,-26-27,0 27,0-27,0 27,0-27,0-26,-26 26,26 26,-27-26,1 27,-1 0,-26-1,27 27,-27 1,27 25,-27-26,0 53,26-26,1 26</inkml:trace>
  <inkml:trace contextRef="#ctx0" brushRef="#br0" timeOffset="7479.4278">11351 13256,'0'0,"0"0,0 0,0 0,0 0,0 0,0 0,0 26,26 27,-26-27,0 27,0-26,27 26,-27 0,26-27,-26 1,27-27</inkml:trace>
  <inkml:trace contextRef="#ctx0" brushRef="#br0" timeOffset="8329.4764">12198 13811,'0'-26,"-27"-1,1-26,26 27,-27-27,1 53,-27-26,0 52,0-26,27 53,-27 0,0 0,26 26,1 1,26 25,0-25,26-1,27-26,0 0,0-27,0 1,26-27,-26 0,0-27,0 1,-26 0,-1-27,0 0,-26 0,0 26,0 1,0-1,0 27,27 27,-27-1,26 27,27 27,-26-1,26 27,26 0,-26-27,-27 27,27-27,-26 1,-27-27,-27-1,-26 1,1-26,-1 26,-27-27,-26-26,27 0,0 0,-1 0,1 0,26-26,0-1,27 1</inkml:trace>
  <inkml:trace contextRef="#ctx0" brushRef="#br0" timeOffset="8638.494">12859 13070,'27'27,"-27"52,26-26,-26 0,0 26,26 1</inkml:trace>
  <inkml:trace contextRef="#ctx0" brushRef="#br0" timeOffset="13338.7629">11325 15901,'26'0,"-26"27,0-1,0 1,0 26,0-27,0 27,-26 0,26 0,0 0,0 0,0-27,0 27</inkml:trace>
  <inkml:trace contextRef="#ctx0" brushRef="#br0" timeOffset="14008.8012">11933 15928,'0'0,"0"0,27 26,-27 1,0 26,0 0,0 0,0 52,0-25,0 26,-27-1,1 1,-1 0,27-26,-26-1,-1-26,27-27,-26 1,26-27,26 0,1-53,-1 0,1 0,26-26,-1 26,1-27,0 27,0 0,0 53,0 0,0 27,-27-1,-26 54,27-27,-1 0,-26 26,0 0,0-26,0 0,0-26,0-1,0 1,0-27,27-53,-27 26</inkml:trace>
  <inkml:trace contextRef="#ctx0" brushRef="#br0" timeOffset="14228.8138">13203 15769,'27'53,"-54"0,27 26,0 1,-26-27,26 26</inkml:trace>
  <inkml:trace contextRef="#ctx0" brushRef="#br0" timeOffset="28602.6359">4128 16219,'0'-53,"26"27,-26-54,0 54,0-54,0 27,0 1,0-1,-26 26,26-26,-27 27,27 26,0 0,0 0,0 0,27 26,-1 27,1-26,26 26,-27-1,1-25,-1-1,1 1,-1-1,-26-26,0 27,-26-54,-1 27,27 0,-53 0,0-26,0 26,0 0,0-27,27 27,0 0,-1 0,54 0,-27-26,26-1,27 1,-27 0,27-1,-26 1,26-1,-27 27,-26 27,27-1,-27 27,0-27,0 27,0 0,-27 0,27-26,27-1</inkml:trace>
</inkml:ink>
</file>

<file path=ppt/ink/ink1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06T20:55:12.13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34-1 51,'-21'-9'28,"21"9"-2,-15 13-4,15-13-27,1 16-11,-1-16-8,19 19-3,-3-14-2</inkml:trace>
</inkml:ink>
</file>

<file path=ppt/ink/ink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3-09-07T15:55:16.64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34-1 51,'-21'-9'28,"21"9"-2,-15 13-4,15-13-27,1 16-11,-1-16-8,19 19-3,-3-14-2</inkml:trace>
</inkml:ink>
</file>

<file path=ppt/ink/ink20.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09-10T20:59:52.852"/>
    </inkml:context>
    <inkml:brush xml:id="br0">
      <inkml:brushProperty name="width" value="0.05292" units="cm"/>
      <inkml:brushProperty name="height" value="0.05292" units="cm"/>
      <inkml:brushProperty name="color" value="#FF0000"/>
    </inkml:brush>
  </inkml:definitions>
  <inkml:trace contextRef="#ctx0" brushRef="#br0">3202 9075,'0'-26,"26"-27,-26 26,0-26,27 1,-1-1,1 0,26 0,-1 0,28 0,-1 27,1-1,-1 1,0 26,27 0,0 0,26 0,-26 0,0 26,0-26,0 0,-1 0,-25 0,26-26,-27 26,0-27,1 1,-27-27,0 26,0-26,-1 27,-25-27,26 27,-27-27,1 0,-1 0,1 26,-1 1,1-1,-27 1,26 0,-26 26,0 0,0-27,0 27,0 0,0 0,-26 0,26 27,-27-27,-26 26,27 0,-27 1,26-1,-26 1,27-27,0 26,-1-26,27 0,0 0,0 0,27-26,-27-1,52 1,-25-27,-1 27,27-1,-26 1,-1-1,1 27,-1-26,-26 52,27-26,-27 27,0 26,26-27,-26 0,0 27,27-26,-1 26,-26-27,26 1,1-1,-1-26,-26 0,27 0</inkml:trace>
  <inkml:trace contextRef="#ctx0" brushRef="#br0" timeOffset="1032.059">8361 9128,'0'0,"0"27,0-27,0 0,-26 0,26 0,-27 0,1-27,-27 27,26 0,-25-26,-1 26,0-27,-27 27,27-26,-26-1,0 1,-1-1,27 1,0-1,-26 1,26 0,27-27,-27 26,0-26,26 0,1 0,-27 1,27-1,-1-27,1 27,-1 0,1 0,26 1,-27-28,27 54,-26-27,26 0,0 0,0 27,0-1,0 1,0-1,0 1,0-1,0 27,0 0,0-26,0 26,-27 26,1 1,26-1,-53 1,27 26,-1-27,-26 27,27 0,-27 0,26-27,27 1,-26-1,-1 1,27-27,0-27,27 1,-1-1,1 1,-1-27,1 0,-1 0,27 0,-26 0,-1 27,0-1,1 27,-1 27,1-1,-1 1,1 26,26-27,-27 53,1-52,-27 26,26-27,0 27,1-53,-1 27,1-54,26 1,-27-1</inkml:trace>
  <inkml:trace contextRef="#ctx0" brushRef="#br0" timeOffset="35873.0518">5662 6615,'0'0,"0"-27,0 1,27-1,-27 1,0-27,0-27,0 28,0-28,0 1,0 26,-27 0,27 0,-26 27,26-27,0 53,0 0,0 53,0 0,26-1,1 1,-1 27,1-27,-1 26,1-26,26 0,-27-27,1 1,-27-1,0-26,0 0,0 0,-27-26,1-1,-27 1,0-27,0 0,0 27,0-27,0 53,0-53,27 53,26 0,26-27,27 27,-26 0,52 0,-26 0,0 27,26-27,-26 0,0 0,-27 26,1 1,-27-1,-27 1,27 25,-52 1,25 27,-26-27,27 0,-27 26,26-26,1 0,26-27,0-26,0 0,0 0,26-26</inkml:trace>
  <inkml:trace contextRef="#ctx0" brushRef="#br0" timeOffset="41210.3571">2196 9499,'0'-27,"-26"27,-1-26,-25-1,-1 27,0 0,0 0,-27 0,28 0,-28 0,27 27,0-1,27 1,26-27,0 52,26-25,27 26,0-27,27 27,-1 0,0 0,1-26,-27 25,-1 1,1 0,-53-26,0-1,0 27,-26-26,-1-27,-25 26,-1-26,-27 0,27 0,0 0,-26 0,26-26,27-1,-1 1,1-1,26 1</inkml:trace>
  <inkml:trace contextRef="#ctx0" brushRef="#br0" timeOffset="41520.3748">2329 8811,'0'0,"0"0,0 26,0 1,0 25,0 1,0 27,0-1,26 27,-26 26,27-26,-27 0,26 0,-26 0,0-27,0 0,27 1,-54-27,27 0,27-53,-27 26</inkml:trace>
  <inkml:trace contextRef="#ctx0" brushRef="#br0" timeOffset="42154.4111">2170 9710,'0'0,"26"0,1 0,26-26,0 26,26-27,0-26,1 27,-27-1,26 1,0 0,-26-1,-26 27,-1 0,-26 0,0 27,0-1,0 0,-26 27,-1 0,-26 27,27-27,0 0,-1-1,1 1,-1 0,27-26,-26-27,26 0,0 0,26-27,-26-26,27 0,-1-26,1 0,-27-1,52-26,-25 27,-1 26,1-26,-1 52,-26 1,27 26,-1 26,1 1,-1 26,27 0,-26 0,-1 26,27-26,-27 0,1 0,-1 0,1-27,-27 1,26-27,-26 0,0 0,-26 26,-1-52,1 26,-27 0,0-27,27 1,-27 26,26-27,1 1,-1 26,27-27,0 27,0 0</inkml:trace>
  <inkml:trace contextRef="#ctx0" brushRef="#br0" timeOffset="42545.4332">3387 9895,'26'27,"-26"-1,0-26,0 0,0-26,-26-1,26-25,-26-1,26-27,-27 1,27-1,0 28,0-1,0 0,0 0,27 26,-27 27,26 0,0 27,1-1,-27 27,0-26,26 26,-26-1,-26 1,26-26,0 26,0-27,26 1,-26-1,27 1,-1-27,1 0,-1 0,27 0,0-27,-26-26,25 0,-25 0,26-26</inkml:trace>
  <inkml:trace contextRef="#ctx0" brushRef="#br0" timeOffset="42764.4459">3916 8864,'-26'0,"26"0,-27 0,27 26,-26 53,26-26,0 53,0-26,26 25,-26 1,27 0,-1-27,1 1,-1-27,1 0,-1-27,0-26,-26 0,0-26,-26-1</inkml:trace>
  <inkml:trace contextRef="#ctx0" brushRef="#br0" timeOffset="42988.4588">3678 9313,'-26'-53,"26"53,26-26,1 26,25 0,28-26,-1 26,1-27,-1 1,0 26,-26-27,0 27,-26 0,-1 0,-26 0,0 0,27-26,-27 26,0 0,0 0,0 0,0 0</inkml:trace>
  <inkml:trace contextRef="#ctx0" brushRef="#br0" timeOffset="44276.5323">7806 8361,'26'-27,"-26"1,0-27,0 27,0-54,0 27,0 0,0 0,26 1,-26-1,0 53,0-27,0 27,27 27,-1-1,1 27,26 0,-27 0,27 26,0-26,-26-26,25 25,-25-25,-1-1,-26-26,-26 0,-1 0,-25-26,-28-1,1 1,-27 0,27-27,-27 26,26 1,27-1,27 1,26 26,0-27,53 27,0-26,0 26,26 0,-26-27,0 27,0 27,0-1,-53 1,0-1,0 27,-27-26,1 26,-1-1,1 1,-1-26,1 26,0-53,26 0,0 26,0-26,26-26,0 26,1-27,-1 1</inkml:trace>
  <inkml:trace contextRef="#ctx0" brushRef="#br0" timeOffset="49080.8072">8308 9737,'-26'26,"26"1,-27-27,1 53,-1-27,27 27,-26 0,26 0,0 0,26 0,1-27,-1 0,1-26,-1 0,1-26,-1 0,1-27,-1 0,-26-27,0 1,0 0,0-1,-26 1,-1-1,27 28,-26-1,-1 26,27 1,0 26,27 26,-1 1,1 26,-1-1,1 28,25-27,-25 0,26 0,-27-53,1 26,26-52,-27-1,27 1,-26-27,-1 26,0 1,-26-1,27 27,-27-26,26 52,-26-26,27 0,-1 27,27-27,-26 0,-1 0,27 0,0-27,0 1,-27-1,1-25,-27 25,0-26,-27 27,1-1,-1 1,-26 26,27 0,0 26,-1 27,27 0,27-26,-1 52,0-26,27 0,-26-27,26 27,0-53,26 0</inkml:trace>
  <inkml:trace contextRef="#ctx0" brushRef="#br0" timeOffset="49949.8569">10160 10160,'-53'0,"27"-53,-27 0,27-53,-54 1,1-1,-1-27,28 1,-28-27,54 54,-1-1,1 26,52 27,1 0,26 27,26 52,-26 1,26-1,-26 27,0 0,-26 0,-1 0,-26 0,0-27,-26 1,26-27,-27 26,1-52,-1 26,27-27,-26 1,26-53,0 26,26 0,-26-27,27 27,-27-26,26 26,1 27,-1-1,-26 1,53 26,-27 26,27 1,27-1,-27 27,26-26,-26-1,-27 27,27-27,-26 1,-27-1,0 1,-27-27,1 26,-27-26,0 0,0 0,0 0,0 0,27-26,-1-1,27-26,27 27,-1-27,27 0,0 0,26 0,-26 0,0-26,-26 53,-1-27,1 53,-27-27,0 27,0 27,0-27,0 26,26 1,1-1,-1 27,27-27,26 1,-26 26,27-27,-54 1,1-1,-27-26,0 27,-27-27,1 0,-27 0,0 0,0 0,0-27,27-26,-1 27,27-27</inkml:trace>
  <inkml:trace contextRef="#ctx0" brushRef="#br0" timeOffset="50531.8902">10822 7779,'0'-53,"0"0,0 0,-27 53,54 26,-27 27,26 0,1 27,-1 26,1-1,26 1,-1 0,28 0,-27-27,0 1,0-1,-27-53,27 1,-53-27,0 0,-26-27,-1 1,-26-27,-26 27,26-27,-27 26,1 1,53-1,-1 1,27-1,27 27,52-26,27-27,26 27,53 26,1-53,-1 26,26 27,-25-26,-1 26,0 0,-53 26,-26 1,-26-1,-54 27,-52 26,-27 1,-53 52,-53 0,-53 1,-26 25,-26 28,-54 25,1 1,-1 0,-26-1,53 1,0 26,27-53,52 0,27 1,26-54,53 0,53-26,27-53,26 0,53 0,0-53</inkml:trace>
</inkml:ink>
</file>

<file path=ppt/ink/ink21.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09-10T21:01:43.414"/>
    </inkml:context>
    <inkml:brush xml:id="br0">
      <inkml:brushProperty name="width" value="0.05292" units="cm"/>
      <inkml:brushProperty name="height" value="0.05292" units="cm"/>
      <inkml:brushProperty name="color" value="#FF0000"/>
    </inkml:brush>
  </inkml:definitions>
  <inkml:trace contextRef="#ctx0" brushRef="#br0">16696 7805,'0'0,"0"27,0-1,0 1,0 26,0-1,0 1,-27 27,27-27,0 0,0-1,-26 1,26 0,0-26,0-27,0 0,0-27</inkml:trace>
  <inkml:trace contextRef="#ctx0" brushRef="#br0" timeOffset="511.0292">17463 7858,'0'-26,"0"26,0 0,-27 26,27 27,0 0,-26 26,26 27,-27 0,1 26,26 1,-26-28,26 1,-27 0,27-27,0 1,0-27,0 0,0-27,0-26,0 0,0 0,27-26,-27-27</inkml:trace>
  <inkml:trace contextRef="#ctx0" brushRef="#br0" timeOffset="866.0495">17383 8731,'27'27,"26"26,0-27,0 1,26-27,0 0,27 0,0-27,-27 1,1-1,-1-26,-26 0,0-26,-26 26,-27 0,0 0,-27 27,-26-1,0 1,-26 52,26 1,-26 52,26-26,0 26,0 27,26-26,1-1,26 0,0 1,26-27,1-27,26 1,0-27,26 0,0-27,1 1</inkml:trace>
  <inkml:trace contextRef="#ctx0" brushRef="#br0" timeOffset="1323.0757">18706 8625,'27'-26,"-27"26,-53 0,0 26,0 27,0 0,0 0,-26 27,52-1,1-26,26 0,26 0,1-27,52-26,-26 0,27 0,-28-53,28 27,-27-54,0 27,-27 1,1-28,-1 27,-26 0,0 0,0 27,0 26,0 26,27 27,-1 0,0 53,1 0,26 0,0 0,0 26,0 0,-1-26,-25-27,-1 27,-26-26,0-27,-26-1,-27 1,0-26,0-1,-26-26,26 0,0 0,27-26,-27-1,26 1,27-27,-26 27</inkml:trace>
  <inkml:trace contextRef="#ctx0" brushRef="#br0" timeOffset="1613.0918">19738 7488,'27'-27,"-1"1,-26 26,27 26,-27 1,0 26,0 0,0 26,-27 0,27 1,0-1,-26-26,26 26,0-26,0 0,0-53</inkml:trace>
  <inkml:trace contextRef="#ctx0" brushRef="#br0" timeOffset="4467.2555">21035 9737,'0'-27,"0"27,0 0,0 0,0 0,0 27,0-1,-27 27,27-26,0 25,0 1,0 27,-26-27,26 0,0-27,26 27,-52-53,52 26,-26-26,27 0,-27-26</inkml:trace>
  <inkml:trace contextRef="#ctx0" brushRef="#br0" timeOffset="4924.2816">21458 9604,'27'27,"-27"-1,26 1,-26 26,0 26,26 0,-26 27,0 27,0-1,-26 0,26 27,0-27,-26-26,26 0,-27-27,27 1,0-27,0-1,0-25,0-27,0 0,0-53,27 0,25 0,-25-26,26-1,0 27,0-26,0 53,-1-1,1 27,-26 27,26-1,-27 27,1 26,-27-26,26 27,-26-27,27 0,-27-1,0 1,26-26,-26-1,0-26,27 0,-27-26</inkml:trace>
  <inkml:trace contextRef="#ctx0" brushRef="#br0" timeOffset="5336.3052">22278 10478,'53'0,"0"-27,26 54,-26-27,27 26,-27 27,0 0,0 26,-27-26,0 0,1 0,-27-27,0 1,0-1,0-26,-27 0,-25 0,-1-26,-27 26,1-27,-1 1,-25 26,25 26,-26 1,54-1,-1 27,26 0,27 0,0-26,53 25,0-25,0-1,26-26,27 0,-53 0,26-26,1 26,-27-53,0 27,0-1,-27-26,0 0</inkml:trace>
  <inkml:trace contextRef="#ctx0" brushRef="#br0" timeOffset="5636.3224">23442 9102,'27'-27,"-1"27,1 27,-27-1,0 54,0-1,0 27,-27 0,27-1,-26 28,26-27,-27-1,27-25,-26-27,26 0,0-27,0 0,0-26</inkml:trace>
  <inkml:trace contextRef="#ctx0" brushRef="#br0" timeOffset="9842.563">7171 14658,'26'-27,"-26"1,0 0,-26-27,26 0,-27 26,-26-26,0 27,-26-1,26 27,-26 0,-1 27,1-1,26 27,26 0,1 27,26-1,26 0,1 1,26 26,26-27,1 27,-1-27,0 0,1 1,-54-27,1 0,-27 26,0-52,-53 25,0-25,-27-1,-25 1,25-27,-26 0,27 0,0-27,-1 1,27-27,27 27,26-1,26-26,1 0</inkml:trace>
  <inkml:trace contextRef="#ctx0" brushRef="#br0" timeOffset="10406.5952">8097 13917,'0'0,"0"0,-27 0,1 27,-27-27,0 26,-27-26,28 26,-28-26,27 27,27-27,-1 53,27-27,0 1,27 52,-1 1,-26-1,27 53,-27 0,0 1,0-1,0 0,0 1,0-28,0 1,26 0,1-26,-1-28,1 28,25-54,1 27,0-53,0 27,-26-1,26 1,-27-27,1 0,-1 0,0-27</inkml:trace>
  <inkml:trace contextRef="#ctx0" brushRef="#br0" timeOffset="10916.6244">8308 14235,'-26'0,"-1"0,27 0,0 0,0 0,53 0,-26-27,26 27,0-26,26-1,0 27,1 0,-1 0,-26 27,26-1,-26 27,0 0,-26 0,-27 26,26 27,-26-27,0 1,0 26,0-27,-26 0,26 1,0-27,0 0,0 0,0-27,0 0,0-26,0 27,0-27,0-27,0 1,0 26</inkml:trace>
  <inkml:trace contextRef="#ctx0" brushRef="#br0" timeOffset="11132.6368">8679 14737,'0'-26,"26"26,1-27,26 27,-1-26,28 26,-27-27,0 27,26-26,-26 0,26 26,-26-27,0 27,-26-26,26 26,-27 0</inkml:trace>
  <inkml:trace contextRef="#ctx0" brushRef="#br0" timeOffset="11420.6532">9763 14526,'0'0,"0"26,0-26,0 27,0-27,-26 0,26 0,-26 26,26-26,0 0,0 26,0-26,0 0,0 27</inkml:trace>
  <inkml:trace contextRef="#ctx0" brushRef="#br0" timeOffset="11608.664">9843 15002,'26'26,"-26"-26,0 27,0-27,0 0,0 0,0 0,0 0,-26-27,26 27,0 0,0 0,0-26,26-1</inkml:trace>
  <inkml:trace contextRef="#ctx0" brushRef="#br0" timeOffset="12019.6875">10663 14049,'-26'0,"26"27,0 26,0-27,-27 54,27-1,0 27,0 0,0-1,0 1,27 0,-27 0,0-27,0 1,0-27,0 0,0-27,0-26,0 0,26 0,-26-26,27-27</inkml:trace>
  <inkml:trace contextRef="#ctx0" brushRef="#br0" timeOffset="12385.7084">11060 14446,'0'-53,"26"53,-52 0,-1 27,27 26,-52 26,25 0,1 27,26 27,0-28,26-25,1 26,25-53,28-1,-1-25,27-27,0-27,-27 1,1-53,25 26,-25-27,-27-25,-27-1,1 0,-27 26,-27-25,1-1,-27 26,0 1,-26 53,-1-27,1 26,52 27,-26 0,1 0,25 27,27-1,0 1,27-27</inkml:trace>
  <inkml:trace contextRef="#ctx0" brushRef="#br0" timeOffset="12827.7337">11986 13996,'-26'-26,"26"0,0 26,26-27,0 27,1-26,26 26,26-27,1 27,-1 27,0-27,1 26,-1 27,0 26,-26 1,0 26,-26 26,-1 0,-26 0,0 27,-26-26,26-1,-27-26,27 26,0-26,0-27,0-26,0 0,0 0,0-27,-26-26,-1 0,-26-26,1-1,-1 1,-27 26,1-26,26-1,0 27,0-26,53 26,0-27</inkml:trace>
  <inkml:trace contextRef="#ctx0" brushRef="#br0" timeOffset="15378.8795">12515 4101,'0'0,"0"0,0 0,0 0,0 27,0-1,0 0,0-26,0 53,0-26,27-1,-1-26,1 0,-1-26,27-27,0 26,26-52,-26 0,26-1,1-26,-1 27,-26 0,27 26,-28 0,1 0,-26 27,-1-1,1 27,-27 0,0 0,0 0,0 0,0 0,26 0,-26-26,27 26</inkml:trace>
  <inkml:trace contextRef="#ctx0" brushRef="#br0" timeOffset="15969.9134">13521 4207,'0'0,"26"0,-26 0,0 0,0 0,-26 26,52 1,-26-27,0 26,0 1,0-1,26 1,1-27,-27 0,26 0,1-53,26 26,-27-52,27 26,0-26,-26-1,25 27,1-26,-26 26,26 0,-27 27,-26 26,27-27,-27 1,0 26,26 0,-26 0,27 0,-1 0,-26-27</inkml:trace>
  <inkml:trace contextRef="#ctx0" brushRef="#br0" timeOffset="16525.9452">14314 4101,'0'0,"27"0,-27 0,0 27,0-1,26 0,-26 1,27 26,-1-27,1-26,-1 0,1 0,25 0,-25-26,26-27,-27 0,27 0,0-26,-26-1,25 27,1-26,-26 26,-1 27,1-27,-1 26,1 27,-27 0,0 0,0 0,0-26,0 26,0 0,26 0,-26-27,0 27,27-26</inkml:trace>
  <inkml:trace contextRef="#ctx0" brushRef="#br0" timeOffset="18025.031">15320 3598,'-27'0,"1"0,-1 0,1-26,26 26,0 0,0 0,0 0,0 0,0 0,0 0,0 26,0-26,26 27,-26-1,27 1,-1 26,27 0,-26-1,26 1,-1 0,-25 0,26 0,0 0,-27-26,1 25,-1-25,1-1,-1-26,-26 27,0-1,0-26,0 0,0 0,0 0,0-26,0-1,0 1,0-1,0 1</inkml:trace>
  <inkml:trace contextRef="#ctx0" brushRef="#br0" timeOffset="18334.0487">15690 3757,'0'0,"0"0,0 0,0 0,0 0,0 27,-26-1,-1 0,1 27,-1 0,1 0,-1 27,-26-54,27 53,0-52,26 26,-27-27,27 1,-26-27,26 26,0-26,0 0,0 0,0 0,0 0,0-26,0 26,0-27</inkml:trace>
  <inkml:trace contextRef="#ctx0" brushRef="#br0" timeOffset="19336.106">15187 4471,'0'0,"0"0,-26 0,26 0,-26 0,26 27,-27-1,27 1,0 26,0 0,-26 26,26 0,26 1,-26 26,0-27,0 27,0-27,0 27,0-27,0-26,0 27,0-27,0 0,0-27,0 0,0 1,0-1,0-26,0 27,0-27,0 0,0 0,-26 0,-1-27,1 27,-1 0,-26 0,0-26,0 26,-26 0,26 0,-26 0,-1 0,-25 0,25 26,1-26,-27 27,-26-1,26 1,-26-1,26-26,0 27,-26-1,26 1,0-1,0-26,27 0,-27 27,27-54,-1 27,1-26,26 26,-26-27,26 27,0-26,0-1,26 27,-26 0,27-26,-27 26,27 0,-27-27,26 27,1 0,-1-26,1-1,-1 27,27-53,0 1,0-1,0-27,0-26,0 27,27 0,-27-27,0 26,26 1,-26 26,0-26,27 26,-27 0,26 0,-26 27,27-1</inkml:trace>
  <inkml:trace contextRef="#ctx0" brushRef="#br0" timeOffset="29751.7017">7858 16510,'0'-26,"0"-1,-26 1,0 26,-1 0,1-27,-27 27,0 0,0 27,0-27,-26 0,-1 26,1 1,-27-1,53 27,0-27,0 27,27-26,26 26,26 0,1 0,52-1,-26 28,53-27,-27 26,27-26,-27 26,1-52,-27 26,0 0,-27 0,-26-27,-26 1,-27-1,0-26,0 26,-53-26,0 0,0 0,1 0,-1 0,26-26,1 26,26-26,27-1</inkml:trace>
  <inkml:trace contextRef="#ctx0" brushRef="#br0" timeOffset="30303.7333">8546 16351,'0'0,"-26"-26,-1 26,1 0,-27 0,0 0,-26 0,26 0,0 0,0 0,0 26,53 1,-26-1,26 1,26 26,-26-1,0 28,27 26,-27 0,0 26,0-26,0-1,-27 28,27-27,0-1,0-25,27-1,-1 1,1-28,-27-52,79 53,-79-53,106 53,-106-53,106 27,-106-27,79 0,-79 0,79 0,-79 0</inkml:trace>
  <inkml:trace contextRef="#ctx0" brushRef="#br0" timeOffset="30706.7563">8837 16563,'0'0,"0"0,0 0,0 26,0-26,0 53,-26-26,26 52,0-26,0 26,0 1,0-1,0 1,0-1,0 0,0-26,0 0,0-26,0 26,-26-27,52-26,-26 0,0 0,0-26</inkml:trace>
  <inkml:trace contextRef="#ctx0" brushRef="#br0" timeOffset="31220.7857">9499 16536,'0'0,"0"-26,0 26,0 26,-27 1,27-1,-26-26,0 53,-1 0,1 27,-1-1,1 0,26 27,0-26,0 25,26-25,1 26,-1-53,1-1,-27-52,105 80,-52-54,0-26,27 0,-28-26,1 26,0-53,0 26,-26-25,-1-1,1 26,-27-26,0 27,-27-1,27 1,-26 26,-27 26,26 1,-26-1,27 1,-1 26,27-53,-52 79,52-79,0 79,0-79,0 0,26 53,0-79</inkml:trace>
  <inkml:trace contextRef="#ctx0" brushRef="#br0" timeOffset="31496.8015">10293 16828,'0'0,"0"0,0 0,0 0,0 0,-27 26,27-26,-26 0,26 0,0 0,0 26,0 1,0-1,0 1</inkml:trace>
  <inkml:trace contextRef="#ctx0" brushRef="#br0" timeOffset="31694.8128">10346 17357,'0'26,"0"-26,0 0,0 0,0 0,0 0,0 0,0 0,-27 0,27 0,0 0,0 0,27-26</inkml:trace>
  <inkml:trace contextRef="#ctx0" brushRef="#br0" timeOffset="32115.8369">10928 16669,'0'0,"26"0,-26 26,0 27,0 0,27 26,-27 1,0-1,0 27,0-27,0 27,26-26,-26-1,0 0,0-26,-26 0,26-53,0 53,0-53,0 0,0 0,0 0</inkml:trace>
  <inkml:trace contextRef="#ctx0" brushRef="#br0" timeOffset="32550.8618">11510 16589,'0'0,"0"0,0 0,26 0,-26 0,27 0,-1-26,1 26,25 0,-25 0,26 26,0 1,-27-1,27 27,-26 0,-27 0,26 26,-26 1,0-1,0 27,-26-53,26 26,-27 1,27-27,-26 26,26-53,-27 54,27-80,-26 53,26-53,0 53,0-53,0 0,0 0</inkml:trace>
  <inkml:trace contextRef="#ctx0" brushRef="#br0" timeOffset="32761.8739">11563 17119,'0'0,"0"0,26 0,1-27,25 27,1 0,0 0,0 0,0 0,0 0,0 0,0 0,0 0</inkml:trace>
  <inkml:trace contextRef="#ctx0" brushRef="#br0" timeOffset="33409.9109">12383 16351,'0'0,"0"0,0 0,26 0,1 0,26 0,-27 0,27 0,26 0,-26 27,-26 26,26 0,-27-1,1 28,-1 26,-26 0,0-1,-26 1,-1 0,27 0,-26-27,-1 1,27-1,0 0,-26-52,26-27,0 79,0-79,-27 53,27-53,0 0,-26 53,26-53,0 0,-79 53,79-53,0 0,-80 26,80-26,-53 0,53 0</inkml:trace>
</inkml:ink>
</file>

<file path=ppt/ink/ink22.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09-10T21:03:21.622"/>
    </inkml:context>
    <inkml:brush xml:id="br0">
      <inkml:brushProperty name="width" value="0.05292" units="cm"/>
      <inkml:brushProperty name="height" value="0.05292" units="cm"/>
      <inkml:brushProperty name="color" value="#FF0000"/>
    </inkml:brush>
  </inkml:definitions>
  <inkml:trace contextRef="#ctx0" brushRef="#br0">6403 4101,'0'-26,"0"-1,-26 27,26 0,0 0,0 27,0-1,0 1,0 25,26 28,-26-1,0 1,0-1,0 27,0-27,0 27,0-27,0 1,0-27,0 26,0-53,0 27,0 0,0-26,27-1,-27 1,0-27,0 26,0-26,0 0,0 0,0 0,0 0,0 0,0 0,0 0,0 0,0 0,0 0,0 0,0 0,0 0,0 0,0 0,0 0,0 0,0 0,0 0,0 0,0 0,0 0,0 0,0 0,0 0,0 0,0 0,0 0,0 0,0 0,0 0,0-26,0-27</inkml:trace>
  <inkml:trace contextRef="#ctx0" brushRef="#br0" timeOffset="1447.0827">6456 5450,'27'0,"-27"0,26-26,-26 26,27 0,-27-26,0 26,0 0,26-27,-26 27,26 0,1-26,-27 26,26-27,-26 1,27 26,26-27,-27 27,1-26,-1-1,1 27,-1-26,1 26,-1 0,0 0,27 0,-26 0,-1 0,1 0,26 0,-27 0,1 26,-1-26,0 27,1-1,-1-26,1 27,-1-1,-26 1,27-1,-1-26,1 27,-27-27,26 26,-26-26,0 0,27 26,-27-26,0 0,0 0,0 0,0 0,0 0,0 0,0 0,0 0,0 0,0 0,0 0,0 0,0 0,0 0,0 0,0 0,0 0,0 0,0 0,0 0,0 0,0 0,0 0,0 0,0 0,0 0,0 0,0 0,26 0,-26 0,0 0,0-26,27 26,-27-26,0 26,26-27,0 27,1-53,-27 27,26-1,27 1,-26-1,26 1,0-1,-27 1,27-1,0 1,-27 26,27 0,0-26,-53 26,53 0,-26 0,-1 26,0-26,27 0,-26 0,-1 26,-26 1,27-1,-1 1,1-27,-27 26,26 27,-26-26,0-1,27 1,-27-1,0-26,0 27,0-1,0-26,26 26,-26-26,0 0,0 27,0-27,26-27,-26 27,0-52</inkml:trace>
  <inkml:trace contextRef="#ctx0" brushRef="#br0" timeOffset="4859.2769">8229 3995,'26'-26,"-26"26,0-27,0 27,0 0,0 53,0-26,0-1,0 27,0 0,0 26,0 1,0-1,27 27,-27-27,0 1,26-1,-26 0,0-26,27 0,-27 0,0-26,26-1,-26 1,0-1,0-26,0 0,0 0,0 0,0 0,-26-26,26-1,-27 1,1-27,-1 0,1 0,-1 0,1 0,26 27,-26-1,-1 1,27 26,-26-27,26 27,0 0,0 0,26 27,-26-1,0 27,27-26,-1 52,-26-26,26 0,1 0,-27 0,0-27,26 27,-26-53,27 0,-27 0,26-53,1 27,-1-27,1-27,-1 27,27-26,-27 0,1 26,-1-27,1 27,-1 27,-26-1,27 1,-27 26,0 0,0-26,0 26,0 0,0 0,0 0,0 0,0-27</inkml:trace>
  <inkml:trace contextRef="#ctx0" brushRef="#br0" timeOffset="5781.3306">8467 5318,'26'-26,"1"-1,-1 1,1 26,-1-53,27 53,0-27,0 1,0-1,0 1,0 26,0 0,0 0,-27 26,27 1,-27 26,1-27,-1 1,1-1,-27 27,26-26,-26-1,0 1,0-1,0 0,0-26,0 0,0 0,0 0,0 0,0 0,0-26,0 0,0 26,27-27,-27 1,26-1,-26-26,27 27,-1-1,1-26,-1 27,1-27,25 27,-25-27,26 26,-27 1,27-1,0 1,-26 26,25 0,-25 0,26 0,-27 26,1 27,-1-26,1 26,-1-27,1 27,-1 0,-26-27,27 27,-1-26,0-1,1 1,-1-1,-26-26,27 27,-1-27,-26 0,0 0,27 26,-27-26,0 0,0 0,0-26,0 26,0-27,-27 1</inkml:trace>
  <inkml:trace contextRef="#ctx0" brushRef="#br0" timeOffset="6593.3771">10107 4022,'0'0,"-26"-27,26 27,-26 0,26 27,0-27,26 53,-26-27,0 53,26 1,-26-1,27 27,-27 0,26 0,-26 0,27-1,-27-25,0-1,26-26,-26 26,0-52,0-1,0 1,0-1,0-26,0 0,-26-26,26 26,-27-53,1 26,-1 1,1-27,0 27,-1-27,27 26,-26 1,26-1,-27 1,27 26,0 0,-26-27,26 27,0 27,26-1,-26 1,0 26,27-27,-1 27,-26 0,27 0,-1-27,0 27,-26-53,27 27,-27-27,26-27,1 27,-27-26,26-27,1 26,26-52,-27 26,1 0,-1 0,27 0,-27 0,-26 27,27 0,-27-1,26 27,-26-26,0 26,0 0,0 0,0-27,0 1</inkml:trace>
  <inkml:trace contextRef="#ctx0" brushRef="#br0" timeOffset="7527.4306">10293 5318,'0'27,"0"-27,0 0,0-27,26 1,1-1,-1 27,27-26,-27-1,1 27,26-26,0 26,0 0,0 0,-1 0,-25 0,26 26,-27-26,27 27,-26-1,-1 1,-26-1,27 1,-1-1,-26 1,26-1,-26 0,0-26,0 27,0-27,0 0,0 0,0 0,0 0,0 0,0 0,0 0,27-27,-27 1,0 0,26-1,-26 27,27-53,-1 0,1 27,26-27,-27 0,27 0,-26 27,25-27,1 0,-26 0,26 26,-27 1,27-1,0 1,0 26,-27-26,27 26,0 26,-26 0,-1 1,1-1,-1 1,1 26,-1 0,-26-27,0 27,0-27,0 27,0-26,0-1,0 1,0-1,0-26,0 27,0-27,0 0,0 0,0 0,0 0,0-27,0 1,0-1</inkml:trace>
  <inkml:trace contextRef="#ctx0" brushRef="#br0" timeOffset="8422.4818">11854 4128,'0'-27,"0"1,0 26,0-27,0 27,0 0,0 0,0 27,0-1,0 27,0 0,0 26,0 1,0 25,0 28,0-27,0-1,0 1,-27-26,27-1,0 27,0-53,0 0,-26 0,26-27,0-26,0 27,26-1,-26-26,0 0,0 0,0 0,0 0,-26-26,26-1,-27 27,27-26,-26-1,26-26,-27 27,27-1,-26 1,26-27,-27 26,27 1,0 0,0-1,0 27,0 0,0 0,0 0,0 27,27-1,-27 0,26 27,-26-26,27 26,-27 0,26 0,-26-27,0 1,0-1,27-26,-27 0,0 26,26-52,-26 0,27-1,-1-26,-26 0,27 27,26-27,-27 0,0 0,1 27,-1-1,1 1,-27 26,26-27,-26 27,27-26,-27 26,0-27,26 27,-26-26,27-1</inkml:trace>
  <inkml:trace contextRef="#ctx0" brushRef="#br0" timeOffset="9177.5249">15981 10927,'-26'0,"26"0,0 0,0 0,26 0,1 0,-1 0,27 0,0 0,-27 0,54-26,-27 26,26 0,0 0,-26 0,27 0,-1 0,-52 0,25 0,1-27,-26 54,-27-27,0 0,0 0,0 0</inkml:trace>
  <inkml:trace contextRef="#ctx0" brushRef="#br0" timeOffset="9571.5475">17251 10821,'0'0,"0"0,0-26,0 26,0 0,27 0,-1 0,1 26,-1-26,0 0,27 0,0 27,-26-27,26 0,-27 0,27 0,-26 0,-1 0,0 0,1 0,-1 0,-26 0,27 0,-27 0</inkml:trace>
  <inkml:trace contextRef="#ctx0" brushRef="#br0" timeOffset="9919.5674">18071 10742,'0'0,"0"0,0 0,0 0,27 0,-1 0,1 0,-1 0,27 0,0 0,0 0,0 0,0 0,-27 0,27 0,-26 0,-1 0,1 0,-27 0,26 0,-26 0</inkml:trace>
  <inkml:trace contextRef="#ctx0" brushRef="#br0" timeOffset="10470.5988">19077 10795,'0'0,"0"0,0 0,0 0,26 0,1 0,-1 0,27-26,-26 26,25 0,1 0,0 0,-26 0,26 0,0-27,-27 27,1 0,-1 0,0 0,1 0,-27 0,0 0,26 0,-26 0,0 0,0 0,0 0,0 27,0-27</inkml:trace>
  <inkml:trace contextRef="#ctx0" brushRef="#br0" timeOffset="16953.9697">3572 13653,'0'0,"0"0,0 0,27 26,-1-26,1 0,-1 0,1 0,25 0,1-26,27 26,-1-27,0 27,27-26,27 26,-1-27,0 1,27 26,0-27,26 1,-26 26,52-27,1 27,-27 0,53-26,-26 26,26 0,0 0,0 0,27 0,0 0,-1 0,1 0,-1 0,27 0,-26 0,-1 0,1 0,-27 0,27 26,-27 1,-26-27,-1 26,1 1,-27-27,-26 0,0 0,-27 0,-26 26,0-26,-54 0,28 0,-54 0,1 0,26 27,-53-27,26 0</inkml:trace>
  <inkml:trace contextRef="#ctx0" brushRef="#br0" timeOffset="21392.2236">15505 11853,'0'0,"0"-26,-27 26,27 26,0-26,0 27,-26 26,26-27,0 1,0-1,26 27,-26 0,0-27,0 1,0-1,0 1,0-27</inkml:trace>
  <inkml:trace contextRef="#ctx0" brushRef="#br0" timeOffset="22375.2798">16537 12144,'0'0,"0"0,-27-26,27 26,-26-27,26 27,-27 0,-25 0,25-26,-26 26,0 0,-26 26,26 1,-26-1,26 27,-27 0,27 0,0 27,27 25,0-25,26-1,26 0,0-26,27 0,27-26,26-1,-27-26,0-26,27-1,0-26,-27 0,-26 1,27-28,-54 27,1-26,-27 26,0 0,0 0,-27 27,27-1,-26 27,26 0,-27 53,27 0,27 26,-27 27,26 0,1 26,-1 1,27-1,-27 0,1 1,-1-28,1-25,-27-1,-27-26,27 0,-53 0,0-27,1 1,-28-27,1 0,-1 0,1-27,0 1,-1-1,27 1,27 0,-1-1,1-26,26 27,26-27</inkml:trace>
  <inkml:trace contextRef="#ctx0" brushRef="#br0" timeOffset="22997.3154">17092 12383,'27'26,"-1"-26,1 0,-1 0,27 26,0-52,0 26,0-26,-27-1,27 1,-26-1,-1 1,1-27,-27 26,0 1,0-27,-53 53,26-27,-26 1,0 26,-26 26,0 1,26-1,-27 27,28 27,-1-27,0 26,26 0,1 1,26-1,26-26,1 0,26 0,0-27,-1 1,28-1,-27-26,26 27,-26-27,26-27,-26 1,0-1</inkml:trace>
  <inkml:trace contextRef="#ctx0" brushRef="#br0" timeOffset="23473.3426">18124 11536,'0'0,"0"0,-26 0,26 0,0 26,0 1,0 26,0 0,-27 26,54 0,-27 1,0 26,0-27,0 27,0 0,0-27,26 0,-26 1,0-27,0 0,27-1,-27-25,0 26,0-53,0 26,0-26,0 0,0-26,0-1,26-26</inkml:trace>
  <inkml:trace contextRef="#ctx0" brushRef="#br0" timeOffset="23819.3624">18706 11483,'0'0,"0"0,0 0,0 26,0 1,0 26,0 0,0 26,0 27,0 0,0 0,0 26,0 0,0-26,0 0,0-27,0 1,0-28,0 28,0-54,0 27,0-53,0 0,27 0,-27 0,26-53</inkml:trace>
  <inkml:trace contextRef="#ctx0" brushRef="#br0" timeOffset="24409.3962">19315 12303,'0'0,"0"-26,-27 26,27-27,0 27,-26-26,26 26,-26 0,-1 26,1 1,-1-1,27 27,-26 0,-1 0,27 26,27-26,-1 27,1-28,26 1,-1-26,28-1,-1-26,1 0,-1 0,0-53,1 27,-27-27,0 0,-1-26,-25 26,-27-27,0 1,-27 26,-25 0,-1 0,0 27,-27-1,1 27,26 0,0 27,0-27,0 26,27 1,26-27</inkml:trace>
  <inkml:trace contextRef="#ctx0" brushRef="#br0" timeOffset="24722.4141">20744 11483,'0'26,"0"1,0-1,0 27,-27-26,1 26,26 0,-27-1,1-25,26 26,-27-27,27 1,0-1,0 1,0-27,27 0</inkml:trace>
  <inkml:trace contextRef="#ctx0" brushRef="#br0" timeOffset="26553.5188">21802 4180,'0'-26,"-26"26,26-26,0 26,-27-27,27 27,-26 27,26-1,0 0,-27 1,27 52,0-26,0 27,0 25,0-25,0 26,0-1,-26-25,26-1,0-26,0 0,0 0,-27 0,27-27,0 27,0-26,0-1,-26-26,26 27,0-1,0-26,0 0,0 0,0 0,0 0,0 0,0-26,0 26,0 0,0 0,0 0,0 0,0-27,0 27,0 0,0 0,0 0,0 0,0 0,0 0,0 0,0 0,0 0,0 0,0 0,0 0,0 0,0 0,0 0,-27 0,27 0,0 0,0 0,-26-26,-1 26</inkml:trace>
  <inkml:trace contextRef="#ctx0" brushRef="#br0" timeOffset="27358.5648">10372 13282,'-26'0,"26"0,0-26,0 26,-27-27,27 27,0 0,0 0,27-26,-1 26,27 0,0 0,26-27,1 27,25 0,28-26,-54-1,53 1,-26 26,0-27,0 27,-53-26,0 26,0-26,-27 26,-26 0,0 0,0 0,0 26,-26-26,-1 0,1 26,-1-26,1 27,-27-27</inkml:trace>
  <inkml:trace contextRef="#ctx0" brushRef="#br0" timeOffset="27710.585">10055 13520,'52'27,"1"-54,27 1,-1-1,27 1,0-1,26-26,27 27,-53 0,26-1,0 1,-26 26,-27-27,1 1,-54 26,1 0,-1 0,-26 0,0 0,0 0,0 0,0 0,-26 0,26 0,-27 0,1 0,26 0,-27 0</inkml:trace>
  <inkml:trace contextRef="#ctx0" brushRef="#br0" timeOffset="31534.8037">21511 5345,'0'0,"0"0,0 0,0 0,0 0,0 0,0 0,0 0,0 0,0 0,0 0,0 0,-26 0,26 0,0-27,0 27,0 0,0-26,0 26,0-27,0 27,-27-26,27 26,0-27,0 1,0 26,0 0,-26-27,26 1,-27-1,27 1,-26 26,-1-26,1-1,-1 1,1 26,-1-27,1 1,-1-1,1 27,0-26,-1 26,1 0,-1 0,1 0,-1 0,1 0,-1 0,1 0,-1 0,-25 0,25 26,1 1,-1-27,1 26,-1 1,1-27,-1 26,27 1,-26-1,26-26,0 26,-27 1,27-1,0 1,0-27,0 26,0 1,0-1,0-26,0 0,0 27,0-27,0 26,0-26,0 27,0-27,0 0,0 0,0 0,0 26,0-26,0 0,0 0,0 0,0 0,0 0,0 0,0 0,0 0,0 0,0 0,0 0,0 0,0 0,0 0,0 0,0 0,0 0,0 0,0 0,0 0,0 0,0 0,0 0,0 0,0 0,0 0,0 0,0 0,0 0,0 0,0 0,0 0,0 0,0 0,0 0,0 0,0 0,0 0,0 0,0 0,0 0,0 0,0 0,-26-26,26 26,0 0,0 0,0-27,0 27,-27-26,27 26,-26-27,26 27,0-26,-26-1,-1 27,27-26,-26-1,-1 1,27-1,-26 1,26 0,-27-1,1 1,-1 26,27-27,-26 27,-1-26,1 26,0 0,-1 0,1 0,-1 0,1 0,-1 26,1-26,-1 27,27-27,-26 0,-1 26,27 1,-26-27,26 26,-27-26,27 0,0 26,0-26,-26 0,26 0,0 27,0-27,-26 26,26-26,-27 27,27-27,0 0,0 0,-26 26,26-26,0 0,0 0,0 0,0 0,0 0,0 0,0 0,0 0,0 0,0 0,0 0,0 0,0 0,0 0,0 0,0 0,0 0,0 0,0 0,0 0,0 0,0 0,0 0,0 0,0 0,0 0,0 0,0 0,-27-26,27 26,0 0,0-27,-26 27,26-53,-27 27,1 0,26-1,-27 1,-26-27,27 26,0 1,-1-1,1 1,-1 26,1 0,-27-27,26 27,-26 0,27 0,-1 0,1 0,-27 27,27-27,-1 0,1 26,-1 1,27-27,-26 26,26 1,-27-1,27 1,-26-27,26 0,0 26,0-26,0 27,0-27,0 0,0 0,0 0,0 0,0 0,0 0,0 0,0 0,0 0,0 0,0 0,0 0,0 0,0 0,0 0,0 0,0 0,0 0,-27-27,27 27,0-26,0 26,-26-27,0-26,-1 27,1 26,-1-53,-26 53,0-27,0 1,0 0,1 26,-1 0,0 0,-27 26,27 0,1-26,-28 27,27-1,27 1,-27 26,26-27,1 1,26 26,-27-27,27 0,0 27,0-26,0-27,0 26,0 1,0-27,0 26,0-26,0 0,0 0,0 0,0 0,0 0,0 0,0 0,0 0,0 0,0 0,0 0,0 0,0 0,0 0,27 0,-1 0,1-26</inkml:trace>
  <inkml:trace contextRef="#ctx0" brushRef="#br0" timeOffset="38195.1847">3599 14790,'0'-26,"0"-27,0 26,-27-26,1 1,-27-1,0 53,0-27,-26 27,26 0,-27 0,1 27,26 26,0-1,53 1,0 0,27 0,-1 27,53 25,1-25,-1-27,1 26,-1 0,-26-26,0 0,-27 0,1 27,-54-54,1 27,-1-27,-26 1,0-1,1 1,-1-27,-27 0,27-27,0 27,1-26,25 26,1-27,-1 1,54-27</inkml:trace>
  <inkml:trace contextRef="#ctx0" brushRef="#br0" timeOffset="38984.2288">4445 14288,'0'0,"0"0,-26-27,26 27,-53 0,27 0,-1 0,-26 0,27-26,-1 26,1 0,26 26,-27-26,27 53,0-27,0 54,0-1,0 1,0 25,0 1,-26 27,26-1,-27-26,27-27,0 27,0-27,27-26,-1 0,1 0,-1-27,27 1,-26-1,-1 1,27-27,-27 26,1-26,26 27,-27-27,1 0,-1 0,1 0,-1-27,27 1,26-27</inkml:trace>
  <inkml:trace contextRef="#ctx0" brushRef="#br0" timeOffset="39753.2728">11801 14182,'0'0,"0"0,0 0,0 0,0 0,26 0,1 0,-1 0,54 0,-28 0,28 0,26 26,-27 1,-26-1,0 27,0 0,-27 26,1 1,-27 25,-27 1,27 0,-26 0,-27 0,26 0,27-27,-26 27,-1-53,27 26,-26-26,26 0,0 0,0-27,0 1,-26-1,-1-26,1 0,-27 27,26-27,-26 0,-26 0,26 0,27 26,-27-26,26 27,1-27,26 0</inkml:trace>
  <inkml:trace contextRef="#ctx0" brushRef="#br0" timeOffset="51363.9379">6615 14446,'0'0,"0"27,26-1,-52-26,26 27,0-27,0 26,0-26,0 0,0 27,0-1,0 0,0 1</inkml:trace>
  <inkml:trace contextRef="#ctx0" brushRef="#br0" timeOffset="51541.948">6747 15108,'0'53,"0"-27,0 1,0-1,0-26,0 26,0-26,0 0,0 0,0 0,27-26,-27 26,26-53</inkml:trace>
  <inkml:trace contextRef="#ctx0" brushRef="#br0" timeOffset="51906.9689">7567 14314,'0'0,"0"0,0 0,-26 0,26 26,0 1,-26 26,26 0,0 0,0 52,0 1,-27 0,54 0,-27 0,0-27,0 1,0-1,0-26,0 0,0-27,0-26,0 0,26 0</inkml:trace>
  <inkml:trace contextRef="#ctx0" brushRef="#br0" timeOffset="52228.9873">7964 14367,'27'-27,"-1"1,1 26,-1 0,27-26,26 52,-26-26,27 26,-1-26,-26 53,26 0,-26 27,0-1,-26 0,-1 27,1 0,-27 0,0 0,-27 0,1-27,26 27,-27-27,1-26,-1 0,27 26,-26-52,26-27,0 0,0 0</inkml:trace>
  <inkml:trace contextRef="#ctx0" brushRef="#br0" timeOffset="52376.9955">8388 14949,'-27'-26,"27"-1,27 27,26 0,-1 0,28 0,-27 0,26 0,27-26,-27 26</inkml:trace>
  <inkml:trace contextRef="#ctx0" brushRef="#br0" timeOffset="52664.0122">9737 14631,'26'0,"-26"0,0 0,-26 27,26-27,0 0,-26 26,26-26,-27 27,27-27</inkml:trace>
  <inkml:trace contextRef="#ctx0" brushRef="#br0" timeOffset="52873.0242">9763 15266,'0'27,"-26"-1,52 1,-26-27,0 0,0 0,-26 0,52-27,-26 27,27-26,-1-1</inkml:trace>
  <inkml:trace contextRef="#ctx0" brushRef="#br0" timeOffset="53765.0752">10690 14526,'0'0,"0"-27,0 27,0-26,26-1,0 27,1-53,-1 27,27-1,0 1,-26 0,52 26,-26 0,0 0,0 26,-27 0,-26 1,0 26,-26 0,-1 26,-52 0,26-26,-26 0,26 0,0 27,26-27,1-1,52 1,1 0,26 27,0-27,26-1,0 28,1-27,-1-27,1 27,-28-26,-52-1,0 1,0-1,-52 0,-28-26,1 27,-27-1,0-26,27 27,-27-27,27 0,-1 0,27 0,27 0,-1 0,1 0,26 0,26 0,1-53</inkml:trace>
  <inkml:trace contextRef="#ctx0" brushRef="#br0" timeOffset="54918.1412">14447 5292,'-27'0,"-26"-27,27 54,-27-27,26 26,-26 27,27 0,-27 0,27 26,-27 27,26 0,1 26,26 1</inkml:trace>
  <inkml:trace contextRef="#ctx0" brushRef="#br0" timeOffset="55267.1609">14711 7144,'53'-27,"26"-26,-26 0,0 1,0-28,-26 1,26-27,-27 27,1-27,-27 0,0 0,0-26,0 26,-27 0,1-26,-27 52,0-25,0 25,0 27,-26 27,-1-1,27 1,-26 26,26 26,-26-26,26 27,0-1</inkml:trace>
  <inkml:trace contextRef="#ctx0" brushRef="#br0" timeOffset="57892.3113">14288 4948,'0'0,"0"-27,0 27,0 0,-27-26,27 26,0 0,0 0,27-27,-1 27,-26-26,27-1,-1 1,1 0,26-1,0 1,-27-1,27 1,0-1,0 1,-27-1,27 27,-26-26,25 26,1 0,0 0,-26-27,26 54,-27-27,27 0,-26 0,-1 26,0 1,1 26,-27-27,26 1,1-1,-27 27,0 0,26-27,-26 1,0-1,0-26,0 27,27-1,-27-26,0 0,0 27,0-27,0 0,0 0,0 0,0 0,0 0,0 0,0 0,0 0,0 0,0 0,0 0,0 0,0 0,0 0,0 0,0 0,0 0,0 0,0 0,0 0,0 0,0 0,0 0,0 0,0 0,0 0,0 0,0 0,0 0,0 0,0 0,0 0,0 0,0 0,0 0,0 0,0 0,0 0,0 0,0 0,0 0,0 0,0 0,0 0,0 0,0 0,0 0,0 0,0 0,0 0,0 0,0 0,0 0,0 0,0 0,0 0,0 0,0 0,0 0,0 0,0 0,0 0,0 0,0 0,0 0,0 0,0 0,0-27,0 27,26-26,-26 26,0-27,27 1,-1 26,-26-27,27 1,-1-1,0 1,27 0,-26-1,-1 1,27-1,-26 1,26 26,-27-27,1 1,25 26,-25-27,-1 27,27-26,-26 26,26 0,-27 0,1 0,-1 0,0 0,1 0,-1 0,1 0,-1 26,27-26,-26 27,-1-27,1 26,-27 1,26-27,1 26,-1 1,-26-1,26 1,-26-1,27 27,-27-27,0 1,26-1,-26 27,0-26,0-1,0 1,27-1,-27 0,0 1,0-27,0 26,0 1,0-27,0 0,0 0,0 0,0 0,0 0,0 0,0 0,0 0,0 0,0 0,0 0,0 0,0 0,0 0,0 0,0 0,0 0,0 0,0 0,0 0,0 0,0 0,0 0,0 0,0 0,26-27,-26 27,0-53,27 27,-1 0,1-27,-1 26,1-52,-1 52,27-26,0-26,0 53,-27-27,27 0,0 26,0 1,-27-1,1 27,-1-26,1 26,-1 0,-26 26,27 1,-1-1,-26 1,27 26,-27-27,26 27,-26 0,0-27,0 27,0-26,0 26,0-27,0 1,0-1,0-26,0 27,0-27,0 26,0-26,0 0,0-26,0-1,0 1,-26-1</inkml:trace>
  <inkml:trace contextRef="#ctx0" brushRef="#br0" timeOffset="59317.3928">17172 3651,'0'0,"0"0,0 0,0 0,0 0,0 0,0 0,0 27,0-1,0 1,0 26,0-1,26 28,-26-1,0 1,27-1,-27 0,0 1,0 26,0-27,0 0,0 1,0-1,0-26,0 26,0-52,0 26,0 0,0-27,0-26,0 27,26-1,-26-26,0 0,0 0,0 0,0 0,0 0,0 0,0 0,0 0,0 0,0 0,0 0,0 0,0 0,0 0,0 0,0 0,0 0,0 0,0 0,0 0,0 0,0 0,0 0,0 0,0 0,0 0,0 0,0 26,0-26,0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0,-26 0,-1-26</inkml:trace>
  <inkml:trace contextRef="#ctx0" brushRef="#br0" timeOffset="66977.8309">4922 14631,'0'-26,"0"26,0 0,0 0,0 0,0 0,0 0,0 0,0 26,0 1,0 26,0 0,0 0,0 26,0 0,26 1,-26-27,0 0,0 0,-26-27,52 0,-52 1,52-27,-26 0,0 0,0-27</inkml:trace>
  <inkml:trace contextRef="#ctx0" brushRef="#br0" timeOffset="67358.8527">5504 14393,'26'-26,"-26"52,-26 27,26 0,-27 0,1 53,-1 0,1 0,26-1,0-25,26 26,1-53,26-27,0-26,26-26,0-27,-26-27,27 1,-27-27,-27 0,0 27,-26-27,0 27,-52-1,-1 54,0-1,-27 27,80 0</inkml:trace>
  <inkml:trace contextRef="#ctx0" brushRef="#br0" timeOffset="70712.0444">15452 5371,'-26'-26,"-1"26,-26-27,27 27,-27 27,0-1,0-26,0 53,-26 0,26 26,0 27,0 0,26 26,-25 1,52-1,0 0,0 27,26-53,0 0,27-1,0-25,27-27,-1-27,0 1,1-27,26 0,-27-53,27 0,0-27,-27-25,27-1,-27-27,1-25,-27 25,-1-25,-52-28,0 28,-26-1,-27 27,-26 26,-27 0,0 53,0 27,-53 26,27 26,0 53,0 27,-1 53,27 0,27 52,26-25,27 25,-1 1,54-27,-1-26,27-27,26-26,1-53,26-27,0 1,-1-54,1-26,26 1,-26-28,0-52,-53 0,26-27,-26 0,-26-26,-1-27,-52 27,-1 0,-26 0,1 26,-1 27,-53 26,26 53,-25 0,-28 79,54 1,-27 79,0 26,27 27,-1 26,28 27,25-1,27 1,27-27,25-26,28-27,-1-26,1-27,-1-26,27-26,-27-1,1-52,25-1,-52 1,27-27,-54 0,27-26,-53 26,27 0,-27 0,0 26,-27 1,27 26,-26 0,-27 0,26 0</inkml:trace>
  <inkml:trace contextRef="#ctx0" brushRef="#br0" timeOffset="72758.1615">15240 4471,'-26'-26,"26"26,0-26,0 26,0 0,0-27,0 27,0-26,0 26,0 0,0 0,0 0,0 0,0 0,0 0,0 0,0 0,0 0,0 0,0 0,0 0,0 0,0 0,0 0,0 0,0 0,0 0,0-27,0 27,0 0,0-26,26-1,-26 27,0-26,27-27,-1 26,1 1,-1-27,27 27,-26-1,25 1,1-1,-26 1,26 26,26 0,-26 26,0 1,0-1,0 1,0 26,0-1,0 1,-27 27,0-27,1 26,-1-26,-26 26,27-26,-27 0,0 0,26 0,-26-27,0 1,0-1,0 1,27-27,-27 0,0 0,0 0,0 0,0 0,0 0,0 0,0 0,0 0,0 0,0 0,0 0,0 0,0 0,0 0,0 0,0 0,0 0,0 0,0 0,0 0,0 0,0-27,0 1,26-1,-26 1,27-27,-1 0,1 0,26-26,-27 26,27-26,0 26,0-27,26 27,-26 0,0 1,26 25,1 1,-27-1,0 27,26 0,-53 27,27-1,-26 27,-1 0,1 0,-1 26,-26-26,0 26,0 1,0-27,0 0,0 0,0-27,-26 27,26-27,0 1,0-27,0 0,0 26,0-26,0 0,0 0,0 0,0 0,0 0,0 0,0-26,0 26,0-27,26 1,-26 0,0-1,27-26,-27 0,26-26,0 26,1-26,-1 26,1-27,-1 27,1 0,26 1,-53-1,26 26,1 1,-1 26,1-27,-1 27,0 27,-26-27,27 26,-1 27,1-26,-1 25,1 28,-1-1,1 1,-1-1,-26 27,27-27,-27 1,0-1,26-26,-26 0,0 0,0 0,0-27,0 27,0-27,0 1,0-27,26 0,-26 0,0 26,0-26,0 0,0 0,0 0,0 0,0 0,0 0,0 0,0 0,0 0,0 0,0 0,0 0,0 0,0 0,0 0,0 0,0 0,-26-26,26 26,0-27,0 1,0-1</inkml:trace>
  <inkml:trace contextRef="#ctx0" brushRef="#br0" timeOffset="73702.2154">18151 5027,'-27'-53,"1"0,-27 27,0-1,27 27,-27 0,26 53,-26 27,27 25,-1 28,1 52,26 27,0-1,0 27,26 27,1-53,-1 26,1-53,-1-26,27-53,-26-1,-1-25,27-27,-27-53,1 0,-1-53,1-27,-1-25,27-1,-26-53,-1-26,1-27,-1 0,0-26,1 27,-27-27,0 26,0 0,0 53,-27 1,1 25,0 54,-27 0,0 52,-27 27,27 27,0 52,-26 27,26 53,-26 26,26 0,0 53,0-26,27 26,-1 0,27-53,0 1,27-28,-1-25,27-54,0 0,0-26,0-53,26 0,-26-53,0 0,0-52,0-1,0-53,0 0,-27-26,-26-27,0-26,-26 53,-1-27,-26 54,0-1,0 53,0 27,-26 26,26 79,-26 1,26 52,0 27,0 26,27 27,-1 26,1-26,26 0,26 26,-26-79,27-1,26-25,-27-27</inkml:trace>
  <inkml:trace contextRef="#ctx0" brushRef="#br0" timeOffset="74903.2842">18098 4657,'0'0,"0"-27,0-26,0 0,0 0,26-26,1 0,-1-1,1 27,26-26,-27 0,1 52,25-26,-25 27,26 26,-27 0,27 26,0 27,-26 0,25 27,-25 25,26-25,0 26,-27-1,1-25,-1-1,1-26,-27 0,26 0,-26-27,0 1,0-1,27-26,-27 0,0 27,0-27,0 0,0 0,0 0,0 0,0 0,0 0,0-27,0 27,0 0,0-26,0 26,0-27,26 1,-26-27,26 0,-26 0,27 0,-1-26,27-1,-26 1,26 0,0 26,-1 0,1 0,-26 0,26 53,0 0,0 0,-27 27,1 25,25 1,-25 27,26-1,-27 27,1-27,-1 1,1-1,-1 0,1-26,-27 0,26-26,-26 26,0-53,0 26,0-26,0 0,0 0,0 0,0 0,0 0,0 0,0 0,0 0,0 0,0 0,0 0,26 0,-26 0,0-26,0-1,0 1,27-27,-27 26,26-26,1-26,-1 0,1-27,-1 26,27 1,0 0,0-1,26 27,-26 1,0 25,0 27,26 27,1-1,-27 27,26 26,-26 1,26 25,-26 1,0-26,-26 26,26-27,-27 0,1 1,-1-54,-26 27,0-27,0-26,0 0,0-26,-26 0,-1-1,27 1</inkml:trace>
  <inkml:trace contextRef="#ctx0" brushRef="#br0" timeOffset="76024.3484">21008 5106,'-26'0,"-1"0,1 27,-27-27,0 53,0 0,0 26,-26 27,26 26,0 53,0-26,0 53,27 0,-1-1,27-26,0 1,0-28,27-25,-1-27,27-27,0-53,26-26,-26-26,27-27,-27-26,0-27,-1-53,-25 0,-1-52,1 25,-27-52,26 27,-26-1,0 0,-26 27,26 0,0 26,-27 27,27 26,0 27,-26 26,-1 0,27 26,-26 27,0 80,-1-27,1 79,-1 0,1 27,26 53,-27-1,1 27,26 1,-27-1,27-27,0 1,0-27,0-26,0-27,27-26,-1 0,1-27,-1-26,27-53,-26 0,25 0,1-79,-26-1,26-25,0-28,0-25,-27-28,0-25,-26-1,0 0,0 1,0-1,-52 27,25 0,-26 26,-26 27,26 52,-53 1,27 26,-27 53,0 0,0 26,0 54,1 52,25 0,1 54,52 25,-26-26,53 54,0-28,27 1,-1-27,54-26,-1-27,0-26,1-27,26-26,-27 0,27-53,-27 0,27-53,-27 0,-26-26,27-53,-27-1,-27-25,1-54,-27 0,0 1,-27-1,1 0,-1 27,-26 0,27 53,-27 26,26 0,-25 27,-1 52,26-26,-26 53,27 0,-1 0,-26 27,27-1,26 53,-27-52,1 26,26 26,-26 1,26-28</inkml:trace>
  <inkml:trace contextRef="#ctx0" brushRef="#br0" timeOffset="99648.6996">21987 15293,'-26'-27,"26"1,0 0,0 26,-27-27,27 27,0-26,-26 52,-1-26,1 27,-27-1,27 27,-27 0,-27 0,27 0,0 26,-26-26,26 26,0-26,-26 27,-1-1,1-26,26 0,-26 26,26-52,-26 26,26 0,-27-1,27-25,27 26,-27-53,26 26,1 1,0-1,26-26,0 0,-27 27,27-27,0 0,-26 0,26 0,0 0,0-27,0 27,0-26,0 26,0-27,0 1,0-1,0 1,26-1,1-25,-27-1,26 26,0-26,-26 27,27-1,-27 1,0-1,0 27,0 0,0 0,0 27,-27-1,-25 27,25 0,-26 0,27 0,-27 0,0 0,0 26,0-52,0-1,27 1,-1-1,27 0,0-26,0 0,0 27,53-27,-26 0,26-27,-1 27,28-26,-1 0,1-1,-1 1,0 26,1 0,26-27,-54 27,1 0,0 27,-26-27,-1 0,1 26,-27 1,0-27,0 0,0 26,0-26</inkml:trace>
  <inkml:trace contextRef="#ctx0" brushRef="#br0" timeOffset="108643.2141">15743 16801,'0'0,"0"0,0 0,0 0,0 0,0 0,0 0,0 0,0 0,0 0,0 27,0-1,0-26,0 26,0 27,27-26,-27-1,0 27,0-53,0 53,0-26,0-1,0-26,0 0,0 0,0 0</inkml:trace>
  <inkml:trace contextRef="#ctx0" brushRef="#br0" timeOffset="115269.5931">16193 17251,'0'0,"26"0,1-27,-1 27,1 0,26-26,-27 26,27 0,0 0,0 26,0 1,0 26,-27 0,27 0,-27 26,27 0,-26-26,26 0,-53 0,0-53,53 53,-53-53,0 0,0 53,0-53,0 0,0 0,0 0,-53-53,53 53,-80-79,54 52,-27 1,0-1,0 27,0-26,-26 26,26 0,0 0,0 26,53-26,-106 53,106-53,-79 80,79-28,0 1,0-53,0 80,0-80,53 79,-53-79,106 27,-53-1,26-26,-26 0,0 0,26-26,-26 26,-53 0,79-27,-79 27,53-26,-53 26,0 0,0 0,0 0</inkml:trace>
  <inkml:trace contextRef="#ctx0" brushRef="#br0" timeOffset="115948.6319">17145 17939,'0'0,"0"0,0 0,-53-53,53 53,0-80,0 80,0-52,0-1,0 26,0-26,0 27,27-27,-27 0,0 27,26-1,-26 1,0-1,27 1,-27 26,0 0,0 26,0 1,0-27,0 79,26-53,-26 27,0-53,27 80,-27-80,0 0,79 53,-79-53,53-27,-27 1,27-27,-26 0,-1 0,27-26,-26 26,-27 0,26 0,1 0,-27 26,26 1,-26 26,0 26,0 1,0 26,0 0,27 26,-27 1,0-28,26 28,-26-1,0-26,26 0,-26-53,0 79,0-79,27 80,-27-80,0 0,0 0,0 0</inkml:trace>
  <inkml:trace contextRef="#ctx0" brushRef="#br0" timeOffset="116382.6567">18177 17410,'0'-27,"0"27,0 0,-26-26,26 26,-27 26,1 1,26-27,-80 79,54 0,0 1,26-27,0 26,26-26,0 0,-26-53,106 79,-53-52,27-54,-1 27,0-26,1-27,-1 0,-26-26,26 26,-52-27,-1 1,-26 26,0-26,-26-1,-27 27,0 0,0 27,-26-1,-1 27,27 0,-26 0,0 53,26-53,0 53,53-26</inkml:trace>
  <inkml:trace contextRef="#ctx0" brushRef="#br0" timeOffset="116629.6709">18918 16695,'27'0,"-1"27,0 26,-26-27,0 27,0 0,0 26,27-26,-27 27,-27-1,27-53</inkml:trace>
  <inkml:trace contextRef="#ctx0" brushRef="#br0" timeOffset="133580.6404">11589 11642,'-26'-53,"26"0,-27 26,1-26,-1 27,1 0,-27-27,26 26,-25 1,-1-1,0 1,-27 26,27-27,-26 27,26 0,-26 0,26 27,-27-1,1-26,0 27,26-1,-27 1,54 26,-27-27,0 0,0 1,27 26,-27 0,26 0,1-27,-1 27,27 0,-26 0,0 0,-1 0,27 0,-26 0,-1 26,27-26,-26 26,-1-26,1 27,26-1,-27 0,27-26,-26 27,26-1,0 0,26 1,-26 26,27-54,-1 28,1-1,-1-26,27 0,-26 0,25 0,28-27,-1 1,1-27,-1 0,0 0,27-27,26 1,-26-27,27 0,-1-26,0-1,0 1,1 0,-27-1,26-26,-53 0,1 27,-27-27,-1 0,-52-26,27 26,-54 27,1-27,-27 0,0 27,-26 26,26 0,-27 0,28 27,-1 26,0 0,26 26</inkml:trace>
</inkml:ink>
</file>

<file path=ppt/ink/ink23.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09-10T21:09:44.797"/>
    </inkml:context>
    <inkml:brush xml:id="br0">
      <inkml:brushProperty name="width" value="0.05292" units="cm"/>
      <inkml:brushProperty name="height" value="0.05292" units="cm"/>
      <inkml:brushProperty name="color" value="#FF0000"/>
    </inkml:brush>
  </inkml:definitions>
  <inkml:trace contextRef="#ctx0" brushRef="#br0">3361 11218,'0'0,"0"0,0 0,0 0,-27 27,1-1,-1 27,1 0,-27 26,-27 1,28-27,-1 26,0 1,0-28,53 1,0-26,26 26,27-53,0 26,53-26,0 0,0 0,-1 0,28-26,-27 26,-27-27,0 1,1-27</inkml:trace>
  <inkml:trace contextRef="#ctx0" brushRef="#br0" timeOffset="270.0154">4207 10954,'0'0,"0"0,27 26,-54 27,54 0,-27 53,0 0,0 26,0 0,-27 1,27 25,0-25,-26-1,26 0,-27-26,27 0,-26-27,26-26,-27 0,27 0,0-27,-26-26,26 0</inkml:trace>
  <inkml:trace contextRef="#ctx0" brushRef="#br0" timeOffset="4668.267">9843 11483,'-27'0,"27"0,0 0,-26 0,26 0,0 0,0-27,0 1,0 0,26 26,1-53,-1 26,27-26,0 27,27-27,-1 26,0-25,27 52,0-27,-27 54,1-27,-27 52,0 1,-27 0,-26 27,-26-1,-27 0,0 1,-27 26,-26-27,27 0,-27 1,27-27,26 0,0-1,27 1,26-26,26-1,27 1,0 26,26-27,1 27,25-26,-25 25,-1 1,-26 0,0 0,-26 0,-1-26,-52 25,-27 1,0 0,-27 0,1-26,-27 26,0 0,0-53,1 26,25-26,-26 0,53 0,1-26,-1 26,53-27,0 1,26-27,27 26</inkml:trace>
  <inkml:trace contextRef="#ctx0" brushRef="#br0" timeOffset="5224.2986">10954 12674,'0'26,"0"-26,-26 0,26 0,0 26,0-26,0 27,0-1,0 1,26-1,1-26,-1 27,27-27,-27-27,27 1,0-1,-26-26,-1 27,1 0,-27-1,-27 1,1-1,-1 27,1 27,-27-1,26-26,-26 53,27-27,0 27,26-26,0-1,26 1,0-27,1 0,-1-27,1 27,-1-26,1-27,-27 26,0 27,-27 0,1-26,-1 52,-26-26,27 0,0 27,26-27,0 0,26 0,0-27,1 1</inkml:trace>
  <inkml:trace contextRef="#ctx0" brushRef="#br0" timeOffset="5561.3181">11589 11483,'0'-27,"0"27,0 0,0 0,0 27,0 26,0 0,0 26,27 27,-27 0,0 26,0 0,26-26,-26 27,0-28,0-25,0-1,0 0,0-26,0-26,26-1,-26-26,0-26,27-1,-27-26,0-26,26 0</inkml:trace>
  <inkml:trace contextRef="#ctx0" brushRef="#br0" timeOffset="5816.3326">11933 11642,'0'-53,"27"53,-27 0,0 0,0 53,0-27,0 27,0 0,0 26,26 1,0-27,1 26,-1-26,27-27,0 27,0-53,0 0,0-26,0-27,0 26,26-52,-26 26,0-26</inkml:trace>
  <inkml:trace contextRef="#ctx0" brushRef="#br0" timeOffset="6112.3496">12833 10927,'0'27,"0"26,-27 0,27 52,0 1,-26 53,26 0,-27 0,1 26,26 0,0-26,0-27,0 0,0-26,0-27,26 1,-26-27,27 0,-27 0,26 0,-26-27,0-26,27 26,-27-26,0 0,0 0</inkml:trace>
  <inkml:trace contextRef="#ctx0" brushRef="#br0" timeOffset="13146.7519">19368 9102,'-27'-53,"1"26,-27-26,-26 27,26-27,-53 27,27-1,-54-26,1 53,0-26,-54-1,28 27,-28 0,1 0,0 27,26-1,-26 1,26-1,1 27,-1 0,0 0,53 0,-26 26,53 1,-27-28,26 28,54-1,-27 1,53-1,0 0,0 1,53-1,-27-26,54 26,-1 1,27-1,26 0,-26 1,53-27,26 26,-26-26,52 0,1 26,26-52,0 26,27-27,0 27,-1-26,27-27,0 26,0-26,0-26,0-1,-53-26,27 0,-53-53,-1 1,-25-28,-81-25,1-28,-79 1,-27 0,-106-27,-26 27,-133 0,-79 53,-79-1,-106 80,-106 27,-53 52,-53 54</inkml:trace>
  <inkml:trace contextRef="#ctx0" brushRef="#br0" timeOffset="20437.1689">18124 11218,'0'0,"0"0,-26 0,26 0,-27-26,1 26,-1-27,-25 1,-1 0,0 26,0 0,0-27,0 27,0 0,0 27,27-27,-1 26,1 27,-1 0,1 26,-1 1,27 25,-26 1,-1 27,1-28,0 28,26-1,-27-26,27 0,-26-1,26-25,26-27,-26 26,53-26,-27-27,27 27,0-26,0-1,0-26,27 0,-28 0,28 27,-1-27,-26 0,0-27,26 27,-26-26,0-1</inkml:trace>
  <inkml:trace contextRef="#ctx0" brushRef="#br0" timeOffset="21097.2067">22358 11033,'-27'0,"27"0,27 0,-1-26,1-1,52 27,-26-26,26 26,1 0,-1 0,0 26,-26 27,0-26,0 52,0 0,-27 27,1 26,-1-26,1 27,-1-1,-26-26,0 0,0 26,0-26,-26-27,-1 0,1 1,-27-27,0 0,0 0,0-27,0 0,-26-26,26 0,-26 0,26 0,26 0,-26 0,27 0,26 0,0 0,0 0,26 0</inkml:trace>
  <inkml:trace contextRef="#ctx0" brushRef="#br0" timeOffset="24986.4291">18018 11509,'27'0,"-1"-26,-26 26,27-27,-1-25,27 52,0-27,0 1,26-1,-26 1,27 26,-27 0,0 26,-1 1,-25 26,-1-27,-26 27,0 0,-53 0,27 0,-27 0,0 0,0-27,27 27,-1-27,27 1,0-1,53 1,0-1,0 27,26-26,1 25,-1-25,-26-1,27 27,-54-26,0 26,-52-27,0 1,-27-1,-27 1,1-1,-1 27,1-53,0 26,-1 1,27-27,27 0,0 0,26 0,0 0,26-27,0 1,54 26</inkml:trace>
  <inkml:trace contextRef="#ctx0" brushRef="#br0" timeOffset="25397.4526">19500 12356,'0'0,"0"0,0 0,0 0,-26 0,-1 27,1-27,26 0,-27 0,27 0,0 0,0 0,27 0,-1-27,1 27,-1 0,1-26,-27 26,26-27,-26 27,0 0,0 0,-26 27,26-27,0 0,0 0,-27 26,27-26,0 0,0 0,0 0,0 0,0 0,27 0,-27 0,0-26,26-1,1 27</inkml:trace>
  <inkml:trace contextRef="#ctx0" brushRef="#br0" timeOffset="25922.4826">20056 11404,'0'0,"0"0,26 0,-26 26,0 0,0 27,0 0,0 27,0-1,0 0,0 27,0 0,0-27,0 1,0-1,0-26,0 0,27-26,-27-27,0 26,0-26,26-26,1-1,-27-26</inkml:trace>
  <inkml:trace contextRef="#ctx0" brushRef="#br0" timeOffset="26177.4972">20585 11351,'26'0,"-26"53,0-27,0 27,0 0,0 26,0-26,0 27,27-54,-1 27,1-27,26-26,0 0,26-26,-26-1,0 1,0-27,26 0</inkml:trace>
  <inkml:trace contextRef="#ctx0" brushRef="#br0" timeOffset="26496.5154">21326 10980,'-27'27,"27"-1,0 1,0 26,-26 26,26 0,-27 1,27-1,0 27,-26 0,26 0,0-27,0 0,26 27,-26-53,27 26,-1-26,-26 0,27 0,-27 0,0-26,0 25,0-25,0-1,26 27,-26-53,-26 27,26-1,0-26</inkml:trace>
  <inkml:trace contextRef="#ctx0" brushRef="#br0" timeOffset="42629.4382">12171 16484,'27'-53,"-1"26,1-26,-27 27,26 26,-26 26,0 1,0 26,0 26,0 0,-26 54,26-1,-27 0,27 1,-26-28,-1 28,1-1,-1-53,1 1,-1-27,27-53,-26 53,26-53,0 0,-53-27,53-26,0 53,0-26,0 26,79-27,-26 27,0 0,53 27,-27-1,27-26,27 27,-28-27,-25 26,26-26,-54-26,1 26,-53 0,0 0,53 0,-53 0,0 0,0 0</inkml:trace>
  <inkml:trace contextRef="#ctx0" brushRef="#br0" timeOffset="46242.6449">13944 16325,'0'0,"0"0,0-27,0 27,0 0,0 0,0 0,-27-26,27 26,0 0,0 0,0 0,0 0,0 0,0 0,0 0,0 0,-26 0,26 0,-26 26,-1-26,27 0,-53 27,53-27,-53 0,27 26,-27-26,0 27,0-27,0 26,0-26,0 27,0-27,27 0,-1 26,27-26,-26 0,26 0,-26 0,26 0,0 0,0 0,0 0,0 0,0 0,26 27,-26-27,0 26,26-26,-26 53,0-27,27 27,-27-26,0 52,0-26,0 26,0 1,0-1,0 1,0-1,0 0,-27 1,27-1,0-26,0 26,-26-26,26 0,0 0,0-53,0 79,0-79,26 53,-26-53,0 80,0-80,0 0,0 53,0-53,0 0,0 0,27 53,-27-53,0 0,0 0,0 0,0 0,0 0,0 0,0 0,0 0,0 0,0 0,0 53,0-53,0 0,0 0,0 0,0 0,0 0,0 0,0 0,53 0,-53 0,79 0,-79 0,80 0,-1 0,-26 0,0 0,26 0,-52-27,52 27,-26 27,-53-27,79 0,-79 0,80 0,-80 0,53 26,-53-26,0 0,0 0,79 0,-79 0,0 0,0 0,0 0,0 0,0 0,0 0,0 0,0 0,0 0,0 0,0 0,0 0,0 0,0 0,0 0,0 0,-27-79</inkml:trace>
  <inkml:trace contextRef="#ctx0" brushRef="#br0" timeOffset="72386.1402">15346 16351,'-26'27,"-1"-1,1 1,-1-27,1 26,-1 1,27-1,0-26,27 26,-1-26,27 0,0 0,0-26,26 26,1-26,-1 26,1 0,-1 0,-26 0,0 0,0 26,-27 27,27-27,-53 54,27-1,-27 1,26 25,-52 1,26 26,0 1,-27-1,27 0,-26-26,-1 0,1-27,-1 1,1-1,26-26,0-53,-53 53,53-53,0 0,-53 26,53-26,-53-26,53 26,-79-26,79 26,-80-53,80 53,-53 0,53 0,-53-27,53 27,0 0,0 0,-79 0,79 0,0 0,0 0</inkml:trace>
  <inkml:trace contextRef="#ctx0" brushRef="#br0" timeOffset="73655.2119">6297 4180,'0'0,"0"-26,-26 0,26 26,-26-27,-1 27,1-26,-1 52,-26-26,27 27,-27 25,26 1,-26 27,27-1,26 27,-26 0,52-27,0 27,27-53,0 0,53 0,-26-27,25-26,1-26,0-27,0 0,0-26,-27-1,-26-26,-27 0,1 27,-54-27,-25 53,-1 0,-27 1,-26 25,27 27,0 0,52 0,1 0,26 0,79 0,27-26</inkml:trace>
  <inkml:trace contextRef="#ctx0" brushRef="#br0" timeOffset="74103.2384">10795 3836,'27'-26,"-1"26,1-26,-1 52,-26-26,27 26,-27 27,0 27,0-1,-27 1,27 25,-26 1,26 0,-27 0,27-27,0 1,0-27,0-27,27 0,-1-26,27 0,53-79,0 26</inkml:trace>
  <inkml:trace contextRef="#ctx0" brushRef="#br0" timeOffset="74735.2746">17278 4101,'53'-26,"-1"-1,1 27,0-26,0 26,0 0,0 0,0 26,0 1,-27-1,1 27,-27 26,0-26,-27 27,1 25,-27-25,-26-1,26 1,0-27,0 26,0-53,26 1,1 26,26-53,0 26,53-26,0 0,0-26,0 26,26-27,0 27,27-26,-26 26,-1-27,27 1,-27 26,27-53,0 0</inkml:trace>
  <inkml:trace contextRef="#ctx0" brushRef="#br0" timeOffset="75513.3191">22675 4101,'-53'0,"0"-26,0-1,27 1,-1 26,27 0,0-27,0 1,27 26,-27-27,53 27,-27 0,1 0,26 0,-27 0,27 0,-26 27,-27 26,26-27,-26 27,-26-26,26 25,-27 1,27 0,-26 0,26-26,0 26,26-1,1 1,-1 0,0 0,1 0,-1 0,1 0,-27-27,0 1,-27 26,1-53,-27 26,-26 1,-27-1,26-26,1 27,0-27,-1 0,1 0,52 0,27 0,0 0,27 0</inkml:trace>
  <inkml:trace contextRef="#ctx0" brushRef="#br0" timeOffset="76420.371">14129 16880,'-26'0,"-27"-26,53 26,0 0,0-26,26-1,1 1,52-27,-26 26,26 1,27-1,0 27,-27-26,27 52,-53 1,0-1,0 27,-27 27,-26-28,-26 28,-27-1,-26 27,-1-27,-26 1,1-1,-28 1,54-28,-27 1,0-26,53-1,53-26,0 0,-26 0,79-26,26 26,27-27,26 1,1-1,-1 1,0 26,0 0,-26 0,-26 0,-27 26,-53-26,79 53,-79-53,53 27,-27-27,-26-27</inkml:trace>
  <inkml:trace contextRef="#ctx0" brushRef="#br0" timeOffset="91518.2344">16669 16325,'0'0,"0"0,0 0,0 0,-26 0,-1 0,27 0,-26 0,-27 0,26 0,1 0,-27 0,27 0,-1 26,-26-26,27 0,26 0,-27 27,27-27,0 0,0 26,0 1,0-27,0 26,27 1,-27 52,0-26,0 0,0 53,0-27,-27 27,27 26,-26-26,-1 0,1 26,-1-26,27 0,-26 0,-1-27,27 0,-26-26,26 27,0-80,0 53,0-53,0 0,53 26,-53-26,53 0,-53 0,53 0,-53 0,106-26,-53 26,-1 0,1 0,27 0,-27 0,0 26,-53-26,79 26,-79-26,0 0,79 0</inkml:trace>
  <inkml:trace contextRef="#ctx0" brushRef="#br0" timeOffset="103471.9181">17357 16563,'0'0,"0"0,0 0,0 0,0 0,0 26,0-26,0 0,0 0,-26 27,26-27,0 26,0-26,0 27,0-1,0 27,0 0,0 26,0 1,0 26,0-27,-27 27,27-27,0 27,0-53,0 26,0-52,0-27,0 79,0-79,0 0,0 0,0 0,0 0,0 0,0 0,0 0,0 0,0 0,0 0,0 0</inkml:trace>
  <inkml:trace contextRef="#ctx0" brushRef="#br0" timeOffset="105906.0574">16166 6668,'0'0,"0"0,0 0,0 0,0 26,-26-26,26 26,0 1,0-1,0 1,0-1,0 27,26-26,-26-27,27 26,-1-26,27 0,-26-26,-1-1,1 27,-1-26,1-27,-27 53,0-27,-27 1,1-1,-27 1,0 26,0 0,0 0,0 0,27 26,-1-26,1 27,26-27</inkml:trace>
  <inkml:trace contextRef="#ctx0" brushRef="#br0" timeOffset="106239.0765">16696 6668,'-27'26,"27"-26,0 0,0 0,0 26,0 1,0-27,0 26,0 1,0-1,0 1,0-27,27 26,-27-26,0 0,0 27,0-27,0 0,26 0</inkml:trace>
  <inkml:trace contextRef="#ctx0" brushRef="#br0" timeOffset="106740.1052">17278 6668,'0'0,"0"0,26-27,-26 27,27 0,-1 0,0 0,-26 0,27 27,-1-27,1 26,-27-26,0 26,0 1,0 26,-27-53,1 53,-1-53,27 26,-26-26,26 27,0-27,0 0,26 0,1 0,-1 0,1 0,-1-27,27 27,-26 0,-1-26,1-1</inkml:trace>
  <inkml:trace contextRef="#ctx0" brushRef="#br0" timeOffset="107403.1431">18098 6694,'0'0,"0"-26,26 26,1-27,-27 1,26 26,1 0,-1 0,-26 0,27 0,-27 0,0 0,26 0,-52 26,26 1,0-27,-27 26,27 0,0 1,0-27,0 26,0 1,27-27,-1 0,1 26,-1 1,0-27,-26 26,0-26,0 0,-26 27,26-27,-26 26,-27-26,26 27,1-27,-1 0,1 26,-1-26,27 0,0 0,0-26</inkml:trace>
  <inkml:trace contextRef="#ctx0" brushRef="#br0" timeOffset="107914.1723">18706 6668,'0'0,"0"0,0 26,0-26,0 26,27 1,-27-1,26-26,1 27,-27-27,26 0,1 0,-1-27,1 27,-27-26,26-1,-26 1,27 0,-27 26,0-27,0 1,0 26,0 0,0 0,0 0,0 26,0 1,0-1,0 0,0 27,0-26,26 26,-26-27,0 27,0-26,0-1,0-26,0 26,0-26,0 27,0-27</inkml:trace>
  <inkml:trace contextRef="#ctx0" brushRef="#br0" timeOffset="116885.6854">18124 16775,'0'0,"0"0,-26-27,26 27,0 0,0 0,-27 27,27-1,0 1,0-1,27-26,-27 26,0 1,26-1,1-26,-27 0,26-26,1-1,-27 1,0 0,0-1,-27 1,27 26,-26-27,-1 27,27 0,-26 0,26 27,-27-27,27 0,0 26,27-26,-27 27,0-27,26 0,-26 0,0 0,27 0,-27 0,0 0,-27 0,27 26,-26-26,26 53,0-27</inkml:trace>
  <inkml:trace contextRef="#ctx0" brushRef="#br0" timeOffset="117349.7119">18124 17410,'27'0,"-27"0,0 0,-27 26,27-26,-26 53,26-53,-27 79,27-79,0 0,0 0,27 0,-27-26,26-1,-26 1,27 0,-27 26,0 0,0 0,0 0,0 26,0-26,-53 53,53-53,0 26,0-26,-27 27,27-27,0-27,27 1,-27 26,0-27,0 27,0 0,0 0,0 27,0-27,0 0,-27 53,27-53</inkml:trace>
  <inkml:trace contextRef="#ctx0" brushRef="#br0" timeOffset="118252.7636">20162 16510,'-27'0,"1"0,-1 0,1-26,26 26,-27 0,27 0,27 0,-1 0,1-27,26 27,0-26,26 26,-26 0,26 0,-26 0,0 0,0 53,-27-27,1 53,-1 1,-26-1,-26 27,26 0,-27 0,-26-1,27 1,0 27,-1-54,1 27,-1-27,27-26,0 0,-26 0,26-53,0 79,0-79,0 0,0 0,0 0,0 0,0 0,-53 27,53-27,-80-27,80 27,-105-26,105 26,-80 0,80 0,-79 0,79 0,0 0,0 0,0 0</inkml:trace>
  <inkml:trace contextRef="#ctx0" brushRef="#br0" timeOffset="120243.8775">19024 16642,'0'-26,"0"26,0-27,0 27,0-26,26-1,-26 1,27 0,26 26,-27-27,27 27,-26 0,25 0,-25 27,-27-1,0 27,-27 0,1 0,0 26,-27-26,0 26,26-26,27 0,0 0,27 27,-1-54,54 27,-28-27,28 27,-27-26,0 26,0 0,-53-27,0-26,-53 79,0-26,0 0,-53 0,27-26,-27 26,26-27,1 0,0-26,79 0,0 0,-27-52</inkml:trace>
</inkml:ink>
</file>

<file path=ppt/ink/ink24.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09-10T21:20:25.394"/>
    </inkml:context>
    <inkml:brush xml:id="br0">
      <inkml:brushProperty name="width" value="0.05292" units="cm"/>
      <inkml:brushProperty name="height" value="0.05292" units="cm"/>
      <inkml:brushProperty name="color" value="#FF0000"/>
    </inkml:brush>
  </inkml:definitions>
  <inkml:trace contextRef="#ctx0" brushRef="#br0">3810 3175,'0'0,"0"0,27 0,-1 0,1 0,26-26,0 26,-1 0,28 0,-1 0,1 0,-1 0,0 0,1 0,-1 26,-26-26,0 0,-27 0,1 0,-1 26,1-26,-27 0,0 0,0 0,26 0,-26 0,27-26,-1 0</inkml:trace>
  <inkml:trace contextRef="#ctx0" brushRef="#br0" timeOffset="665.038">6562 3043,'0'0,"0"0,0 0,0 0,0 0,0 0,0 0,0 0,0 0,26 26,1-26,-1 0,54 0,-27 0,53 27,-1-27,1 0,26-27,1 27,-1 0,0 0,-26 0,0 0,0 0,-27 0,-26 0,-26 0,26 0,-53 0,0 0,0 0,0 0,0 0,0 0,0-26,0 26,26-27</inkml:trace>
  <inkml:trace contextRef="#ctx0" brushRef="#br0" timeOffset="1227.0701">10213 3387,'27'0,"-27"0,53 0,26 0,0 0,1 0,26 0,52-27,-25 27,-1 0,27 0,-27 0,0 0,-26 0,0 0,-27 0,1 0,-27 0,-27 0,1 0,-1 27,-26-27,0 0,0 0</inkml:trace>
  <inkml:trace contextRef="#ctx0" brushRef="#br0" timeOffset="26011.4878">7356 9419,'26'0,"1"0,-27 0,0 0,26 0,-26 0,0 0,-26 0,-1 0,1 0,-1-26,1 26,-27 0,26-27,-25 27,-28 0,27 0,-26 0,0 0,-1 0,27 0,-26 0,26 27,26-27,1 0,26 0,0 0,-26 26,26-26,0 0,0 27,0 26,0-27,0 27,0-27,0 27,0-26,0 26,0 0,26-53,0 26,1 1,26-27,0 26,26-26,1 26,-1-26,0 27,27-1,-27 1,1 26,26-27,-27 27,0 0,1 0,-27 26,0-52,-27 52,-26-52,0 26,-26-27,-27 27,-27-27,1 1,-27-1,0-26,-26 27,0-1,-1-26,1 0,26 0,27 0,-27 0,53 0,0 0,27-26,-1 26,27 0,0 0,0 0,0 0,27-27,-27 27,26 0</inkml:trace>
  <inkml:trace contextRef="#ctx0" brushRef="#br0" timeOffset="36460.0853">9234 11880,'0'0,"0"0,0 0,0-27,0 1,0 26,0-53,0 27,0-1,0-26,0 0,0 0,0 27,0-27,0 26,-26 1,26 0,0 26,-27-27,27 27,0-26,0 26,0 26,0 1,27-27,-27 52,26-25,1 26,-1 0,1 0,-1 0,27 0,-26-27,-1 27,0-53,1 53,-1-53,-26 26,27-26,-27 0,0 0,0 0,-27 0,1-26,-1-1,-25 1,-1-1,0-25,0 52,0-53,0 26,26 27,1-26,0 26,26 0,0 0,0 0,26 0,0-27,1 27,26 0,0-26,0-1,0 27,0-26,-1-1,-25 27,-1-26,1 26,-1 0,-26 0,0 0,0 0,-26 0,26 26,-27 1,1-1,-1-26,1 53,0-26,-27 26,26-27,1 1,26-1,-27 0,1 1,-1-1,27 1,-26-1,26 1,-27-27,27 26,0 1,0-1,0-26,0 0</inkml:trace>
  <inkml:trace contextRef="#ctx0" brushRef="#br0" timeOffset="43953.514">5451 238,'0'0,"0"0,-53-26,53 26,0 0,0 0,0 0,53-53,-53 53,0 0,53-27,-53 27,0 0,79 0,-79 0,0 0,53 27,-53-27,0 0,0 53,0-53,0 79,0-79,-53 53,53-53,-53 106,53-106,-79 79,79-79,-80 53,80-53,-53 53,53-53,0 0,0 0,0 0,0 0,0 0,0 0,0 0,80-26,-80 26,79 0,-79 0,53-27,-53 27,0 0,80 0,-80 0,0 0,0 0,0 0,0 0,0 0,0 0,0 0,0 0,0 0,0 0,52-26</inkml:trace>
  <inkml:trace contextRef="#ctx0" brushRef="#br0" timeOffset="44944.5706">6112 159,'0'0,"0"0,0 0,0 0,0 0,0 0,0 0,0 0,0 0,0 0,53-27,-53 27,80 0,-80 0,79-26,-79 26,79 0,-79 0,53 0,-53 0,0 0,0 0,0 0,27 53,-27-53,0 0,-53 79,53-79,0 0,-80 53,80-53,0 0,0 53,0-53,0 0,27 53,-27-53,0 0,79 26,-79-26,0 0,0 0,27 80,-27-80,0 0,0 0,-80 26,80-26,-53 27,53-27,-79 26,79-26,-79 0,79 0,0 0,-27 0,27 0,0 0,0 0,0 0</inkml:trace>
  <inkml:trace contextRef="#ctx0" brushRef="#br0" timeOffset="45622.6095">7091 212,'0'0,"0"0,0 0,0 0,0 0,0 0,0 0,0 0,0 0,0 0,0 0,-53 26,53-26,0 0,-26 80,26-80,0 0,-27 52,27-52,0 0,0 0,0 0,0 0,80 27,-80-27,53-27,-53 27,53 0,-53 0,0 0,52-26,-52 26,0 0,53-26,-53 26,0 0,0 0,53-53</inkml:trace>
  <inkml:trace contextRef="#ctx0" brushRef="#br0" timeOffset="45976.6288">7303 106,'0'0,"0"0,0 0,0 0,0 0,0 0,0 0,0 0,0 53,0-53,-27 79,27-79,0 80,0-80,0 79,0-79,0 53,0-53,0 53,0-53,0 0,0 0,0 53,0-53,0 0,0 0,0 0,0 0,0 0,0 0,0 0,0 0,27 53,-27-53</inkml:trace>
  <inkml:trace contextRef="#ctx0" brushRef="#br0" timeOffset="57618.2948">7832 14076,'-26'0,"26"0,0 0,0 0,0 0,0 0,0 0,0 0,0 0,26 0,0 0,1 0,26 0,0 0,26 0,1 0,25 0,28 0,-28-27,28 27,-1-26,27-1,-27 27,27 0,-27 0,0 0,-26 0,0 0,-27 0,1 0,-27 0,0 0,-27 27,1-27,-1 0,-26 0,0 0,0 26,0-26,0 0,0 0,0 0,0 0,0 0,0 0,0 0,0 0,0 0,0-26</inkml:trace>
  <inkml:trace contextRef="#ctx0" brushRef="#br0" timeOffset="59103.3805">8044 16140,'0'0,"0"0,0 0,0 0,0 0,0 0,0 0,0 0,-27 0,27 0,0 0,0 0,0 0,0 0,0 0,0 0,0 0,0 0,27 0,-1 0,27 0,0 0,53 0,0 0,-1 0,28 0,-1 0,53 0,-26-27,0 27,26-26,-26 26,-1-27,-25 27,-1-26,-26 26,-27 0,1 0,-54-27,27 27,-53 0,0 0,0 0,0 0,0 0,0 0,0 0,0 27,0-27,-26 0,26 0,-27 26,27-26,-26-26</inkml:trace>
  <inkml:trace contextRef="#ctx0" brushRef="#br0" timeOffset="72632.1543">13600 6800,'0'0,"0"0,0-27,0 27,-27-26,1-1,0 27,-1-26,-26 26,0 0,0 0,27 0,-53 0,26 0,0 0,0 0,0 0,0 26,26-26,1 27,0-1,26 1,-27 26,27-27,-26 54,26-1,-27 27,27 0,0-1,0 54,-26-27,26 1,0-1,0 27,0-27,0 0,0-26,0 0,0-27,0 1,0-1,0-26,26-26,1-1,-1 0,1-26,-1 27,27-27,0 0,0 0,0 0,26-27,-26 27,0 0,0 0,0-26,-27 26,1 0,-1 0,-26 0,0 0,0 0,-26 0</inkml:trace>
  <inkml:trace contextRef="#ctx0" brushRef="#br0" timeOffset="77761.4463">4657 1958,'0'-27,"0"27,0-26,0 26,0-26,0 26,-26-27,-1 27,1 0,26-26,-27 26,1-27,-1 27,1-26,-1 26,-26 0,27-27,-27 27,27-26,-27 26,26 0,-26-27,0 27,0 0,1 0,-1 0,0 0,0 0,26 0,-26 0,53 0,-52 27,25-27,1 0,-1 26,1-26,-1 27,1-27,-1 26,27-26,-26 27,-1-1,1-26,-1 27,1-1,0 0,-1 1,1-1,26 1,-27-1,27-26,-26 27,26-1,-27 27,1-53,26 53,0-26,-27-1,27 0,0 1,-26-1,26 27,0-26,26 26,-26-27,0 27,0-27,27 27,-27 0,0-26,0 26,0-27,26 1,-26 26,0-27,0 27,0-27,27 1,-27-1,0 1,26-1,-26 1,0-1,27 1,-27-1,0-26,0 26,26 1,-26-1,27-26,-27 27,26-1,-26-26,26 27,1-1,-1-26,-26 27,27-27,-1 26,1-26,-1 27,1-27,26 26,-27-26,1 0,-1 0,0 27,27-27,-26 26,-1-26,27 0,-26 0,26 0,-27 0,27 0,0 0,-27 0,27 0,0 0,0-26,-26 26,25-27,1 27,0 0,-26-26,26-1,0 1,-1 26,1-27,0 1,-26 26,26-27,0 1,-27 26,27-27,-27 1,1-1,-1 1,27 0,-26-1,-1 1,-26-27,27 0,-1 0,1-26,-27-1,0 1,26-1,-52-25,26 25,-27-26,1 27,-1 26,1-26,-27 26,26 0,-26 0,1 26,-1 1,0-27,26 53,-26-26,27 26,-1-27,27 27,-26 0,26 0,0-26,26 26</inkml:trace>
  <inkml:trace contextRef="#ctx0" brushRef="#br0" timeOffset="79169.5282">18627 6244,'0'0,"-26"-26,26 26,0-27,0 27,-27-26,1 26,-1-27,1 1,-1 26,-26-27,27 27,-27-26,0 0,0 26,0-27,0 27,0 0,-26-26,26 26,0 0,-26 0,-1 0,28 26,-28-26,27 27,0-1,0 0,-26-26,26 27,0 26,0-27,0 1,0 26,27-27,-27 27,0 0,0-27,0 27,27 0,-27-26,26 26,1 0,0-1,26 1,0-26,0 26,0 0,0 0,26-27,0 0,-26 1,27-1,-1 1,1-1,26 1,-27-1,1-26,-1 27,1-27,-1 26,1-26,-1 0,0 27,-26-27,27 0,-27 26,0-26,-27 27</inkml:trace>
  <inkml:trace contextRef="#ctx0" brushRef="#br0" timeOffset="92897.3134">20241 9260,'-26'0,"26"0,0 27,0-27,0 0,26-27,-26 27,0-26,26 0,-26-1,0 1,0-1,0 1,27-27,-27 53,-27-27,27 1,0 26,0 0,27 53,-1-27,1 27,-1 0,1 0,-1 26,27-26,-26 0,25-26,-25-1,-1 1,1-27,-27 0,0 0,-27 0,1-27,-27 1,0-1,0 1,0-27,0 26,0 27,1-26,25-1,1 27,52-26,-26 0,53 26,-27-53,27 26,-26 27,26-26,-27-1,1 1,-1 26,-26 0,-26 26,26 1,-27-1,1 27,-1 0,-26-27,27 27,-1-26,27-1,-26-26,26 27,0-27,0 0,26 0,1 0</inkml:trace>
  <inkml:trace contextRef="#ctx0" brushRef="#br0" timeOffset="93368.3404">20479 9419,'0'0,"27"0,-27 0,26-53,-26 27,26-1,-26-26,27 27,-27-27,26 0,-26 27,27-1,-1 1,-26 52,27-26,-1 53,1-26,26 26,-27-1,1 1,-1-26,0 26,1-27,-27-26,0 27,-27-27,1 0,0 0,-27-27,26 27,-26-26,27-1,-1 27,1-26,26 26,0 0,0-27,0 27,26 0,1 0,-1 0,-26 27,27-27,-27 26,0 1,0-1,0 1,-27-1,27 1,-26-1,26 27,0-27,0-26,0 0</inkml:trace>
  <inkml:trace contextRef="#ctx0" brushRef="#br0" timeOffset="113739.5055">18336 9287,'0'0,"0"26,0-26,0 0,0 0,0 0,0 0,0 0,0 0,-26 27,26-1,0 1,-27-1,27 1,0-1,-26 1,26-1,-27 0,27 1,0-1,0-26,0 0,0 0,0 0,0 0,0 0,0 0,0 0,0 0,0 0,0 0</inkml:trace>
  <inkml:trace contextRef="#ctx0" brushRef="#br0" timeOffset="114763.5641">5213 15425,'-27'0,"27"-26,0 26,-26 0,26 0,-27 0,27 0,-26 26,26-26,0 27,0-1,0 27,-27-26,27-1,0 27,0 0,0 0,0-27,-26 27,26-26,0-27,0 0</inkml:trace>
  <inkml:trace contextRef="#ctx0" brushRef="#br0" timeOffset="128659.3589">15240 10689,'0'0,"0"0,0 0,0 0,0 0,0 0,27 0,-1 0,27 0,0 0,26 0,1 0,26-26,-27 26,27-27,26 27,-26-26,0 26,0 0,0 0,-27 0,0 0,1 0,-54 26,27-26,0 0,-27 0,-26 0,27 27,-27-27,26 0,-26 0,0 0,0 0,0 0,0 0,0 0,0 0,0 0,0 0,0 0,0 0,0 0,0 0,0 0,0 0,-26 0,26 0</inkml:trace>
  <inkml:trace contextRef="#ctx0" brushRef="#br0" timeOffset="137260.8509">18230 9446,'-26'-27,"-1"27,27 0,-26-26,26 26,0-27,0 27,-27 0,27 0,0 0,0 0,0 0,0 27,0-27,0 26,27 1,-27 26,0-27,0 27,0-27,26 27,-26-26,0 26,0-27,0 1,-26-1,26 1,0-27,0 0,0 26,0-26,0 0,0 0,26 0,-26-26</inkml:trace>
  <inkml:trace contextRef="#ctx0" brushRef="#br0" timeOffset="137826.8829">18653 10319,'0'-27,"0"27,-26-26,26 26,0 0,0 0,0 0,-26 26,26-26,0 27,0-1,0 1,0 26,0 0,0-27,0 27,0 0,26 0,-26-27,26 1,1-1,-1 1,27-1,-26-26,26 0,-27 0,27 0,-26-26,25-1</inkml:trace>
  <inkml:trace contextRef="#ctx0" brushRef="#br0" timeOffset="138028.8939">18706 9922,'-26'0,"-1"26,27-26,0 0,-26 0,26 0,0 0,26-26,-26 26,0-27</inkml:trace>
  <inkml:trace contextRef="#ctx0" brushRef="#br0" timeOffset="138443.9185">19474 9525,'0'0,"0"0,0 0,0 0,-27 26,27 1,0-1,-26 1,26 26,0 0,0 0,-27-27,27 27,27-27,-27 27,0-26,0-27,0 26,0 1,0-27,0 0,26-27</inkml:trace>
  <inkml:trace contextRef="#ctx0" brushRef="#br0" timeOffset="141690.1042">2355 3069,'0'0,"27"0,-27 0,0 0,0-26,0 26,0 0,-27 26,27-26,-26 27,26-1,-27 1,1 25,-1-25,1 26,-1 0,27-27,-26 27,26-26,0-1,0-26,26 27,1-27,-1 0,27 0,-26 0,26 0,-27 0,27 0,-27 0,1-27,-1 27,1 0,-1 0,-26-26</inkml:trace>
  <inkml:trace contextRef="#ctx0" brushRef="#br0" timeOffset="142143.1301">2778 3069,'0'0,"-26"-26,26 26,-26 0,-1-27,27 27,-26 0,-1 0,1 0,26 0,-27 0,27 0,0 27,0-27,0 26,0 27,0-26,0 25,0 1,0 0,0 0,0 0,0 0,0-26,0 25,0-25,27-1,-1 1,-26-27,27 0,-1 26,-26-52,27 26,-1 0,-26-27,26 1,-26 26</inkml:trace>
  <inkml:trace contextRef="#ctx0" brushRef="#br0" timeOffset="142474.1491">2937 3281,'0'-27,"0"27,0 0,0 0,0 0,-26 27,26-1,-27 1,27-1,0 1,0-1,0 1,0-27,0 26,27-26,-1 0,1-26,-1-1,1 1,-27 26,26-53,-26 26,0 1,0-1,-26 1,26-1,-27 1,1 0,26 26,-27 0,27 0,0-27,0 27</inkml:trace>
  <inkml:trace contextRef="#ctx0" brushRef="#br0" timeOffset="142764.1656">3096 3043,'0'0,"26"0,1 0,-1-27,1 54,-1-27,1 0,-1 26,-26 27,27-26,-27 25,0-25,26 26,-26 0,0 0,0 0,0-27,0 1,0-1,0 0,0-26,0 0,-26 0,26 27,0-54,-27 27,27 0,-26 0,26 0,0-26</inkml:trace>
  <inkml:trace contextRef="#ctx0" brushRef="#br0" timeOffset="144244.2503">17966 6191,'-53'-26,"26"-1,-26 1,27-1,-27 27,26-26,-25 0,25-1,-26 1,27 26,-1 0,-26 0,27 0,-27 0,0 0,0 26,0 1,27-1,-27 0,0 27,0 0,0 0,0 0,27 0,-27 26,0-26,26 0,1 27,-27-27,27-1,-1 28,27-27,-26 0,26 0,-27-1,27 1,0-26,0 26,27 0,-1-27,-26 27,27-26,25 25,-25-25,26 26,0-27,0 1,-27-1,27 27,0-26,0-1,0 0,0 1,0-1,26-26,-26 0,26 27,1-27,-27 0,26 0,0 0,1 0,-1 26,0-26,1 0,-1 0,1 0,-1 0,0 27,1-27,-27 0,26-27,0 27,1 0,-1-26,1 26,-28-27,28 27,-1-26,1 26,-28-27,28 1,-27 0,26-1,-52-26,26 27,-1-27,1 0,-26-26,-1 26,1-27,-27 1,0 26,0-26,0-1,-27 1,-26-1,27 28,-27-1,0-27,0 1,-26 26,26 0,-27 0,28 0,-28 0,27 27,0-27,0 26,-26 27,26-26,-26 0,26-1,-27 27,28 0,-28-26,27 26,-26 0,0 26,26-26,-27 0,27 27,0-1,27 0,-27-26,0 0,27 0</inkml:trace>
  <inkml:trace contextRef="#ctx0" brushRef="#br0" timeOffset="154128.8157">18018 6350,'0'26,"0"-26,0 0,0 0,-26 27,0-27,26 0,0 0,0 0,-27 26,27-26,-26 0,26 0,0 27,0-27,-27 0,27 0,0 0,0 0,27 26,-27-26,0 27,26-27,-26 0,27 0,-1 0,-26-27,26 27,1 0,-27 0,26-26,-26 26,0 0,0 0,27-27,-27 27,0 0,0-26,0 26,0-27,0 27,-27 0,1 0,-1 0,1 0,26 0,-26 0,-1 27,27-27,0 0</inkml:trace>
  <inkml:trace contextRef="#ctx0" brushRef="#br0" timeOffset="154944.8623">18389 6324,'0'0,"0"0,0 0,0 0,0 0,0 0,0 0,0 0,0 0,0 0,0 0,-27 26,27-26,0 0,0 0,0 0,0 26,0-26,0 27,0-27,0 26,0-26,0 0,0 0,0 0,0 0</inkml:trace>
  <inkml:trace contextRef="#ctx0" brushRef="#br0" timeOffset="158970.0926">15082 12303,'0'0,"-27"27,27-1,0 1,0-1,0 27,0-27,0 27,27 0,-1-26,1-1,25-26,1 0,0-26,53-1,0-26,0 0,0 0,-1-26,1 26,-26 27,-1-1,-26 1,0-1,-27 27</inkml:trace>
  <inkml:trace contextRef="#ctx0" brushRef="#br0" timeOffset="167718.593">21220 13018,'0'0,"0"0,0 0,0 0,0-27,26 27,-26-53,27 27,-27-1,26-26,-26 0,27 0,-27 1,26 25,-26-26,0 0,0 27,0-1,0 27,0 0,27 27,-27-1,0 1,0 26,26-27,-26 27,0-27,27 1,-27-1,26 1,-26-27,27-27,-1 27,0-53,1 53,-1-52,-26-1,27 0,-27 26,26-26,-26 27,0 26,0-27,0 27,0 27,27-1,-27 1,26 26,-26 0,0 0,27 26,-27-26,26 0,-26 0,27-27,-27 1,0 26,26-53,-26 0,0 0,26 0,1-27,-27 1</inkml:trace>
  <inkml:trace contextRef="#ctx0" brushRef="#br0" timeOffset="168337.6283">22331 12330,'0'0,"-26"0,-1 0,27 0,-53 0,27 0,-1 0,-25 0,25 0,1 0,-1 0,1 0,26-27,0 27,0 27,0-1,0-26,-27 53,27 0,0 0,0 26,0-26,0 26,0 1,-26-1,26-26,0 0,26 0,-26 0,0 0,0-27,0 1,0-1,27 1,-27-1,0-26,26 27,1-1,-27-26,26 0,1 26,-1-26,-26 0,26 0,1 0,-27 0,26-26</inkml:trace>
  <inkml:trace contextRef="#ctx0" brushRef="#br0" timeOffset="169806.7124">23151 12621,'0'0,"0"0,0 0,0 0,0 0,0 0,-26 26,26-26,0 0,0 0,0 0,0 0,0 0,0 27,0-1,0-26</inkml:trace>
  <inkml:trace contextRef="#ctx0" brushRef="#br0" timeOffset="170050.7263">23098 12912,'0'26,"-26"1,26-27,0 0,0 0,0 26,0-26,-26 27,26-27,0 0,26 0,-26 0,0 0,26 0,-26-27</inkml:trace>
  <inkml:trace contextRef="#ctx0" brushRef="#br0" timeOffset="172645.8748">23945 13018,'0'0,"0"0,0 0,0 0,0 0,0 0,0 0,0 0,0 0,0 0,0 0,0 0,0 26,0-26,0 0,27-26,-27 26,0 0</inkml:trace>
  <inkml:trace contextRef="#ctx0" brushRef="#br0" timeOffset="173000.8951">24289 12912,'0'0,"0"0,0 0,0 0,0 0,0 0,0 0,0 0,27 0,-27 0,26 0,-26 0,26 26,1-26,-27 0,26 0,1 0,-27 0,0-26,26 26,-26 0,0 0,0 0,0 0</inkml:trace>
  <inkml:trace contextRef="#ctx0" brushRef="#br0" timeOffset="175715.0503">24633 12515,'0'0,"-26"0,26 0,0 0,0 0,0 0,0 0,0 0,0 0,0 0,0 0,0 0,-27 26,27-26,-26 27,26-1,-27 1,27-1,-26 1,26-1,-27-26,27 26,0-26,0 0,0 0,27 0,-1 0,-26 0,27 0,-1 0,27 0,-26 0,-1 0,-26 27,26-27,-26 0,27 0,-27 0,26 0,-26 0,0 0,0 0,0 0,0 0,0 0,0 0,27-27</inkml:trace>
  <inkml:trace contextRef="#ctx0" brushRef="#br0" timeOffset="176106.0727">24898 12462,'0'0,"-27"0,27 0,0 0,-26 0,26 0,0 26,-27 1,27-1,0 1,0 26,0 0,0-1,0-25,0 26,0 0,0-27,0 1,0 26,0-27,-26 1,26-1,0-26,0 26,0-26,0 27,0-27,0 0,0 0,26-27,-26 27,0-26,27 26</inkml:trace>
  <inkml:trace contextRef="#ctx0" brushRef="#br0" timeOffset="177183.1343">24977 12356,'0'0,"0"0,-26 0,26 0,0 0,26 0,-26 0,26 0,-26 0,27-26,-27 26,26 0,1 0,-27 0,0 0,26 0,-26 0,27 26,-27-26,0 0,0 0,26 0,-26 0,0 0,0 0,27 27,-27-27,0 0,0 0,26 26,-26-26,0 0,0 0,0 0,0 0,0 26,0-26,0 0,0 0,0 27,0-1,0-26,0 53,0-53,0 53,0 0,0 0,0 0,0 0,0 26,0-26,0 27,0-28,0 1,0 0,0-26,0 26,0-27,0 1,0-1,0 0,0 1,0-27,0 26,0-26,0 0,0 27,0-27,27 0,-27 0,0 0,-27 0,27 0,-26 0,26 0,-27 0,1 0,-1 0,1 0,-1 0,1 0,-1 0,1 0,26 0,0 0,-26 0,26 0,0 0,0 0,0 0,0 26,0-26,0 27,0-27,0 0</inkml:trace>
  <inkml:trace contextRef="#ctx0" brushRef="#br0" timeOffset="186840.6867">22093 12700,'0'0,"0"-26,27 26,-27-27,26 27,0 0,1-26,-27 26,26-27,1 27,-1 0,1 0,-1 0,1 0,-27 0,26 27,-26-27,0 26,-26-26,-1 27,1 25,-1-52,1 27,-1-1,1 1,-1-27,27 26,0-26,0 0,27 27,-1-27,1 26,-1-26,27 27,-26-27,-1 26,1 1,-1-1,-26 1,0-27,-26 26,-1 0,27 1,-53-27,27 26,-27 1,26-27,1 0,-27 0,27 0,26 0,0 0,-27-27,54 1,-27 26</inkml:trace>
  <inkml:trace contextRef="#ctx0" brushRef="#br0" timeOffset="187267.7111">22622 12674,'0'0,"-26"0,26 0,-27 0,1 26,26 0,-27 1,27 26,0-27,0 27,0-26,0 26,27 0,-1-53,1 26,-1-26,1 0,-1 0,1-26,-1-1,1-26,-1 27,0-27,-26 0,0 0,0 26,-26 1,26-27,-53 53,27-26,-1 26,1 0,26 0,0 0</inkml:trace>
  <inkml:trace contextRef="#ctx0" brushRef="#br0" timeOffset="187930.749">23442 12647,'0'0,"0"0,-26 0,26 0,0 0,-26 0,-1 27,27-1,-26 0,26-26,0 27,-27 26,27-27,0 27,0-26,0 26,0-27,0 1,0 25,0-25,0-27,0 26,27 1,-27-27,0 0,0 0,0 0,0 0,0 0,0 0,0-27</inkml:trace>
  <inkml:trace contextRef="#ctx0" brushRef="#br0" timeOffset="188635.7893">23575 12647,'0'0,"0"0,0 0,0 0,26 0,-26 0,27 0,-1 0,1 0,-27 0,26 0,0 0,-26 0,0 0,27 27,-27-27,0 0,0 0,0 0,-27 26,27 0,-26-26,26 27,0-1,-26 1,26-1,-27 27,27-26,-26-1,26 27,0-26,-27-1,27 27,-26-53,26 26,0 1,0-1,0-26,-27 27,27-27,0 0,0 0,0 0,0 0,0 0,0 0,0 0</inkml:trace>
  <inkml:trace contextRef="#ctx0" brushRef="#br0" timeOffset="188931.8063">23469 12832,'26'0,"1"0,-27 0,53 0,-27 0,1 0,-1 0,-26 0,27 0,-27 0,26 0,-26 0,0-26,0 26</inkml:trace>
  <inkml:trace contextRef="#ctx0" brushRef="#br0" timeOffset="189564.8425">24051 12700,'26'26,"-26"-26,0 0,0 0,0 0,0 0,-26 0,26 0,0 0,0 27,0-27,0 0,0 0,0 0,0 0,0 0,0 0,0 0,0 26,0-26,0 0,0 0,0 0,0 0,0 27,0-27,0 0,0 0</inkml:trace>
  <inkml:trace contextRef="#ctx0" brushRef="#br0" timeOffset="197587.3013">16193 3731,'-27'0,"27"0,0 0,0 0,-26 0,26 0,0 0,0 0,0 0,0 0,-27 0,27 0,0 0,0-27,0 27,0 0,-26 0,26 0,0 0,0-26,0 26,0 0,0 0,0 0,0 0,0-27,0 27,26-26,-26-1,0 1,27-27,-27 0,0 0,0-26,26-27,-26 0,0 27,0-54,0 28,0-1,0-27,27 54,-27 0,0-1,0 27,0 1,0 25,26 1,-26-1,0 27,0-26,0 26,-26-27,26 27,0 0,0-26,0 26,0 0,0 0,0 0,0 0,0 0,0 0,0 0,0 0,0-27,0 27,0 0,0 0,0 0,0 0,0 0,0 0,0 0,0 0,0 0,0 0,0 0,0 0,0 0,0 0,0 0,0 0,0 0,0 0,0 0,0 0,0 0,0 0,0 0,0 0,0 0,0 0,0 0,0-26,0 26</inkml:trace>
  <inkml:trace contextRef="#ctx0" brushRef="#br0" timeOffset="198131.3325">15796 1667,'0'0,"0"-27,0 1,0 0,26-27,1 26,-27 27,53-79,-53 79,79-106,-79 106,80-27,-80 27,52 0,-25 0,-27 27,0-1,0 1,0-1,-27 1,27-1,0 1,0-1,27-26,-27 0,26 27,-26-27,27 0,-1 0,1 26,-1-26,-26 27,0-27,0 26,-26 0,-1 1,1 26,-1 0,1-27,-1 1,-25-1,52 1,-27-27,27 0,0 0,0 0,27-27,-1 1</inkml:trace>
  <inkml:trace contextRef="#ctx0" brushRef="#br0" timeOffset="198432.3497">16484 1693,'26'27,"1"-1,26-26,-27 0,1-53,-1 27,1-27,-1 0,-26 0,26 0,-52 0,26 53,-53-79,53 79,-79-27,26 27,0 0,26 27,-25 26,-1 0,26 0</inkml:trace>
  <inkml:trace contextRef="#ctx0" brushRef="#br0" timeOffset="202657.5913">16087 3757,'0'0,"0"0,0 0,0 0,-26 0,26-26,0 26,0-27,-27 1,27-1,-26 1,-1-27,27 26,-26-25,-1 25,1-26,-1 27,1-27,-27 0,27 26,-1 1,1 26,-1-27,1 1,-27 0,26 26,-26 0,27-27,-27 27,0 0,0 0,0 0,0 0,27 0,-27 0,0 27,0-27,27 0,-27 26,26-26,-26 26,27-26,-1 27,1-27,0 26,-1 1,1-27,-1 26,27-26,-26 27,-1-1,27 1,-26-1,-1 1,27-1,-26 1,26-1,-27 0,1 1,26-27,-26 26,26 1,-27-1,27-26,-26 27,26-27,-27 26,27 1,0-27,-26 26,26-26,0 27,0-27,0 0,-27 26,27-26,0 0,0 0,0 0,0 0,0 0,0 26,0-26,0 0,0 0,0 0,0 0,0 0,0 0,0 0,0 0,0 0,0 0,0 0,0 0,0 0,0 0,0 0,0 0,0 0,0 0,0 0,0 0,0 0,0 0,0 0,0 0,0 0,0 0,0 0,0 0,0 0,0 0,0 0,0 0,0 0,0 0,0 0,0 0,0 0,0 0,0 0,0 0,0 0,0 0,0 0,0 0,0 0,0 0,0 0,0 0,0 0,0 0,0 0,0 0,0 0,0 0,0 0,0 0,0 0,0 0,0 0,0 0,0 0,0 0,0 0,0 0,0 0,0 0,0 0,0 0,0 0,0 0,0 0,0 0,0 0,0 0,0 0,0 0,0 0,0 0,0 0,0 0,0 0,0 0,0 0,0 0,0 0,0 0,0 0,0 0,0 0,0-26,0 26,0 0,0 0,0-26,0-1,0 27,0-26,0-1,0 1,0-1,-26 27,26-26,-27-27,27 53,-26-27,-1 1,1 0,-1-1,1 1,26-1,-26 27,-1-26,-26 26,53-27,-26 27,-1-26,1 26,-1-27,1 27,-1-26,1 26,26 0,-26 0,26-27,-27 27,27 0,-26 0,26 0,0 0,0 0,0 0,-27-26,27 26,0 0,0 0,0 0,0 0,0 0,0 0,0 0,0 0,-26 0,-1 0,1 0,-1 0,1 0,-1 0,1 0,-1 0,27 0,-26 0,0 0,26 0,0 0,-27 0,27 0,-26 0,26 0,-27 26,27 1,-26-27,-1 0,27 26,-26 1,-1-1,1 1,-1-1,1 1,0-1,-1 1,1-1,-27 27,26-53,-26 53,27-27,-1 1,-26-1,27 27,0-26,-27-1,26 0,1 1,-27-1,26 1,27-1,-26-26,-1 27,27-27,0 0,0 0,0 0,0 0,0 0,0 0,0 0,0 0,0 0,0 0,0 0,0 0,0 0,0 0,0 0,0 0,0 0,0 0,0 0,0 0,0 0,0 0,0 0,0 0,0 0,0 0,0 0,0 0,0 0,0 0,0 0,0 0,0 0,0 0,0 0,0 0,0 0,0 0,0 0,0 0,0 0,0 0,0 0,-26 0,26 0,0 0,26-27,-26 27,0 0,0 0,0 0,0-26,0 26,0-27,0 27,0-26,0-1,27 27,-27-26,0 0,0-1,0 1,26-1,-26 1,0 26,0-27,0 27,0 0,-26-26,26 26,0 0,0 0,-27-27,1 27,26 0,-26 0,26 0,-27 0,27 0,-26 0,26 0,-27 0,1 0,26 0,0 0,0 0,-27 0,27 0,-26 0,26 0,0-26,-27 26,1 0,26 0,-27 0,27 0,-26 0,26 0,-27 0,27 0,-26 0,26 0,0 0,-26 0,26 0,-27 0,27 0,-26 0,26 0,-27 0,27 0,-26 0,26 0,-27 0,1 0,-1 0,27 0,-26 0,-1 0,1 0,0 0,-27 0,26 26,27-26,-53 0,27 0,-1 27,1-27,-27 0,26 26,1-26,0 0,-1 0,1 0,-27 0,26 27,1-27,-1 0,1 26,-1 1,1-27,0 26,-1 1,1-27,-1 26,1 0,-1 1,1-1,-1-26,27 27,-26-1,-1-26,27 0,0 0,0 0,0 0,0 0,-26 27,26-27,0 0,0 0,0 0,0 0,0 0,0 0,0 0,0 0,0 0,0 0,0 0,0 0,0 0,0 0,0 0,0 0,0 0,0 0,0 0,0 0,0 0,0 0,0 0,0 0,0 0,0 0,26 26,-26-26,0 0,0 0,0 0</inkml:trace>
  <inkml:trace contextRef="#ctx0" brushRef="#br0" timeOffset="215909.3493">21114 14288,'0'0,"0"0,0-27,0 27,0-53,27 27,-27-1,26-26,-26 0,0 0,26-26,-26 26,27 0,-27 0,26 27,-26-27,0 27,27 26,-27 0,26 26,-26 0,27 1,-27 26,26 0,1 0,-27-27,26 27,-26-27,27-26,-27 0,26 0,-26-26,27 0,-1-1,0 1,1-27,-27 26,26-26,-26 53,0 0,27 0,-27 0,0 53,0-26,26 26,-26 0,0-1,0 1,0-26,0 26,27-27,-27 1,26-1,-26 1,0-27</inkml:trace>
  <inkml:trace contextRef="#ctx0" brushRef="#br0" timeOffset="216421.3786">22146 13705,'0'0,"-26"0,-1 0,1 0,-1 0,-26 0,27 0,-1 0,1 0,-1 0,27 0,-26 0,26 27,0-1,0 27,-27 0,27 0,-26 26,26 1,-26-27,26 26,0-26,0 26,-27-26,54 0,-27-26,0 26,0-27,0 1,26-1,-26 0,26 1,1-27,-27 26,26-26,1 27,-1-27,27 0,-26 0,-27 0,53 0,-53 0,26 0,-26 0,27 0</inkml:trace>
  <inkml:trace contextRef="#ctx0" brushRef="#br0" timeOffset="217951.4661">22093 14182,'-26'0,"26"0,0-27,0 27,0 0,0 0,0 0,0 0,0 0,0 0,0 0,0 0,0 0,26 27,-26-27,27 0,-27 0,26 0,0 26,-26-26,0 0,0 0,27 0</inkml:trace>
  <inkml:trace contextRef="#ctx0" brushRef="#br0" timeOffset="218583.5023">22569 13891,'27'-27,"-27"27,0 0,-27 27,1-27,26 26,-27 27,1-27,26 27,-27 0,27 0,0 27,0-54,0 53,0-52,27-1,-1 27,27-53,-26 0,-1 0,27 0,0-26,-26-1,-1 1,27-1,-53 1,26-27,-26 27,0-27,0 26,0 27,-26-26,-1 26,1 0,-27 26,27-26,-1 53,1-26,26 26,-27-27,27 0,0 27,0-53,27 27,-27-1,26-26,1-26</inkml:trace>
  <inkml:trace contextRef="#ctx0" brushRef="#br0" timeOffset="218839.5169">23046 13944,'0'0,"0"0,0 26,0-26,0 0,0 0,-27 0,27 0,0 0,0 0,0 0</inkml:trace>
  <inkml:trace contextRef="#ctx0" brushRef="#br0" timeOffset="219040.5284">22993 14261,'26'0,"-26"0,0 0,0 0,0 0,0 0,0 0,0 0,0 0,0 0,27 0</inkml:trace>
  <inkml:trace contextRef="#ctx0" brushRef="#br0" timeOffset="219461.5525">23284 14155,'0'0,"0"0,0 0,0 0,0 0,0 0,0 0,26 0,1 27,-27-27,26 0,1 0,-1 0,0 0,1 0,-27 0</inkml:trace>
  <inkml:trace contextRef="#ctx0" brushRef="#br0" timeOffset="225945.9233">23654 13864,'0'0,"0"0,0 0,0 0,0 0,0 0,0 0,0 27,0-27,0 26,0-26,0 27,0 25,0-52,0 53,0-26,0 26,0-27,0 27,0 0,0-26,0 25,0-25,0-1,0 1,0-1,0-26,0 27,0-27,0 26,0-26,0 0,0 0,0 0</inkml:trace>
  <inkml:trace contextRef="#ctx0" brushRef="#br0" timeOffset="226636.9629">23998 13996,'0'0,"0"0,0 0,0-26,0 26,-26-26,26 26,0 0,-27-27,27 27,-26-26,26 26,-27-27,1 27,-1 0,27 0,-26 0,26 0,-27 27,1-1,26 1,-27-1,27 0,27 1,-27-1,26 1,1-27,-27 0,26 0,1 0,-1 0,1-27,-1 27,-26-26,27 26,-27-27,0 27,0 0,0 0,0 0,0 0,0 27,-27 26,27-27,0 27,0-26,0 26,0 0,0-1,0-25,0 26,0-27,0-26,0 27,0-27,0 0,0 0,0 0,0 0,0-27,27 27</inkml:trace>
  <inkml:trace contextRef="#ctx0" brushRef="#br0" timeOffset="226901.9781">24210 14023,'0'0,"0"0,26 0,-26 0,0 0,0 0,-26 0,26 0,0 26,0-26,0 27</inkml:trace>
  <inkml:trace contextRef="#ctx0" brushRef="#br0" timeOffset="227125.9909">24183 14261,'0'0,"0"0,27 27,-27-27,0 0,0 0,0 0,0 0,0 0,0 0,0 0,0 0,0 0,26 0</inkml:trace>
  <inkml:trace contextRef="#ctx0" brushRef="#br0" timeOffset="229525.1281">24448 14155,'0'0,"-27"0,27 0,0 0,0 0,0 0,0 0,0 0,27 27,-1-27,-26 26,27-26,-1 27,1-27,-27 0,26 0,1 0</inkml:trace>
  <inkml:trace contextRef="#ctx0" brushRef="#br0" timeOffset="229813.1446">24739 14049,'0'0,"0"27,0-27,0 0,0 26,0 1,0-1,0-26,0 27,0-1,26 1,-26-1,27-26,-27 0,26 0,1 0</inkml:trace>
  <inkml:trace contextRef="#ctx0" brushRef="#br0" timeOffset="230037.1574">25056 14076,'0'0,"0"0,-26 26,26-26,0 27,-27-1,27 27,-26 0,26-26,0 25,-26-25,26 26,0-27,0 27,0-26,0-1</inkml:trace>
  <inkml:trace contextRef="#ctx0" brushRef="#br0" timeOffset="230692.1948">25030 13758,'0'0,"0"0,0 0,26 27,-26-27,27 26,-1-26,1 0,-1 27,1-27,-1 26,-26-26,27 27,-27-27,26 26,-26-26,0 0,0 27,0-1,0 0,0 1,0-1,0 1,0-1,0 27,0-26,0 26,0 0,0-1,0-25,0 26,27-27,-27 27,0-26,0 26,-27-1,27-25,0-1,-26 1,-1 26,-26-27,27 1,-27-27,26 26,-26 1,27-27,0 0,-1 0,27 26,0-26,0 0,0 0,0 27,0-27,0 26</inkml:trace>
  <inkml:trace contextRef="#ctx0" brushRef="#br0" timeOffset="270153.4519">17278 14870,'0'0,"0"-27,0 27,-27 0,27 27,0-27,0 26,-26 1,26-1,0 0,26 27,-26-26,0-1,0 27,27-26,-27-1,26-26,-26 27</inkml:trace>
  <inkml:trace contextRef="#ctx0" brushRef="#br0" timeOffset="270498.4716">17622 14843,'0'0,"0"0,0 27,0-1,0 27,26 0,-26 0,0 0,27 0,-1 0,-26-1,26 1,1-53,-27 27,26-27,1-27</inkml:trace>
  <inkml:trace contextRef="#ctx0" brushRef="#br0" timeOffset="270750.486">18124 14711,'0'0,"0"0,0 26,0 27,-26 0,26 27,-27-1,1 53,-1-26,-25 26,25 1,-26-1,27-26,-1 0,1-54,-1 1,27-26,0-1,0-26,27-26</inkml:trace>
  <inkml:trace contextRef="#ctx0" brushRef="#br0" timeOffset="271110.5066">18045 15716,'26'27,"1"-54,-1 1,1 26,26-53,-27 26,27 1,-26-27,-27 27,26-1,-52 1,26-1,-27 27,-26 27,27-1,-27 27,26-26,1 25,26 28,-27-27,27 26,27-26,-27-27,26 27,1-26,26-1,-27-26,27 0,-26 0</inkml:trace>
  <inkml:trace contextRef="#ctx0" brushRef="#br0" timeOffset="271488.5283">18574 15505,'27'0,"-27"0,26 26,0 1,1-1,26 0,-27 27,1-26,-1 26,1-27,-1 1,1-1,-27-26,0 0,0 0,-27-26,-26 26,27-27,-27 27,26-26,-26 26,27 0,0 26,-1 1,27-1,0 1,0-1,27 0,-1 1,0-1,27 1,-26-27,-1 0,27 0,-26-27,-1 1</inkml:trace>
  <inkml:trace contextRef="#ctx0" brushRef="#br0" timeOffset="271816.5466">19077 14975,'0'-52,"0"25,0 54,0 25,0 1,0 53,-27 0,27 0,0 26,0 0,0-26,0-26,27-1,-27-53,26 1,-26-54,27 1,-1 0,1-27,-1 26,1-26,-1 27,0 26,-26 0,27 26,-1 1,-26-1,27 27,-1-26,-26-1,27 0,-1-26,1 0</inkml:trace>
  <inkml:trace contextRef="#ctx0" brushRef="#br0" timeOffset="272297.5745">20267 15690,'27'0,"-27"0,0 0,0 0,-27 0,27 0,-26-27,0 1,-1-1,-26 1,27 26,-27 0,26 0,1 0,-1 53,1-27,26 1,0 52,0-52,0 52,26-53,27 27,-53-53,53 27,0-27,27 0,-28 0</inkml:trace>
  <inkml:trace contextRef="#ctx0" brushRef="#br0" timeOffset="272610.5924">20823 15505,'0'-27,"-26"27,-1 0,-26 0,27 0,-27 27,26-1,-26 1,53-1,-26 27,52 0,-26-27,53 1,-26-1,26 1,-27-1,1-26,-1 27,-26-27,0 26,0-26,-26 0,-27 0,26 0,-26 0,27 0,-1 0,1 0,26-26</inkml:trace>
  <inkml:trace contextRef="#ctx0" brushRef="#br0" timeOffset="272943.6115">21326 14711,'26'-27,"1"1,-27 26,26 0,-52 26,26 1,-27 52,1-26,-1 27,1 25,-27-25,26-1,1 27,26-53,-26 26,-1-26,27-26,0-1,0 1,0-27</inkml:trace>
  <inkml:trace contextRef="#ctx0" brushRef="#br0" timeOffset="273138.6226">21246 15796,'0'26,"0"1,0-27,0 26,0-26,0 26,0-26,0 0,0 27,0-27,0 0,0-27,27 1,-1 0</inkml:trace>
  <inkml:trace contextRef="#ctx0" brushRef="#br0" timeOffset="273593.6473">21828 14790,'0'0,"27"27,-54-1,27 1,-26 26,26-1,-26-25,-1 26,27 0,-26 0,26-53,26 0</inkml:trace>
</inkml:ink>
</file>

<file path=ppt/ink/ink25.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09-10T21:20:25.394"/>
    </inkml:context>
    <inkml:brush xml:id="br0">
      <inkml:brushProperty name="width" value="0.05292" units="cm"/>
      <inkml:brushProperty name="height" value="0.05292" units="cm"/>
      <inkml:brushProperty name="color" value="#FF0000"/>
    </inkml:brush>
  </inkml:definitions>
  <inkml:trace contextRef="#ctx0" brushRef="#br0">3810 3175,'0'0,"0"0,27 0,-1 0,1 0,26-26,0 26,-1 0,28 0,-1 0,1 0,-1 0,0 0,1 0,-1 26,-26-26,0 0,-27 0,1 0,-1 26,1-26,-27 0,0 0,0 0,26 0,-26 0,27-26,-1 0</inkml:trace>
  <inkml:trace contextRef="#ctx0" brushRef="#br0" timeOffset="665.038">6562 3043,'0'0,"0"0,0 0,0 0,0 0,0 0,0 0,0 0,0 0,26 26,1-26,-1 0,54 0,-27 0,53 27,-1-27,1 0,26-27,1 27,-1 0,0 0,-26 0,0 0,0 0,-27 0,-26 0,-26 0,26 0,-53 0,0 0,0 0,0 0,0 0,0 0,0-26,0 26,26-27</inkml:trace>
  <inkml:trace contextRef="#ctx0" brushRef="#br0" timeOffset="1227.0701">10213 3387,'27'0,"-27"0,53 0,26 0,0 0,1 0,26 0,52-27,-25 27,-1 0,27 0,-27 0,0 0,-26 0,0 0,-27 0,1 0,-27 0,-27 0,1 0,-1 27,-26-27,0 0,0 0</inkml:trace>
  <inkml:trace contextRef="#ctx0" brushRef="#br0" timeOffset="26011.4878">7356 9419,'26'0,"1"0,-27 0,0 0,26 0,-26 0,0 0,-26 0,-1 0,1 0,-1-26,1 26,-27 0,26-27,-25 27,-28 0,27 0,-26 0,0 0,-1 0,27 0,-26 0,26 27,26-27,1 0,26 0,0 0,-26 26,26-26,0 0,0 27,0 26,0-27,0 27,0-27,0 27,0-26,0 26,0 0,26-53,0 26,1 1,26-27,0 26,26-26,1 26,-1-26,0 27,27-1,-27 1,1 26,26-27,-27 27,0 0,1 0,-27 26,0-52,-27 52,-26-52,0 26,-26-27,-27 27,-27-27,1 1,-27-1,0-26,-26 27,0-1,-1-26,1 0,26 0,27 0,-27 0,53 0,0 0,27-26,-1 26,27 0,0 0,0 0,0 0,27-27,-27 27,26 0</inkml:trace>
  <inkml:trace contextRef="#ctx0" brushRef="#br0" timeOffset="36460.0853">9234 11880,'0'0,"0"0,0 0,0-27,0 1,0 26,0-53,0 27,0-1,0-26,0 0,0 0,0 27,0-27,0 26,-26 1,26 0,0 26,-27-27,27 27,0-26,0 26,0 26,0 1,27-27,-27 52,26-25,1 26,-1 0,1 0,-1 0,27 0,-26-27,-1 27,0-53,1 53,-1-53,-26 26,27-26,-27 0,0 0,0 0,-27 0,1-26,-1-1,-25 1,-1-1,0-25,0 52,0-53,0 26,26 27,1-26,0 26,26 0,0 0,0 0,26 0,0-27,1 27,26 0,0-26,0-1,0 27,0-26,-1-1,-25 27,-1-26,1 26,-1 0,-26 0,0 0,0 0,-26 0,26 26,-27 1,1-1,-1-26,1 53,0-26,-27 26,26-27,1 1,26-1,-27 0,1 1,-1-1,27 1,-26-1,26 1,-27-27,27 26,0 1,0-1,0-26,0 0</inkml:trace>
  <inkml:trace contextRef="#ctx0" brushRef="#br0" timeOffset="43953.514">5451 238,'0'0,"0"0,-53-26,53 26,0 0,0 0,0 0,53-53,-53 53,0 0,53-27,-53 27,0 0,79 0,-79 0,0 0,53 27,-53-27,0 0,0 53,0-53,0 79,0-79,-53 53,53-53,-53 106,53-106,-79 79,79-79,-80 53,80-53,-53 53,53-53,0 0,0 0,0 0,0 0,0 0,0 0,0 0,80-26,-80 26,79 0,-79 0,53-27,-53 27,0 0,80 0,-80 0,0 0,0 0,0 0,0 0,0 0,0 0,0 0,0 0,0 0,0 0,52-26</inkml:trace>
  <inkml:trace contextRef="#ctx0" brushRef="#br0" timeOffset="44944.5706">6112 159,'0'0,"0"0,0 0,0 0,0 0,0 0,0 0,0 0,0 0,0 0,53-27,-53 27,80 0,-80 0,79-26,-79 26,79 0,-79 0,53 0,-53 0,0 0,0 0,0 0,27 53,-27-53,0 0,-53 79,53-79,0 0,-80 53,80-53,0 0,0 53,0-53,0 0,27 53,-27-53,0 0,79 26,-79-26,0 0,0 0,27 80,-27-80,0 0,0 0,-80 26,80-26,-53 27,53-27,-79 26,79-26,-79 0,79 0,0 0,-27 0,27 0,0 0,0 0,0 0</inkml:trace>
  <inkml:trace contextRef="#ctx0" brushRef="#br0" timeOffset="45622.6095">7091 212,'0'0,"0"0,0 0,0 0,0 0,0 0,0 0,0 0,0 0,0 0,0 0,-53 26,53-26,0 0,-26 80,26-80,0 0,-27 52,27-52,0 0,0 0,0 0,0 0,80 27,-80-27,53-27,-53 27,53 0,-53 0,0 0,52-26,-52 26,0 0,53-26,-53 26,0 0,0 0,53-53</inkml:trace>
  <inkml:trace contextRef="#ctx0" brushRef="#br0" timeOffset="45976.6288">7303 106,'0'0,"0"0,0 0,0 0,0 0,0 0,0 0,0 0,0 53,0-53,-27 79,27-79,0 80,0-80,0 79,0-79,0 53,0-53,0 53,0-53,0 0,0 0,0 53,0-53,0 0,0 0,0 0,0 0,0 0,0 0,0 0,0 0,27 53,-27-53</inkml:trace>
  <inkml:trace contextRef="#ctx0" brushRef="#br0" timeOffset="57618.2948">7832 14076,'-26'0,"26"0,0 0,0 0,0 0,0 0,0 0,0 0,0 0,26 0,0 0,1 0,26 0,0 0,26 0,1 0,25 0,28 0,-28-27,28 27,-1-26,27-1,-27 27,27 0,-27 0,0 0,-26 0,0 0,-27 0,1 0,-27 0,0 0,-27 27,1-27,-1 0,-26 0,0 0,0 26,0-26,0 0,0 0,0 0,0 0,0 0,0 0,0 0,0 0,0 0,0-26</inkml:trace>
  <inkml:trace contextRef="#ctx0" brushRef="#br0" timeOffset="59103.3805">8044 16140,'0'0,"0"0,0 0,0 0,0 0,0 0,0 0,0 0,-27 0,27 0,0 0,0 0,0 0,0 0,0 0,0 0,0 0,0 0,27 0,-1 0,27 0,0 0,53 0,0 0,-1 0,28 0,-1 0,53 0,-26-27,0 27,26-26,-26 26,-1-27,-25 27,-1-26,-26 26,-27 0,1 0,-54-27,27 27,-53 0,0 0,0 0,0 0,0 0,0 0,0 0,0 27,0-27,-26 0,26 0,-27 26,27-26,-26-26</inkml:trace>
  <inkml:trace contextRef="#ctx0" brushRef="#br0" timeOffset="72632.1543">13600 6800,'0'0,"0"0,0-27,0 27,-27-26,1-1,0 27,-1-26,-26 26,0 0,0 0,27 0,-53 0,26 0,0 0,0 0,0 0,0 26,26-26,1 27,0-1,26 1,-27 26,27-27,-26 54,26-1,-27 27,27 0,0-1,0 54,-26-27,26 1,0-1,0 27,0-27,0 0,0-26,0 0,0-27,0 1,0-1,0-26,26-26,1-1,-1 0,1-26,-1 27,27-27,0 0,0 0,0 0,26-27,-26 27,0 0,0 0,0-26,-27 26,1 0,-1 0,-26 0,0 0,0 0,-26 0</inkml:trace>
  <inkml:trace contextRef="#ctx0" brushRef="#br0" timeOffset="77761.4463">4657 1958,'0'-27,"0"27,0-26,0 26,0-26,0 26,-26-27,-1 27,1 0,26-26,-27 26,1-27,-1 27,1-26,-1 26,-26 0,27-27,-27 27,27-26,-27 26,26 0,-26-27,0 27,0 0,1 0,-1 0,0 0,0 0,26 0,-26 0,53 0,-52 27,25-27,1 0,-1 26,1-26,-1 27,1-27,-1 26,27-26,-26 27,-1-1,1-26,-1 27,1-1,0 0,-1 1,1-1,26 1,-27-1,27-26,-26 27,26-1,-27 27,1-53,26 53,0-26,-27-1,27 0,0 1,-26-1,26 27,0-26,26 26,-26-27,0 27,0-27,27 27,-27 0,0-26,0 26,0-27,26 1,-26 26,0-27,0 27,0-27,27 1,-27-1,0 1,26-1,-26 1,0-1,27 1,-27-1,0-26,0 26,26 1,-26-1,27-26,-27 27,26-1,-26-26,26 27,1-1,-1-26,-26 27,27-27,-1 26,1-26,-1 27,1-27,26 26,-27-26,1 0,-1 0,0 27,27-27,-26 26,-1-26,27 0,-26 0,26 0,-27 0,27 0,0 0,-27 0,27 0,0 0,0-26,-26 26,25-27,1 27,0 0,-26-26,26-1,0 1,-1 26,1-27,0 1,-26 26,26-27,0 1,-27 26,27-27,-27 1,1-1,-1 1,27 0,-26-1,-1 1,-26-27,27 0,-1 0,1-26,-27-1,0 1,26-1,-52-25,26 25,-27-26,1 27,-1 26,1-26,-27 26,26 0,-26 0,1 26,-1 1,0-27,26 53,-26-26,27 26,-1-27,27 27,-26 0,26 0,0-26,26 26</inkml:trace>
  <inkml:trace contextRef="#ctx0" brushRef="#br0" timeOffset="79169.5282">18627 6244,'0'0,"-26"-26,26 26,0-27,0 27,-27-26,1 26,-1-27,1 1,-1 26,-26-27,27 27,-27-26,0 0,0 26,0-27,0 27,0 0,-26-26,26 26,0 0,-26 0,-1 0,28 26,-28-26,27 27,0-1,0 0,-26-26,26 27,0 26,0-27,0 1,0 26,27-27,-27 27,0 0,0-27,0 27,27 0,-27-26,26 26,1 0,0-1,26 1,0-26,0 26,0 0,0 0,26-27,0 0,-26 1,27-1,-1 1,1-1,26 1,-27-1,1-26,-1 27,1-27,-1 26,1-26,-1 0,0 27,-26-27,27 0,-27 26,0-26,-27 27</inkml:trace>
  <inkml:trace contextRef="#ctx0" brushRef="#br0" timeOffset="92897.3134">20241 9260,'-26'0,"26"0,0 27,0-27,0 0,26-27,-26 27,0-26,26 0,-26-1,0 1,0-1,0 1,27-27,-27 53,-27-27,27 1,0 26,0 0,27 53,-1-27,1 27,-1 0,1 0,-1 26,27-26,-26 0,25-26,-25-1,-1 1,1-27,-27 0,0 0,-27 0,1-27,-27 1,0-1,0 1,0-27,0 26,0 27,1-26,25-1,1 27,52-26,-26 0,53 26,-27-53,27 26,-26 27,26-26,-27-1,1 1,-1 26,-26 0,-26 26,26 1,-27-1,1 27,-1 0,-26-27,27 27,-1-26,27-1,-26-26,26 27,0-27,0 0,26 0,1 0</inkml:trace>
  <inkml:trace contextRef="#ctx0" brushRef="#br0" timeOffset="93368.3404">20479 9419,'0'0,"27"0,-27 0,26-53,-26 27,26-1,-26-26,27 27,-27-27,26 0,-26 27,27-1,-1 1,-26 52,27-26,-1 53,1-26,26 26,-27-1,1 1,-1-26,0 26,1-27,-27-26,0 27,-27-27,1 0,0 0,-27-27,26 27,-26-26,27-1,-1 27,1-26,26 26,0 0,0-27,0 27,26 0,1 0,-1 0,-26 27,27-27,-27 26,0 1,0-1,0 1,-27-1,27 1,-26-1,26 27,0-27,0-26,0 0</inkml:trace>
  <inkml:trace contextRef="#ctx0" brushRef="#br0" timeOffset="113739.5055">18336 9287,'0'0,"0"26,0-26,0 0,0 0,0 0,0 0,0 0,0 0,-26 27,26-1,0 1,-27-1,27 1,0-1,-26 1,26-1,-27 0,27 1,0-1,0-26,0 0,0 0,0 0,0 0,0 0,0 0,0 0,0 0,0 0,0 0</inkml:trace>
  <inkml:trace contextRef="#ctx0" brushRef="#br0" timeOffset="114763.5641">5213 15425,'-27'0,"27"-26,0 26,-26 0,26 0,-27 0,27 0,-26 26,26-26,0 27,0-1,0 27,-27-26,27-1,0 27,0 0,0 0,0-27,-26 27,26-26,0-27,0 0</inkml:trace>
  <inkml:trace contextRef="#ctx0" brushRef="#br0" timeOffset="128659.3589">15240 10689,'0'0,"0"0,0 0,0 0,0 0,0 0,27 0,-1 0,27 0,0 0,26 0,1 0,26-26,-27 26,27-27,26 27,-26-26,0 26,0 0,0 0,-27 0,0 0,1 0,-54 26,27-26,0 0,-27 0,-26 0,27 27,-27-27,26 0,-26 0,0 0,0 0,0 0,0 0,0 0,0 0,0 0,0 0,0 0,0 0,0 0,0 0,0 0,0 0,-26 0,26 0</inkml:trace>
  <inkml:trace contextRef="#ctx0" brushRef="#br0" timeOffset="137260.8509">18230 9446,'-26'-27,"-1"27,27 0,-26-26,26 26,0-27,0 27,-27 0,27 0,0 0,0 0,0 0,0 27,0-27,0 26,27 1,-27 26,0-27,0 27,0-27,26 27,-26-26,0 26,0-27,0 1,-26-1,26 1,0-27,0 0,0 26,0-26,0 0,0 0,26 0,-26-26</inkml:trace>
  <inkml:trace contextRef="#ctx0" brushRef="#br0" timeOffset="137826.8829">18653 10319,'0'-27,"0"27,-26-26,26 26,0 0,0 0,0 0,-26 26,26-26,0 27,0-1,0 1,0 26,0 0,0-27,0 27,0 0,26 0,-26-27,26 1,1-1,-1 1,27-1,-26-26,26 0,-27 0,27 0,-26-26,25-1</inkml:trace>
  <inkml:trace contextRef="#ctx0" brushRef="#br0" timeOffset="138028.8939">18706 9922,'-26'0,"-1"26,27-26,0 0,-26 0,26 0,0 0,26-26,-26 26,0-27</inkml:trace>
  <inkml:trace contextRef="#ctx0" brushRef="#br0" timeOffset="138443.9185">19474 9525,'0'0,"0"0,0 0,0 0,-27 26,27 1,0-1,-26 1,26 26,0 0,0 0,-27-27,27 27,27-27,-27 27,0-26,0-27,0 26,0 1,0-27,0 0,26-27</inkml:trace>
  <inkml:trace contextRef="#ctx0" brushRef="#br0" timeOffset="141690.1042">2355 3069,'0'0,"27"0,-27 0,0 0,0-26,0 26,0 0,-27 26,27-26,-26 27,26-1,-27 1,1 25,-1-25,1 26,-1 0,27-27,-26 27,26-26,0-1,0-26,26 27,1-27,-1 0,27 0,-26 0,26 0,-27 0,27 0,-27 0,1-27,-1 27,1 0,-1 0,-26-26</inkml:trace>
  <inkml:trace contextRef="#ctx0" brushRef="#br0" timeOffset="142143.1301">2778 3069,'0'0,"-26"-26,26 26,-26 0,-1-27,27 27,-26 0,-1 0,1 0,26 0,-27 0,27 0,0 27,0-27,0 26,0 27,0-26,0 25,0 1,0 0,0 0,0 0,0 0,0-26,0 25,0-25,27-1,-1 1,-26-27,27 0,-1 26,-26-52,27 26,-1 0,-26-27,26 1,-26 26</inkml:trace>
  <inkml:trace contextRef="#ctx0" brushRef="#br0" timeOffset="142474.1491">2937 3281,'0'-27,"0"27,0 0,0 0,0 0,-26 27,26-1,-27 1,27-1,0 1,0-1,0 1,0-27,0 26,27-26,-1 0,1-26,-1-1,1 1,-27 26,26-53,-26 26,0 1,0-1,-26 1,26-1,-27 1,1 0,26 26,-27 0,27 0,0-27,0 27</inkml:trace>
  <inkml:trace contextRef="#ctx0" brushRef="#br0" timeOffset="142764.1656">3096 3043,'0'0,"26"0,1 0,-1-27,1 54,-1-27,1 0,-1 26,-26 27,27-26,-27 25,0-25,26 26,-26 0,0 0,0 0,0-27,0 1,0-1,0 0,0-26,0 0,-26 0,26 27,0-54,-27 27,27 0,-26 0,26 0,0-26</inkml:trace>
  <inkml:trace contextRef="#ctx0" brushRef="#br0" timeOffset="144244.2503">17966 6191,'-53'-26,"26"-1,-26 1,27-1,-27 27,26-26,-25 0,25-1,-26 1,27 26,-1 0,-26 0,27 0,-27 0,0 0,0 26,0 1,27-1,-27 0,0 27,0 0,0 0,0 0,27 0,-27 26,0-26,26 0,1 27,-27-27,27-1,-1 28,27-27,-26 0,26 0,-27-1,27 1,0-26,0 26,27 0,-1-27,-26 27,27-26,25 25,-25-25,26 26,0-27,0 1,-27-1,27 27,0-26,0-1,0 0,0 1,0-1,26-26,-26 0,26 27,1-27,-27 0,26 0,0 0,1 0,-1 26,0-26,1 0,-1 0,1 0,-1 0,0 27,1-27,-27 0,26-27,0 27,1 0,-1-26,1 26,-28-27,28 27,-1-26,1 26,-28-27,28 1,-27 0,26-1,-52-26,26 27,-1-27,1 0,-26-26,-1 26,1-27,-27 1,0 26,0-26,0-1,-27 1,-26-1,27 28,-27-1,0-27,0 1,-26 26,26 0,-27 0,28 0,-28 0,27 27,0-27,0 26,-26 27,26-26,-26 0,26-1,-27 27,28 0,-28-26,27 26,-26 0,0 26,26-26,-27 0,27 27,0-1,27 0,-27-26,0 0,27 0</inkml:trace>
  <inkml:trace contextRef="#ctx0" brushRef="#br0" timeOffset="154128.8157">18018 6350,'0'26,"0"-26,0 0,0 0,-26 27,0-27,26 0,0 0,0 0,-27 26,27-26,-26 0,26 0,0 27,0-27,-27 0,27 0,0 0,0 0,27 26,-27-26,0 27,26-27,-26 0,27 0,-1 0,-26-27,26 27,1 0,-27 0,26-26,-26 26,0 0,0 0,27-27,-27 27,0 0,0-26,0 26,0-27,0 27,-27 0,1 0,-1 0,1 0,26 0,-26 0,-1 27,27-27,0 0</inkml:trace>
  <inkml:trace contextRef="#ctx0" brushRef="#br0" timeOffset="154944.8623">18389 6324,'0'0,"0"0,0 0,0 0,0 0,0 0,0 0,0 0,0 0,0 0,0 0,-27 26,27-26,0 0,0 0,0 0,0 26,0-26,0 27,0-27,0 26,0-26,0 0,0 0,0 0,0 0</inkml:trace>
  <inkml:trace contextRef="#ctx0" brushRef="#br0" timeOffset="158970.0926">15082 12303,'0'0,"-27"27,27-1,0 1,0-1,0 27,0-27,0 27,27 0,-1-26,1-1,25-26,1 0,0-26,53-1,0-26,0 0,0 0,-1-26,1 26,-26 27,-1-1,-26 1,0-1,-27 27</inkml:trace>
  <inkml:trace contextRef="#ctx0" brushRef="#br0" timeOffset="167718.593">21220 13018,'0'0,"0"0,0 0,0 0,0-27,26 27,-26-53,27 27,-27-1,26-26,-26 0,27 0,-27 1,26 25,-26-26,0 0,0 27,0-1,0 27,0 0,27 27,-27-1,0 1,0 26,26-27,-26 27,0-27,27 1,-27-1,26 1,-26-27,27-27,-1 27,0-53,1 53,-1-52,-26-1,27 0,-27 26,26-26,-26 27,0 26,0-27,0 27,0 27,27-1,-27 1,26 26,-26 0,0 0,27 26,-27-26,26 0,-26 0,27-27,-27 1,0 26,26-53,-26 0,0 0,26 0,1-27,-27 1</inkml:trace>
  <inkml:trace contextRef="#ctx0" brushRef="#br0" timeOffset="168337.6283">22331 12330,'0'0,"-26"0,-1 0,27 0,-53 0,27 0,-1 0,-25 0,25 0,1 0,-1 0,1 0,26-27,0 27,0 27,0-1,0-26,-27 53,27 0,0 0,0 26,0-26,0 26,0 1,-26-1,26-26,0 0,26 0,-26 0,0 0,0-27,0 1,0-1,27 1,-27-1,0-26,26 27,1-1,-27-26,26 0,1 26,-1-26,-26 0,26 0,1 0,-27 0,26-26</inkml:trace>
  <inkml:trace contextRef="#ctx0" brushRef="#br0" timeOffset="169806.7124">23151 12621,'0'0,"0"0,0 0,0 0,0 0,0 0,-26 26,26-26,0 0,0 0,0 0,0 0,0 0,0 27,0-1,0-26</inkml:trace>
  <inkml:trace contextRef="#ctx0" brushRef="#br0" timeOffset="170050.7263">23098 12912,'0'26,"-26"1,26-27,0 0,0 0,0 26,0-26,-26 27,26-27,0 0,26 0,-26 0,0 0,26 0,-26-27</inkml:trace>
  <inkml:trace contextRef="#ctx0" brushRef="#br0" timeOffset="172645.8748">23945 13018,'0'0,"0"0,0 0,0 0,0 0,0 0,0 0,0 0,0 0,0 0,0 0,0 0,0 26,0-26,0 0,27-26,-27 26,0 0</inkml:trace>
  <inkml:trace contextRef="#ctx0" brushRef="#br0" timeOffset="173000.8951">24289 12912,'0'0,"0"0,0 0,0 0,0 0,0 0,0 0,0 0,27 0,-27 0,26 0,-26 0,26 26,1-26,-27 0,26 0,1 0,-27 0,0-26,26 26,-26 0,0 0,0 0,0 0</inkml:trace>
  <inkml:trace contextRef="#ctx0" brushRef="#br0" timeOffset="175715.0503">24633 12515,'0'0,"-26"0,26 0,0 0,0 0,0 0,0 0,0 0,0 0,0 0,0 0,0 0,-27 26,27-26,-26 27,26-1,-27 1,27-1,-26 1,26-1,-27-26,27 26,0-26,0 0,0 0,27 0,-1 0,-26 0,27 0,-1 0,27 0,-26 0,-1 0,-26 27,26-27,-26 0,27 0,-27 0,26 0,-26 0,0 0,0 0,0 0,0 0,0 0,0 0,27-27</inkml:trace>
  <inkml:trace contextRef="#ctx0" brushRef="#br0" timeOffset="176106.0727">24898 12462,'0'0,"-27"0,27 0,0 0,-26 0,26 0,0 26,-27 1,27-1,0 1,0 26,0 0,0-1,0-25,0 26,0 0,0-27,0 1,0 26,0-27,-26 1,26-1,0-26,0 26,0-26,0 27,0-27,0 0,0 0,26-27,-26 27,0-26,27 26</inkml:trace>
  <inkml:trace contextRef="#ctx0" brushRef="#br0" timeOffset="177183.1343">24977 12356,'0'0,"0"0,-26 0,26 0,0 0,26 0,-26 0,26 0,-26 0,27-26,-27 26,26 0,1 0,-27 0,0 0,26 0,-26 0,27 26,-27-26,0 0,0 0,26 0,-26 0,0 0,0 0,27 27,-27-27,0 0,0 0,26 26,-26-26,0 0,0 0,0 0,0 0,0 26,0-26,0 0,0 0,0 27,0-1,0-26,0 53,0-53,0 53,0 0,0 0,0 0,0 0,0 26,0-26,0 27,0-28,0 1,0 0,0-26,0 26,0-27,0 1,0-1,0 0,0 1,0-27,0 26,0-26,0 0,0 27,0-27,27 0,-27 0,0 0,-27 0,27 0,-26 0,26 0,-27 0,1 0,-1 0,1 0,-1 0,1 0,-1 0,1 0,26 0,0 0,-26 0,26 0,0 0,0 0,0 0,0 26,0-26,0 27,0-27,0 0</inkml:trace>
  <inkml:trace contextRef="#ctx0" brushRef="#br0" timeOffset="186840.6867">22093 12700,'0'0,"0"-26,27 26,-27-27,26 27,0 0,1-26,-27 26,26-27,1 27,-1 0,1 0,-1 0,1 0,-27 0,26 27,-26-27,0 26,-26-26,-1 27,1 25,-1-52,1 27,-1-1,1 1,-1-27,27 26,0-26,0 0,27 27,-1-27,1 26,-1-26,27 27,-26-27,-1 26,1 1,-1-1,-26 1,0-27,-26 26,-1 0,27 1,-53-27,27 26,-27 1,26-27,1 0,-27 0,27 0,26 0,0 0,-27-27,54 1,-27 26</inkml:trace>
  <inkml:trace contextRef="#ctx0" brushRef="#br0" timeOffset="187267.7111">22622 12674,'0'0,"-26"0,26 0,-27 0,1 26,26 0,-27 1,27 26,0-27,0 27,0-26,0 26,27 0,-1-53,1 26,-1-26,1 0,-1 0,1-26,-1-1,1-26,-1 27,0-27,-26 0,0 0,0 26,-26 1,26-27,-53 53,27-26,-1 26,1 0,26 0,0 0</inkml:trace>
  <inkml:trace contextRef="#ctx0" brushRef="#br0" timeOffset="187930.749">23442 12647,'0'0,"0"0,-26 0,26 0,0 0,-26 0,-1 27,27-1,-26 0,26-26,0 27,-27 26,27-27,0 27,0-26,0 26,0-27,0 1,0 25,0-25,0-27,0 26,27 1,-27-27,0 0,0 0,0 0,0 0,0 0,0 0,0-27</inkml:trace>
  <inkml:trace contextRef="#ctx0" brushRef="#br0" timeOffset="188635.7893">23575 12647,'0'0,"0"0,0 0,0 0,26 0,-26 0,27 0,-1 0,1 0,-27 0,26 0,0 0,-26 0,0 0,27 27,-27-27,0 0,0 0,0 0,-27 26,27 0,-26-26,26 27,0-1,-26 1,26-1,-27 27,27-26,-26-1,26 27,0-26,-27-1,27 27,-26-53,26 26,0 1,0-1,0-26,-27 27,27-27,0 0,0 0,0 0,0 0,0 0,0 0,0 0</inkml:trace>
  <inkml:trace contextRef="#ctx0" brushRef="#br0" timeOffset="188931.8063">23469 12832,'26'0,"1"0,-27 0,53 0,-27 0,1 0,-1 0,-26 0,27 0,-27 0,26 0,-26 0,0-26,0 26</inkml:trace>
  <inkml:trace contextRef="#ctx0" brushRef="#br0" timeOffset="189564.8425">24051 12700,'26'26,"-26"-26,0 0,0 0,0 0,0 0,-26 0,26 0,0 0,0 27,0-27,0 0,0 0,0 0,0 0,0 0,0 0,0 0,0 26,0-26,0 0,0 0,0 0,0 0,0 27,0-27,0 0,0 0</inkml:trace>
  <inkml:trace contextRef="#ctx0" brushRef="#br0" timeOffset="197587.3013">16193 3731,'-27'0,"27"0,0 0,0 0,-26 0,26 0,0 0,0 0,0 0,0 0,-27 0,27 0,0 0,0-27,0 27,0 0,-26 0,26 0,0 0,0-26,0 26,0 0,0 0,0 0,0 0,0-27,0 27,26-26,-26-1,0 1,27-27,-27 0,0 0,0-26,26-27,-26 0,0 27,0-54,0 28,0-1,0-27,27 54,-27 0,0-1,0 27,0 1,0 25,26 1,-26-1,0 27,0-26,0 26,-26-27,26 27,0 0,0-26,0 26,0 0,0 0,0 0,0 0,0 0,0 0,0 0,0 0,0-27,0 27,0 0,0 0,0 0,0 0,0 0,0 0,0 0,0 0,0 0,0 0,0 0,0 0,0 0,0 0,0 0,0 0,0 0,0 0,0 0,0 0,0 0,0 0,0 0,0 0,0 0,0 0,0 0,0-26,0 26</inkml:trace>
  <inkml:trace contextRef="#ctx0" brushRef="#br0" timeOffset="198131.3325">15796 1667,'0'0,"0"-27,0 1,0 0,26-27,1 26,-27 27,53-79,-53 79,79-106,-79 106,80-27,-80 27,52 0,-25 0,-27 27,0-1,0 1,0-1,-27 1,27-1,0 1,0-1,27-26,-27 0,26 27,-26-27,27 0,-1 0,1 26,-1-26,-26 27,0-27,0 26,-26 0,-1 1,1 26,-1 0,1-27,-1 1,-25-1,52 1,-27-27,27 0,0 0,0 0,27-27,-1 1</inkml:trace>
  <inkml:trace contextRef="#ctx0" brushRef="#br0" timeOffset="198432.3497">16484 1693,'26'27,"1"-1,26-26,-27 0,1-53,-1 27,1-27,-1 0,-26 0,26 0,-52 0,26 53,-53-79,53 79,-79-27,26 27,0 0,26 27,-25 26,-1 0,26 0</inkml:trace>
  <inkml:trace contextRef="#ctx0" brushRef="#br0" timeOffset="202657.5913">16087 3757,'0'0,"0"0,0 0,0 0,-26 0,26-26,0 26,0-27,-27 1,27-1,-26 1,-1-27,27 26,-26-25,-1 25,1-26,-1 27,1-27,-27 0,27 26,-1 1,1 26,-1-27,1 1,-27 0,26 26,-26 0,27-27,-27 27,0 0,0 0,0 0,0 0,27 0,-27 0,0 27,0-27,27 0,-27 26,26-26,-26 26,27-26,-1 27,1-27,0 26,-1 1,1-27,-1 26,27-26,-26 27,-1-1,27 1,-26-1,-1 1,27-1,-26 1,26-1,-27 0,1 1,26-27,-26 26,26 1,-27-1,27-26,-26 27,26-27,-27 26,27 1,0-27,-26 26,26-26,0 27,0-27,0 0,-27 26,27-26,0 0,0 0,0 0,0 0,0 0,0 26,0-26,0 0,0 0,0 0,0 0,0 0,0 0,0 0,0 0,0 0,0 0,0 0,0 0,0 0,0 0,0 0,0 0,0 0,0 0,0 0,0 0,0 0,0 0,0 0,0 0,0 0,0 0,0 0,0 0,0 0,0 0,0 0,0 0,0 0,0 0,0 0,0 0,0 0,0 0,0 0,0 0,0 0,0 0,0 0,0 0,0 0,0 0,0 0,0 0,0 0,0 0,0 0,0 0,0 0,0 0,0 0,0 0,0 0,0 0,0 0,0 0,0 0,0 0,0 0,0 0,0 0,0 0,0 0,0 0,0 0,0 0,0 0,0 0,0 0,0 0,0 0,0 0,0 0,0 0,0 0,0 0,0 0,0 0,0 0,0 0,0 0,0 0,0 0,0 0,0 0,0-26,0 26,0 0,0 0,0-26,0-1,0 27,0-26,0-1,0 1,0-1,-26 27,26-26,-27-27,27 53,-26-27,-1 1,1 0,-1-1,1 1,26-1,-26 27,-1-26,-26 26,53-27,-26 27,-1-26,1 26,-1-27,1 27,-1-26,1 26,26 0,-26 0,26-27,-27 27,27 0,-26 0,26 0,0 0,0 0,0 0,-27-26,27 26,0 0,0 0,0 0,0 0,0 0,0 0,0 0,0 0,-26 0,-1 0,1 0,-1 0,1 0,-1 0,1 0,-1 0,27 0,-26 0,0 0,26 0,0 0,-27 0,27 0,-26 0,26 0,-27 26,27 1,-26-27,-1 0,27 26,-26 1,-1-1,1 1,-1-1,1 1,0-1,-1 1,1-1,-27 27,26-53,-26 53,27-27,-1 1,-26-1,27 27,0-26,-27-1,26 0,1 1,-27-1,26 1,27-1,-26-26,-1 27,27-27,0 0,0 0,0 0,0 0,0 0,0 0,0 0,0 0,0 0,0 0,0 0,0 0,0 0,0 0,0 0,0 0,0 0,0 0,0 0,0 0,0 0,0 0,0 0,0 0,0 0,0 0,0 0,0 0,0 0,0 0,0 0,0 0,0 0,0 0,0 0,0 0,0 0,0 0,0 0,0 0,0 0,0 0,0 0,-26 0,26 0,0 0,26-27,-26 27,0 0,0 0,0 0,0-26,0 26,0-27,0 27,0-26,0-1,27 27,-27-26,0 0,0-1,0 1,26-1,-26 1,0 26,0-27,0 27,0 0,-26-26,26 26,0 0,0 0,-27-27,1 27,26 0,-26 0,26 0,-27 0,27 0,-26 0,26 0,-27 0,1 0,26 0,0 0,0 0,-27 0,27 0,-26 0,26 0,0-26,-27 26,1 0,26 0,-27 0,27 0,-26 0,26 0,-27 0,27 0,-26 0,26 0,0 0,-26 0,26 0,-27 0,27 0,-26 0,26 0,-27 0,27 0,-26 0,26 0,-27 0,1 0,-1 0,27 0,-26 0,-1 0,1 0,0 0,-27 0,26 26,27-26,-53 0,27 0,-1 27,1-27,-27 0,26 26,1-26,0 0,-1 0,1 0,-27 0,26 27,1-27,-1 0,1 26,-1 1,1-27,0 26,-1 1,1-27,-1 26,1 0,-1 1,1-1,-1-26,27 27,-26-1,-1-26,27 0,0 0,0 0,0 0,0 0,-26 27,26-27,0 0,0 0,0 0,0 0,0 0,0 0,0 0,0 0,0 0,0 0,0 0,0 0,0 0,0 0,0 0,0 0,0 0,0 0,0 0,0 0,0 0,0 0,0 0,0 0,0 0,0 0,26 26,-26-26,0 0,0 0,0 0</inkml:trace>
  <inkml:trace contextRef="#ctx0" brushRef="#br0" timeOffset="215909.3493">21114 14288,'0'0,"0"0,0-27,0 27,0-53,27 27,-27-1,26-26,-26 0,0 0,26-26,-26 26,27 0,-27 0,26 27,-26-27,0 27,27 26,-27 0,26 26,-26 0,27 1,-27 26,26 0,1 0,-27-27,26 27,-26-27,27-26,-27 0,26 0,-26-26,27 0,-1-1,0 1,1-27,-27 26,26-26,-26 53,0 0,27 0,-27 0,0 53,0-26,26 26,-26 0,0-1,0 1,0-26,0 26,27-27,-27 1,26-1,-26 1,0-27</inkml:trace>
  <inkml:trace contextRef="#ctx0" brushRef="#br0" timeOffset="216421.3786">22146 13705,'0'0,"-26"0,-1 0,1 0,-1 0,-26 0,27 0,-1 0,1 0,-1 0,27 0,-26 0,26 27,0-1,0 27,-27 0,27 0,-26 26,26 1,-26-27,26 26,0-26,0 26,-27-26,54 0,-27-26,0 26,0-27,0 1,26-1,-26 0,26 1,1-27,-27 26,26-26,1 27,-1-27,27 0,-26 0,-27 0,53 0,-53 0,26 0,-26 0,27 0</inkml:trace>
  <inkml:trace contextRef="#ctx0" brushRef="#br0" timeOffset="217951.4661">22093 14182,'-26'0,"26"0,0-27,0 27,0 0,0 0,0 0,0 0,0 0,0 0,0 0,0 0,0 0,26 27,-26-27,27 0,-27 0,26 0,0 26,-26-26,0 0,0 0,27 0</inkml:trace>
  <inkml:trace contextRef="#ctx0" brushRef="#br0" timeOffset="218583.5023">22569 13891,'27'-27,"-27"27,0 0,-27 27,1-27,26 26,-27 27,1-27,26 27,-27 0,27 0,0 27,0-54,0 53,0-52,27-1,-1 27,27-53,-26 0,-1 0,27 0,0-26,-26-1,-1 1,27-1,-53 1,26-27,-26 27,0-27,0 26,0 27,-26-26,-1 26,1 0,-27 26,27-26,-1 53,1-26,26 26,-27-27,27 0,0 27,0-53,27 27,-27-1,26-26,1-26</inkml:trace>
  <inkml:trace contextRef="#ctx0" brushRef="#br0" timeOffset="218839.5169">23046 13944,'0'0,"0"0,0 26,0-26,0 0,0 0,-27 0,27 0,0 0,0 0,0 0</inkml:trace>
  <inkml:trace contextRef="#ctx0" brushRef="#br0" timeOffset="219040.5284">22993 14261,'26'0,"-26"0,0 0,0 0,0 0,0 0,0 0,0 0,0 0,0 0,27 0</inkml:trace>
  <inkml:trace contextRef="#ctx0" brushRef="#br0" timeOffset="219461.5525">23284 14155,'0'0,"0"0,0 0,0 0,0 0,0 0,0 0,26 0,1 27,-27-27,26 0,1 0,-1 0,0 0,1 0,-27 0</inkml:trace>
  <inkml:trace contextRef="#ctx0" brushRef="#br0" timeOffset="225945.9233">23654 13864,'0'0,"0"0,0 0,0 0,0 0,0 0,0 0,0 27,0-27,0 26,0-26,0 27,0 25,0-52,0 53,0-26,0 26,0-27,0 27,0 0,0-26,0 25,0-25,0-1,0 1,0-1,0-26,0 27,0-27,0 26,0-26,0 0,0 0,0 0</inkml:trace>
  <inkml:trace contextRef="#ctx0" brushRef="#br0" timeOffset="226636.9629">23998 13996,'0'0,"0"0,0 0,0-26,0 26,-26-26,26 26,0 0,-27-27,27 27,-26-26,26 26,-27-27,1 27,-1 0,27 0,-26 0,26 0,-27 27,1-1,26 1,-27-1,27 0,27 1,-27-1,26 1,1-27,-27 0,26 0,1 0,-1 0,1-27,-1 27,-26-26,27 26,-27-27,0 27,0 0,0 0,0 0,0 0,0 27,-27 26,27-27,0 27,0-26,0 26,0 0,0-1,0-25,0 26,0-27,0-26,0 27,0-27,0 0,0 0,0 0,0 0,0-27,27 27</inkml:trace>
  <inkml:trace contextRef="#ctx0" brushRef="#br0" timeOffset="226901.9781">24210 14023,'0'0,"0"0,26 0,-26 0,0 0,0 0,-26 0,26 0,0 26,0-26,0 27</inkml:trace>
  <inkml:trace contextRef="#ctx0" brushRef="#br0" timeOffset="227125.9909">24183 14261,'0'0,"0"0,27 27,-27-27,0 0,0 0,0 0,0 0,0 0,0 0,0 0,0 0,0 0,26 0</inkml:trace>
  <inkml:trace contextRef="#ctx0" brushRef="#br0" timeOffset="229525.1281">24448 14155,'0'0,"-27"0,27 0,0 0,0 0,0 0,0 0,0 0,27 27,-1-27,-26 26,27-26,-1 27,1-27,-27 0,26 0,1 0</inkml:trace>
  <inkml:trace contextRef="#ctx0" brushRef="#br0" timeOffset="229813.1446">24739 14049,'0'0,"0"27,0-27,0 0,0 26,0 1,0-1,0-26,0 27,0-1,26 1,-26-1,27-26,-27 0,26 0,1 0</inkml:trace>
  <inkml:trace contextRef="#ctx0" brushRef="#br0" timeOffset="230037.1574">25056 14076,'0'0,"0"0,-26 26,26-26,0 27,-27-1,27 27,-26 0,26-26,0 25,-26-25,26 26,0-27,0 27,0-26,0-1</inkml:trace>
  <inkml:trace contextRef="#ctx0" brushRef="#br0" timeOffset="230692.1948">25030 13758,'0'0,"0"0,0 0,26 27,-26-27,27 26,-1-26,1 0,-1 27,1-27,-1 26,-26-26,27 27,-27-27,26 26,-26-26,0 0,0 27,0-1,0 0,0 1,0-1,0 1,0-1,0 27,0-26,0 26,0 0,0-1,0-25,0 26,27-27,-27 27,0-26,0 26,-27-1,27-25,0-1,-26 1,-1 26,-26-27,27 1,-27-27,26 26,-26 1,27-27,0 0,-1 0,27 26,0-26,0 0,0 0,0 27,0-27,0 26</inkml:trace>
  <inkml:trace contextRef="#ctx0" brushRef="#br0" timeOffset="270153.4519">17278 14870,'0'0,"0"-27,0 27,-27 0,27 27,0-27,0 26,-26 1,26-1,0 0,26 27,-26-26,0-1,0 27,27-26,-27-1,26-26,-26 27</inkml:trace>
  <inkml:trace contextRef="#ctx0" brushRef="#br0" timeOffset="270498.4716">17622 14843,'0'0,"0"0,0 27,0-1,0 27,26 0,-26 0,0 0,27 0,-1 0,-26-1,26 1,1-53,-27 27,26-27,1-27</inkml:trace>
  <inkml:trace contextRef="#ctx0" brushRef="#br0" timeOffset="270750.486">18124 14711,'0'0,"0"0,0 26,0 27,-26 0,26 27,-27-1,1 53,-1-26,-25 26,25 1,-26-1,27-26,-1 0,1-54,-1 1,27-26,0-1,0-26,27-26</inkml:trace>
  <inkml:trace contextRef="#ctx0" brushRef="#br0" timeOffset="271110.5066">18045 15716,'26'27,"1"-54,-1 1,1 26,26-53,-27 26,27 1,-26-27,-27 27,26-1,-52 1,26-1,-27 27,-26 27,27-1,-27 27,26-26,1 25,26 28,-27-27,27 26,27-26,-27-27,26 27,1-26,26-1,-27-26,27 0,-26 0</inkml:trace>
  <inkml:trace contextRef="#ctx0" brushRef="#br0" timeOffset="271488.5283">18574 15505,'27'0,"-27"0,26 26,0 1,1-1,26 0,-27 27,1-26,-1 26,1-27,-1 1,1-1,-27-26,0 0,0 0,-27-26,-26 26,27-27,-27 27,26-26,-26 26,27 0,0 26,-1 1,27-1,0 1,0-1,27 0,-1 1,0-1,27 1,-26-27,-1 0,27 0,-26-27,-1 1</inkml:trace>
  <inkml:trace contextRef="#ctx0" brushRef="#br0" timeOffset="271816.5466">19077 14975,'0'-52,"0"25,0 54,0 25,0 1,0 53,-27 0,27 0,0 26,0 0,0-26,0-26,27-1,-27-53,26 1,-26-54,27 1,-1 0,1-27,-1 26,1-26,-1 27,0 26,-26 0,27 26,-1 1,-26-1,27 27,-1-26,-26-1,27 0,-1-26,1 0</inkml:trace>
  <inkml:trace contextRef="#ctx0" brushRef="#br0" timeOffset="272297.5745">20267 15690,'27'0,"-27"0,0 0,0 0,-27 0,27 0,-26-27,0 1,-1-1,-26 1,27 26,-27 0,26 0,1 0,-1 53,1-27,26 1,0 52,0-52,0 52,26-53,27 27,-53-53,53 27,0-27,27 0,-28 0</inkml:trace>
  <inkml:trace contextRef="#ctx0" brushRef="#br0" timeOffset="272610.5924">20823 15505,'0'-27,"-26"27,-1 0,-26 0,27 0,-27 27,26-1,-26 1,53-1,-26 27,52 0,-26-27,53 1,-26-1,26 1,-27-1,1-26,-1 27,-26-27,0 26,0-26,-26 0,-27 0,26 0,-26 0,27 0,-1 0,1 0,26-26</inkml:trace>
  <inkml:trace contextRef="#ctx0" brushRef="#br0" timeOffset="272943.6115">21326 14711,'26'-27,"1"1,-27 26,26 0,-52 26,26 1,-27 52,1-26,-1 27,1 25,-27-25,26-1,1 27,26-53,-26 26,-1-26,27-26,0-1,0 1,0-27</inkml:trace>
  <inkml:trace contextRef="#ctx0" brushRef="#br0" timeOffset="273138.6226">21246 15796,'0'26,"0"1,0-27,0 26,0-26,0 26,0-26,0 0,0 27,0-27,0 0,0-27,27 1,-1 0</inkml:trace>
  <inkml:trace contextRef="#ctx0" brushRef="#br0" timeOffset="273593.6473">21828 14790,'0'0,"27"27,-54-1,27 1,-26 26,26-1,-26-25,-1 26,27 0,-26 0,26-53,26 0</inkml:trace>
</inkml:ink>
</file>

<file path=ppt/ink/ink26.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09-10T21:27:46.103"/>
    </inkml:context>
    <inkml:brush xml:id="br0">
      <inkml:brushProperty name="width" value="0.05292" units="cm"/>
      <inkml:brushProperty name="height" value="0.05292" units="cm"/>
      <inkml:brushProperty name="color" value="#FF0000"/>
    </inkml:brush>
  </inkml:definitions>
  <inkml:trace contextRef="#ctx0" brushRef="#br0">5424 11536,'-106'-27,"-26"1,0-27,0 27,-54-1,28 1,-54-1,0 1,1 26,-27-27,-1 54,-25-27,26 0,0 53,-27-27,53 27,-26 0,27 26,25-26,1 27,26-1,27 27,0 0,52-1,27 1,27 27,26-1,26 0,1 0,79-26,0 27,52-28,28 1,25 0,27-27,53 1,0-1,27-26,26 0,0-26,26-1,27-26,-26-26,-1-1,0-26,1-26,-54-1,1-25,-54-1,-52-27,-27-25,-79-28,-53 28,-79-27,-54-1,-79 28,-79-1,-53 27,-79 52,-53 27,-27 53,-53 27</inkml:trace>
  <inkml:trace contextRef="#ctx0" brushRef="#br0" timeOffset="5026.2872">16246 13388,'0'26,"0"-26,0 0,0 0,0 0,0 0,0 0,-27 0,1 0,-27 0,0 0,-26 0,-1 0,-26 0,1 0,-28 27,-25-27,25 0,-25 0,-1 0,-26 0,-1 0,1 0,0 0,-27 0,1 0,-1 0,-26 0,0 0,0 0,-1 26,-25-26,26 0,-27 0,1 0,-27 0,-1 0,1 0,0 27,0-27,-26 0,26 26,0 1,0-27,0 0,26 26,1 1,25-27,-25 26,52-26,-26 0,26 27,1-27,25 0,1 0,0 0,0 0,26 0,0 0,1-27,-1 27,27 0,26 0,0 0,0 0,0 0,27 0,26 0,0 0,0 0,0 27,0-1,0 27,0 0,27 0,-27 26,27 0,-27 1,26 26,-26 0,27-27,-1 27,1-27,-1 0,1 1,0-1,26-26,-27 0,27 26</inkml:trace>
</inkml:ink>
</file>

<file path=ppt/ink/ink2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16:33.94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505-2 38,'0'0'33,"-19"-9"3,-1 16-2,-4 11-26,-11 9 0,-4 19-2,-11 16-1,-3 19 1,-6 14-2,4 13 1,2 6-1,9 5 0,10-1-2,18-4 1,15-11-1,19-12 0,20-12 0,19-14-1,17-14 0,16-17 0,13-17 0,10-16 0,3-17 0,2-15-1,-5-13 1,-6-14-1,-12-8 1,-17-5-1,-19-1 0,-19 0 0,-19 9 0,-18 9 0,-17 15 0,-19 21 1,-12 17-1,-7 23 1,-5 21 0,0 16-1,3 15 0,5 7 1,10 2-1,11-4-1,12-4-3,5-22-13,16-6-23,10-18 1,7-21-1,5-10 0</inkml:trace>
  <inkml:trace contextRef="#ctx0" brushRef="#br0" timeOffset="676">94 2085 60,'-22'7'40,"12"-5"0,10-2 0,15-15-18,16-4-16,21-1-4,16 1 0,18 1-2,15 8 1,14 8 0,2 9 0,-4 10-1,-12 11 1,-16 13 0,-25 7 1,-24 11-1,-24 6 1,-23 6 0,-13-1-1,-8 0 1,-2 2-1,9-3 0,11 0 0,17-1-1,18-2 1,17-3-1,12 0 0,7-3 0,-2-8 1,-10-7-1,-15-7 0,-21-9 1,-25-10 0,-26-4 0,-25-8 1,-18-2 0,-15-6 0,-8-3-1,1-4 1,6 0-2,15-1 0,15-1-2,19 6-4,14-3-36,29 0-1,20 0 0,17-7-1</inkml:trace>
  <inkml:trace contextRef="#ctx0" brushRef="#br0" timeOffset="25481">3560 3093 16,'9'-9'32,"-9"9"1,7-15 2,-14 2-16,7 13-5,-21-21-3,8 9-3,-10-4-2,-2 2-1,-11-2-2,-7 3 0,-12 1-1,-8 5 0,-12 4 0,-9 9 0,-7 4-2,-4 6 1,-1 3 0,6 6 0,7 1 0,11 3-1,9 2 1,13 3-1,12 5 1,11 7-1,10 8 0,8 4 1,6 7 0,3 3 0,3 2-1,4 1 0,3-6 1,4-6 0,5-9 0,8-9-1,10-12 1,8-8 0,13-12 1,8-8-1,7-4 0,6-3 0,2 1 0,3 3-1,-3 5 1,-3 10-1,-5 10 0,-6 13-1,-3 15 0,-9 10 1,-6 11-2,-12 8 2,-9 6-2,-11-1 2,-12 1 0,-12-5 1,-16-8 1,-13-6 0,-17-10 2,-14-6-1,-13-9 2,-12-4-2,-10-9 1,-4-7-1,-7-12 0,0-5-1,4-9-1,9-3-1,6-5 0,14-4 0,11-1-2,10-3-1,14 4-5,5-7-33,12-2-1,3-3 0,4-4-1</inkml:trace>
  <inkml:trace contextRef="#ctx0" brushRef="#br0" timeOffset="26410">77 4324 4,'-14'8'28,"-5"-8"1,9 2-2,10-2-10,-16 1-5,16-1-3,0 0-2,15 1-1,-1-3-2,10 2-2,7-2-1,8 0 1,9-1-2,7 0 1,6-1-1,8-1 0,5-2 0,4 1 0,4 1 0,1-2 0,-1-1 1,1 0-1,-4 1 0,-5 0 0,-5 2 0,-6-2 0,-10 4 0,-8 1-1,-8 1 0,-8 1 0,-6 1 0,-8-1 0,-6 1 1,-9-1-1,0 0 1,9-2 0,-9 2 1,-2-9-1,2 9 1,-7-16-1,1 4 1,-3-3 0,-3-1 1,-3 0 1,-6-3-1,-1 3 1,-6-3 0,-1 4 0,-2 0 0,1 5 0,1 1-1,4 3-1,5 1-1,3 2 0,17 3 0,0 0-1,1 12 1,18-3-1,11 1 0,8 1 1,10 1 0,5 1 0,7-2 0,1-1 1,1-1-1,-4-2 1,-5-2 0,-7 1-1,-10-3 1,-7 0 0,-8 1 0,-11 0-1,-10-4 1,-10 11 0,-9-2 0,-7 4 0,-7 0 1,-3 6-1,-7-2 1,1 5-1,-2 0 0,5 0 0,2-1 0,4 0 0,6 2-2,4-3 0,9 1-4,-2-5-8,9 2-24,6 1 2,4-2-2,3-1 1</inkml:trace>
</inkml:ink>
</file>

<file path=ppt/ink/ink2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17:26.01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2259 2509 12,'0'0'13,"0"0"0,0 0-2,0 0-1,0 0-3,0 0-2,10 2-1,-10-2-1,18 2-1,-4 0-1,4 0 1,6-1 1,5 1-1,5-2 1,7 1-1,2-3 1,6 1-1,4-1 1,4 1 0,2-2-1,2 1 0,0 0 0,0 2-1,-3-1 1,0 2 0,-4-1 0,2 1 0,-6-1 1,3 2-1,-2-2 1,1 1-1,1 0 0,1 0-1,-1 0 0,-1 0 1,1 0-1,0 0 0,-4 0-1,3 0 1,-3-1-1,0 1 0,-4-2 0,-1 1 1,-2-2-1,-2 3 1,-2-2-1,-3 0 2,-5 1-1,0 1 1,-4 0 0,0 1 0,-3-1 0,-3 2-1,0-1 1,-1 2 0,0-3-1,1 4 1,-1-4-1,-3 2 1,2-2-1,-3 1 0,-2-1 0,-1-1-1,-12 0 0,16 2 1,-16-2-1,9 1 1,-9-1-1,0 0 0,0 0 1,0 0-1,0 0-1,0 0-3,0 0-16,0 0-14,-1-11 0,1 11 0,-15-22-1</inkml:trace>
  <inkml:trace contextRef="#ctx0" brushRef="#br0" timeOffset="120053">3680 6347 27,'-13'-8'34,"13"8"1,-11-19-1,4 5-19,7 14-3,-4-17-3,4 17-2,-3-11-3,3 11-2,0 0 1,0 0-2,18 2 0,-3 4 0,6 1 0,4 4 0,11-2 0,6 2 0,7 0 1,6-1-1,4-2 0,7 2 0,2-4 0,3-1 0,-1-3 0,0 0 0,-4-3 0,-4 1 0,-7-2 0,-7 0-1,-7 0 0,-8 0 0,-8 1 1,-6 1-1,-5 0 0,-5 0 0,-9 0 0,11 0 0,-11 0 1,0 0-1,0 0 2,0 0-2,1-10 1,-1 10 0,-11-15 0,2 5 0,-4-7 0,-5 3 0,-5-5-1,-3 3 0,-2 0 1,-1 2-1,-1 3 0,2 2 0,3 5 0,7 0 0,3 3-1,4 1 1,11 0 0,0 0-1,18 7 1,5-1 0,8-1 0,8 3-1,6 0 1,8 1 0,3 1 0,-3 1 0,-1-1 0,-5 0 0,-9-3 0,-6 1 1,-8-1-1,-10-1 0,-14-6 1,5 14-1,-16-5 1,-7 0-1,-4 5 1,-6-1 0,-2 1-1,-3 0 1,0 0-1,2-1 0,2-2 2,4 2-2,3-3 1,5 4-1,0-2 1,5-2-1,-1 1 0,13-11 0,-15 16-1,15-16-1,-10 12-4,1-21-13,9 0-21,-3-6 0,2-12-1,1-12 1</inkml:trace>
  <inkml:trace contextRef="#ctx0" brushRef="#br0" timeOffset="122176">19 2672 21,'0'0'31,"-13"-8"-1,13 8-9,0 0-6,-7-12-4,7 12-3,0 0-3,0 0-2,10 8-2,-10-8 0,21 10 0,-1-3 1,6-1-1,10 0 1,10-2-1,9-3 1,8-1 0,9-2 0,4-3 0,5 0 0,1-2 0,-2 1 0,-6-1 1,-6 0-1,-8 2 0,-6 1-1,-11 1 0,-6 0 0,-10-1 1,-4 3 0,-8-1 0,-2 2-1,-13 0 1,13-3-1,-13 3 0,0 0 0,0 0-1,0 0 0,0 0-1,0 0 0,11-1-2,-11 1-2,0 0-10,0 0-19,11 0-2,-2-5 0,4-4 0</inkml:trace>
  <inkml:trace contextRef="#ctx0" brushRef="#br0" timeOffset="123064">5708 2619 25,'0'0'24,"0"0"-2,-14-3 0,14 3-4,0 0-3,0 0-4,0 0-2,0 0-3,11-4-1,-1 3-2,2-2-1,7 0-1,9 1 0,9 0-1,11-1 0,12 1 1,8-1 0,10 2 1,7-2 1,8 2-2,1-2 1,5 2 0,-2-1 0,-2 1 0,-7-1 0,-2 2 0,-11-3 0,-8 2 0,-13-1 0,-12 2 1,-11-3-2,-8 2 1,-10 0 0,-13 1-1,9 0 0,-9 0 0,0 0-1,0 0 0,0 0 0,-3 9 0,3-9-2,0 0-3,1 18-7,-1-18-27,-1 15 0,1-15-1,0 0 0</inkml:trace>
  <inkml:trace contextRef="#ctx0" brushRef="#br0" timeOffset="129151">5866 5488 52,'0'0'34,"0"0"1,8 11-1,-2 6-28,8 7-1,-2 5-1,5 7 0,-2 3-2,4 6 0,-4-2-2,-1-3-1,-1 0-6,-6-8-22,4-6-5,0-6-2,0-5 1</inkml:trace>
  <inkml:trace contextRef="#ctx0" brushRef="#br0" timeOffset="129406">6367 5947 20,'10'63'31,"0"11"-1,-2 2 1,-1 10-19,4 7-4,-6 0-2,1 0-5,-1-3-7,-5-13-11,-1-13-13,3-5-1,-5-27 0</inkml:trace>
  <inkml:trace contextRef="#ctx0" brushRef="#br0" timeOffset="129579">6265 6198 53,'-17'-89'38,"9"7"0,13 9-1,14 23-20,9 4-11,18 21-1,6 13-3,6 15-1,2 7 0,-1 14-2,-5 8 1,-9 3 0,-9 5-1,-14-4 0,-10 2 0,-13-6 0,-11-4 0,-10-3-1,-7-9-2,-9-4-4,2-2-10,-4-5-18,2-6 0,8 0-1,6-3 1</inkml:trace>
  <inkml:trace contextRef="#ctx0" brushRef="#br0" timeOffset="129917">6957 5891 26,'0'0'32,"10"2"3,-10-2-2,-13 14-16,6 7-6,-7 1-1,6 11-2,-5-1-4,7 8 0,2-4 0,9 3 0,4-6-1,10-7 0,4-8-1,5-12-2,4-3-2,-2-18-9,3-4-27,-2-11 1,-2-10-2,-6-6 2</inkml:trace>
  <inkml:trace contextRef="#ctx0" brushRef="#br0" timeOffset="130167">7004 5494 56,'-20'3'34,"0"-1"-2,20-2-3,-13 8-47,13-8-13,19-8-2,-1-3 0</inkml:trace>
  <inkml:trace contextRef="#ctx0" brushRef="#br0" timeOffset="130384">7616 5317 35,'10'10'35,"-3"6"2,-7 8-2,-4 1-13,-5 14-14,-6 0-2,1 5-3,0 5-11,-3-5-27,8-7 0,7-6-2,8-11 1</inkml:trace>
  <inkml:trace contextRef="#ctx0" brushRef="#br0" timeOffset="191768">102 2743 25,'0'0'32,"-10"4"2,10-4-13,0 0-3,1-9-3,12 8-3,-3-8-4,12 5 0,1-6-4,10 3-1,6 1-1,6 2 1,5 2-1,6 3 0,3-2 0,4 3 1,1 1-1,2 2 1,-2-3 0,4 0-1,-6-1 1,-5 1-1,-8 0 0,-8 1-1,-7 0 0,-10-1 0,-6 1-1,-18-3-2,15 15-11,-15-15-26,19 14 0,5-12-2,19-1 1</inkml:trace>
  <inkml:trace contextRef="#ctx0" brushRef="#br0" timeOffset="192893">2261 6604 15,'-18'-6'14,"-1"-1"-1,5 2 1,0 1-1,3-1-1,11 5 0,-16-5-2,16 5-3,0 0-1,0 0-1,0 0-2,0 0-1,0 0-1,21 6-1,-1-2 0,6 1 1,8-1-1,8 0 1,10-1-1,8 1 1,6-4-1,6 0 1,5 0-1,3 0 1,-1-1 0,0 2 1,-8-2 0,-3 3 1,-7-2-1,-4 4 1,-13-4 0,-6 3-1,-10-1 0,-4 0-1,-8 1 0,-2 0 0,-14-3 0,9 6 0,-9-6-1,0 0-1,1 12-5,-1-12-12,0 0-14,0 0-1,14-10 1,10 2-1</inkml:trace>
  <inkml:trace contextRef="#ctx0" brushRef="#br0" timeOffset="194174">99 2862 7,'-19'2'29,"9"1"0,0-1-8,10-2-4,0 0 0,12-7-4,9 8-2,3-8-3,13 7-2,5-4-1,12 3-1,3-2 1,5 3-2,5-1 0,2 0 1,1 2-1,1-1 0,-8-2 0,-1 1-1,-7 1 1,-3-2-1,-12 0-1,-7 1 1,-11 1-1,-5-1 0,-6 1-1,-11 0 1,0 0 0,0 0-1,0 0-1,0 0-3,12 9-10,-12-9-25,12-1 1,1-5-1,9-3-1</inkml:trace>
  <inkml:trace contextRef="#ctx0" brushRef="#br0" timeOffset="195706">770 414 26,'0'0'31,"0"0"-6,0 0-1,-27-43-4,27 43-5,0 0-2,0 0-5,0 0 0,0 0-5,0 0 0,-1 44-1,3-17-2,2 10-1,0 10 1,2 8 0,0 2 0,2 10 0,-2 5 2,1 2-2,-1 1 1,1-6 0,-2-1 0,0-3 0,-1-7 0,0-5 1,-1-8-1,0-5-1,0-3 1,1-4 0,-3-7-1,2-4 0,-2-3 0,1-4 0,-1-4 0,-1-11 1,2 14-1,-2-14 0,0 0 1,0 0-1,0 0 1,0 0-1,0 0 1,0 0-1,0 0 1,0 0-1,0 0 1,0 0 0,0 0 0,-3-14 0,-2 3 0,-1-2-1,-2-2 1,0-4 0,-3-1-1,-1-3 1,0-1-1,-1 2 1,0-2-1,2 0 1,0 3-1,3 3 1,0 1-1,1 4 1,3 3-1,4 10 0,-5-9 0,5 9 0,0 0 0,0 0 0,0 0 0,8 18-1,1-3 1,-1 4 0,3 2 0,3 5 0,-1 4 0,2 2 0,-2-2 0,0-5 1,-3-3-2,0-4 2,-3-4-2,0-4 1,-7-10 1,11 5-1,-11-5 0,16-14 1,-7-1 0,2-3-1,2-4 1,3-3-1,3-4 1,1 2-1,1 0 0,-1 2 0,-2 3 0,1 2 0,-2 6 0,-3 0-1,-4 7 1,0-1 0,-10 8 0,10-4 0,-10 4-1,0 0-2,0 0-3,0 0-4,10-8-29,-10 8 0,0 0-1,0 0 2</inkml:trace>
  <inkml:trace contextRef="#ctx0" brushRef="#br0" timeOffset="197257">1149 250 32,'0'0'33,"0"0"1,0 0-1,0 0-19,0 0-1,0 0-5,0 0-1,0 0-2,0 0 0,1-53-1,-1 53-1,0 0-1,48-59 0,-48 59-1,40-50 1,-40 50-1,36-46 1,-36 46-1,0 0 0,35-42 0,-35 42 0,0 0 0,0 0-1,0 0 1,0 0-2,0 0 0,0 0 1,0 0 0,0 0 0,1 59-1,-1-59 1,-9 60-1,9-60 2,-10 67-2,10-67 0,-10 63 0,10-63 0,-8 55 2,8-55-1,-6 49 0,6-49 0,0 0 0,-7 46 0,7-46-1,0 0-1,0 0-2,0 0-3,0 0-5,0 0-9,0 0-4,0 0-5,0 0-1,0 0 3</inkml:trace>
  <inkml:trace contextRef="#ctx0" brushRef="#br0" timeOffset="197697">1172 428 30,'0'0'24,"0"0"1,0 0 1,0 0-6,0 0-3,0 0-3,0 0-3,0 0 0,0 0-3,0 0-3,47 25 0,-47-25-1,60-13 1,-60 13-3,68-12 1,-68 12-2,61-9 0,-61 9 0,46-7 0,-46 7-2,0 0 1,45-8 0,-45 8-1,0 0 2,0 0 0,0 0-1,0 0 0,0 0-2,0 0-3,0 0-19,0 0-16,0 0 0,0 0-2,49 6 2</inkml:trace>
</inkml:ink>
</file>

<file path=ppt/ink/ink2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17:53.03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524 193 73,'11'-4'38,"-8"-6"-1,-4-3 1,-12-7-31,-1 1-4,-7-3 0,-4 2-1,-5 0 0,-2 3 0,-3 2 0,3 4 1,4 2-1,6 2 1,4 4-1,5 1 0,3 1-1,10 1 0,0 0-1,-7 17 0,5 4 0,0 11 0,-4 11 0,-2 14 0,-3 11 0,-2 14 0,-3 10 0,-2 3 0,-4 2 0,0 1 0,-1-4 1,3-5-2,0-10 1,4-7 0,1-12 1,4-12-1,5-11 0,2-8 0,5-8 1,7-3 0,4-8-1,8 0 1,5-1 0,6-1 0,6 2 0,7 2 0,4 1-1,1-2 0,1 4 0,-4-5-1,1 4-2,-9-11-17,1 4-21,-3-9 0,0-8-1,5-10 1</inkml:trace>
  <inkml:trace contextRef="#ctx0" brushRef="#br0" timeOffset="6767">1218 427 54,'0'0'36,"0"0"-1,0 0 0,0 0-22,0 0-7,-4 19-1,-5-4-2,0 8 0,-6 5 0,-3 7 0,-4 2-1,1 5 0,-2-1 0,3-2 1,7-4-1,12-3 1,14-10 0,15-4-1,12-10 1,16-4-1,8-7 0,12-5 0,5-8-2,-1-6-2,0 1-2,-11-13-8,-2 1-28,-11-4 1,-9-1-1,-7-5-1</inkml:trace>
  <inkml:trace contextRef="#ctx0" brushRef="#br0" timeOffset="7080">1878 141 78,'-10'14'40,"-4"9"-1,3 12 1,-9 6-31,7 14-5,-6 10 1,2 15-2,-2 6 1,3 4-2,1 1 1,3-4-1,4-3-1,0-5 1,6-10-1,1-9-1,2-12 0,2-6-1,1-7-2,1-10-2,5-2-5,-4-10-30,9-5-1,3-9 0,3-3 0</inkml:trace>
  <inkml:trace contextRef="#ctx0" brushRef="#br0" timeOffset="7383">2328 1296 63,'28'45'38,"-7"0"-2,-7 1 1,-11-7-27,-4 3-7,-4 0-6,-10-10-16,1-2-17,0-9 1,4-10-3,10-11 2</inkml:trace>
</inkml:ink>
</file>

<file path=ppt/ink/ink3.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09-11T21:31:47.793"/>
    </inkml:context>
    <inkml:brush xml:id="br0">
      <inkml:brushProperty name="width" value="0.05292" units="cm"/>
      <inkml:brushProperty name="height" value="0.05292" units="cm"/>
      <inkml:brushProperty name="color" value="#FF0000"/>
    </inkml:brush>
  </inkml:definitions>
  <inkml:trace contextRef="#ctx0" brushRef="#br0">21580 2009</inkml:trace>
</inkml:ink>
</file>

<file path=ppt/ink/ink3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18:00.67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34 0 56,'16'17'39,"-7"18"0,-7 12 1,-2 22-16,-8 1-14,7 16-2,-9 2-2,2 6 0,-2-4-2,2-6-1,2-9-1,1-12-2,4-10-4,-5-10-37,8-8-1,-1-9 0,2-10-1</inkml:trace>
</inkml:ink>
</file>

<file path=ppt/ink/ink3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17:53.85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0 171 83,'35'-9'40,"12"-4"-1,5-5 0,10-3-32,5-3-3,6 3-1,-1-2 0,-1 5-2,-5 3 1,-6 8-1,-8 9 1,-9 15-1,-13 13 0,-12 18 0,-13 19-1,-13 14 1,-7 18-1,-6 9 1,-1 7-1,-3-2 0,2-4 0,4-4-1,3-10 1,5-9 0,0-13 0,2-12 0,0-7-1,-2-11 2,-3-6 0,-8-9 0,-5-10 0,-3-4 1,-5-5-1,-4-3 0,-4-4 1,-1-1-2,4-2 1,4 0-2,8 1-1,3-4-5,15 2-33,0-1-1,10 3 0,0 0-2</inkml:trace>
</inkml:ink>
</file>

<file path=ppt/ink/ink3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18:03.02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43-2 25,'-20'2'32,"4"3"4,6-2-5,10-3-14,0 0-7,0 0-3,0 0-2,16 0-3,6 2 0,9 2-1,13 4-1,16-2-1,26 5 2,22-1 1,24 1 0,26-4 0,24 3 1,22-3-1,18-1 2,9-5 0,-1 4 0,-9-2-2,-7 2 1,-25 2-3,-25-5-8,-24 3-30,-27-4 0,-25-8-3,-17-10 3</inkml:trace>
</inkml:ink>
</file>

<file path=ppt/ink/ink3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18:03.81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262 815 31,'0'0'33,"5"18"1,-5 0-2,-3 5-22,5 16-3,-3 4-3,4 14 0,-2 3-2,2 8 0,-1 0-1,3 1-1,0-5-1,-2-10-8,4-6-24,-3-8-2,-3-13 2,1-9-1</inkml:trace>
  <inkml:trace contextRef="#ctx0" brushRef="#br0" timeOffset="225">45 1025 63,'-26'-56'39,"10"8"0,9 1-1,17 8-28,8 1-6,16 8-2,10 6-1,13 4-1,9 7-1,9 7 1,5 9-1,0 8 0,-3 6 1,-7 5-1,-9 2 0,-11 2 0,-14 2 1,-14-1-1,-17 0 0,-14-5 1,-14-4-1,-13-2 0,-9-3 0,-9-4-3,-3 1-2,-4-10-5,11 4-18,2-4-7,11-1-1,11-1 1</inkml:trace>
  <inkml:trace contextRef="#ctx0" brushRef="#br0" timeOffset="848">1001 733 13,'0'0'32,"0"0"-1,0 0-6,0 0-7,-11 7-5,8 3-3,-8-1-3,7 8-2,-2 1-1,5 7 0,-1 1-1,7 3 2,2 0-3,6-1 1,0-4-2,4-5 0,1-5-4,-1-12-7,6-7-22,-4-10-3,-2-7-2,-1-9 2</inkml:trace>
  <inkml:trace contextRef="#ctx0" brushRef="#br0" timeOffset="1087">1130 448 53,'-11'-20'36,"0"7"0,1 9-2,10 4-23,-10-1-10,10 1-11,0 0-22,0 0-3,10-5-1,5 1 1</inkml:trace>
  <inkml:trace contextRef="#ctx0" brushRef="#br0" timeOffset="1789">1609 176 28,'10'-1'29,"-10"1"-5,0 0-2,0 0-5,10 4-4,-10-4-2,0 0-3,-12 1-1,12-1-1,-19 3-1,6-2-1,-6-1-2,0 0 0,-1 1-1,0 0 0,0-1 0,5 1 0,1-2 1,14 1-1,-14 1 0,14-1 1,0 0-1,0 0 0,-2 14-1,4 2 1,-1 12-1,-2 10 0,-2 13 0,-1 10 0,-2 8-1,-2 8 1,0 4-1,0-1 1,-2-2 0,4-6-1,-1-6 1,2-7 1,2-8-2,0-10 2,-1-7-1,2-7 0,2-8 0,0-6 1,0-13 0,8 13 0,-8-13 0,21-1 1,-3-2-1,5-1 1,4-1 0,5 3-1,2-2 0,1 1 0,0 1 0,-4 0-2,-2 2 0,-7-3-5,4-2-32,-9-2-1,1-3 0,0-6 0</inkml:trace>
  <inkml:trace contextRef="#ctx0" brushRef="#br0" timeOffset="2639">4238 23 44,'-16'7'35,"4"-3"1,12-4 0,0 0-21,0 0-5,21 6-3,1-11-1,12 3-1,3-5-1,7 1-1,4-1 0,4 2-1,-6 0-1,-6 3 0,-5 4 0,-6 5-1,-6 9 0,-6 11 0,-8 13 0,-5 12 1,-5 12-1,0 10 1,-1 10-2,-2 5 1,-1 7 0,-2-3 0,5-2-1,-3-6 1,6-8 0,-1-6-1,-3-9 1,2-6 0,-3-12-1,0-9 0,-6-8 0,-3-10 0,-5-7 1,-5-8 0,-3-3 1,-5-5 0,-1-3 0,-2-2 1,-2 1-1,0 4 1,4 0-1,3 0-1,3 4-2,3-2-2,9 8-14,2-4-22,12 0 1,0 0-2,0 0 2</inkml:trace>
  <inkml:trace contextRef="#ctx0" brushRef="#br0" timeOffset="4089">2852 372 11,'0'0'29,"0"0"-2,0 0 2,0 0-16,0 0-4,-9 16-4,9-7-1,-1 0-2,6 1 2,-5-10 0,14 17 2,-5-16 0,7 2 0,-3-9 0,5 1-1,-6-7 1,2 0-2,-6-4-1,-3-2-1,-5 0-1,-3 3 0,-4 2 0,-5 2 0,-2 6-1,-3 5 0,0 6 0,0 6-1,3 2 1,4 3-1,3-1 1,6 1 0,6-5 0,5-3 0,4-6 1,3-3 0,-2-6 1,1-3 0,-5-5 0,-2 1 0,-5 0-1,-4 0 0,0 13 0,-14-12-1,3 16-2,-4 4 0,2 11-3,-5-2-4,9 13-11,-6 1-13,6 3-4,2 0 1,2-1 0</inkml:trace>
  <inkml:trace contextRef="#ctx0" brushRef="#br0" timeOffset="4603">2896 716 56,'0'0'34,"0"0"-1,0 0-12,-13-2-11,2 12-5,-4 4-3,-1 5-1,1 3-1,1 1 0,5 3 1,3 0 0,6-7 0,5 0 1,2-10 2,6-1-1,-1-8 0,3-3 0,-4-5-1,1-5 1,-3-4-1,-2-2-1,-2 0 0,-1 2 0,-3 2-1,0 1 1,-1 3-1,0 11 0,0 0 0,0 0 0,0 0 0,0 0 0,0 0 0,0 0 1,0 0-1,4 11 0,-4-11 0,0 0 1,0 0 0,0 0-1,0 0 0,0 0 0,0 0 0,0 0 0,-10 12 0,6-1 0,2 1 0,1-1-1,1 2 1,3-3 0,-3-10 0,13 15 0,-13-15 0,16 8 1,-16-8 0,13 3 0,-13-3 1,0 0-1,0 0 0,0 0 1,-12-8-1,12 8-1,-12-3-1,12 3-1,0 0-11,-10 0-26,10 0 1,4-14-2,2-3 1</inkml:trace>
  <inkml:trace contextRef="#ctx0" brushRef="#br0" timeOffset="9464">1887 264 51,'11'-8'34,"-2"-2"0,-9 10-4,13 0-18,-21 14-5,-1 15-1,-7 11-4,-4 12 0,-3 13-1,3 11-1,2 4 0,9 2 0,10-7 0,14-8 0,15-14 2,17-14-1,13-22 0,10-14 1,7-18 0,1-14 1,-5-13-1,-8-9 1,-17-11 1,-12-5 0,-22-3 0,-18-2-1,-22 3 1,-14 8-2,-17 11 0,-10 11-1,-6 16-1,-1 11-3,6 18-4,8 5-19,23 13-13,22 1 0,26 0-1,25-4 1</inkml:trace>
  <inkml:trace contextRef="#ctx0" brushRef="#br0" timeOffset="10004">3188 325 51,'-9'-1'39,"9"1"-1,8-19 0,11 5-13,3-13-14,14 2-5,6-4-2,9 1-1,1 5-1,6 3-1,-4 7 1,-2 7-2,-7 12 1,-10 7 0,-11 10-1,-13 9 1,-12 6 0,-12 5 0,-7 2 0,-3 1-1,-4-2 1,2 1 0,4-4-2,11-1 1,10-1-1,11 2 1,12 1-1,8 2 1,8 1-1,4-5 0,-1-2 1,-3-4 1,-7-3-1,-13-6 1,-13-5 0,-15-6 0,-18-7 1,-12-2 1,-12-5-1,-7-2 1,-7-4-1,2-2-1,7-2 0,8 0-3,12 5-2,9 0-28,27 5-11,0 0 0,39-4-1</inkml:trace>
</inkml:ink>
</file>

<file path=ppt/ink/ink3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18:32.81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34 7 59,'-9'-10'38,"9"10"-2,-13-1 1,13 1-33,-15 4-20,15-4-20,0 13 1,0-13-3,12 12 2</inkml:trace>
</inkml:ink>
</file>

<file path=ppt/ink/ink3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18:32.03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256 705 49,'0'0'38,"0"0"-1,0 0 0,0 0-27,-2 13-6,-2 7 0,1 16-2,-2 9-1,2 15 0,-1 12-1,2 12 0,2 8 0,1 6 1,-1 2-1,-1-4 1,-2-4-1,-2-10 1,-3-9-1,-2-11 1,-4-12-1,-2-14-1,-2-14-1,-2-16 0,2-16 0,-2-14-1,0-21 1,2-15 0,0-15 1,4-13 1,-1-14 2,6-6 0,3-4 1,7 1 2,4 3-2,11 8 2,7 7-2,9 12 0,8 13-1,6 14-1,7 15-1,6 14 1,2 15-2,-2 11 1,-2 13-1,-4 12 0,-9 7 1,-10 7-2,-10 3 2,-13 1-1,-13 2 0,-10-4 0,-13 0 1,-9-8 0,-4-5-1,-6-6 1,2-6-1,-1-6-2,8-5-1,2-10-6,19 4-15,3-9-12,14-4-2,9-1 2,10-5 1</inkml:trace>
  <inkml:trace contextRef="#ctx0" brushRef="#br0" timeOffset="543">712 686 33,'27'-15'36,"-9"4"1,-18 11 0,9 9-16,-21 1-10,3 12-6,-3 4-2,5 5-2,2 3 0,9 3-1,6-4 1,7-4-1,7-4 0,3-12-3,8-2-19,-6-19-15,0-10 0,-5-11-1,-3-13 1</inkml:trace>
  <inkml:trace contextRef="#ctx0" brushRef="#br0" timeOffset="1047">1230 0 30,'-14'8'34,"0"-2"2,-5-2-2,0-5-16,0 6-10,-5-4-4,3 4-1,2-4-2,4 7 1,6-1-2,6 7 1,3 8-1,4 10 0,1 13 0,-2 12 0,-4 13 0,-2 5-1,-3 9 1,-4 3-2,-3-2 1,-1-4 0,-1-7 1,3-8-1,4-9 1,3-5 0,5-9 1,7-4-1,5-6 1,6-2 0,4-5 1,7 0-1,3-4-1,4-3 1,0-3-2,-2-5-6,3-4-26,-2-1-2,-1-8-1,0-6 1</inkml:trace>
  <inkml:trace contextRef="#ctx0" brushRef="#br0" timeOffset="12975">1541 245 31,'-5'-11'33,"5"11"1,-13-7-2,-1 3-20,1 12-5,-4 2-3,1 10-2,-3 8-1,2 10-1,1 8 0,1 6 1,4 6 0,7 1-1,7 0 1,4-2 0,4-7 1,6-7 0,3-10 0,6-7 2,2-13-1,5-7 0,-2-12-1,5-10 1,-2-12-1,1-9 0,-1-8 0,-2-8 1,-9-7-1,-3-3 1,-12-3 0,-6 5 0,-9 4 0,-5 9-2,-8 8 1,-4 12-1,-2 14-2,-2 10 0,4 15-3,-3 3-9,7 12-26,4 2 1,8 3-2,8-5 1</inkml:trace>
</inkml:ink>
</file>

<file path=ppt/ink/ink3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18:33.88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2254 98 78,'20'-8'40,"7"-6"-1,8 5-3,1-7-30,4 2-2,-1 4-3,-4 7 1,-5 9-2,-3 9 1,-4 11-1,-7 13 0,-4 11-1,-3 11 0,-3 10 0,-2 3 0,0 6-1,-3-1 1,-2 2 0,-3-9 0,0 0 0,-2-8 1,-2-7 0,-5-5 2,-2-8 0,-6-4 1,-6-10 0,-1-5 1,-6-11-1,1-3-1,-4-11 0,1-6-2,2-5-2,2-10-5,13-2-34,-5-6 0,7-4-1,-4-7 0</inkml:trace>
  <inkml:trace contextRef="#ctx0" brushRef="#br0" timeOffset="619">47 219 45,'4'14'32,"-1"3"1,-5 5-9,-5-4-14,3 8-4,-2-2-3,3 3-1,1-3 0,7-2 1,4-10 0,8-3 0,3-14 2,8-4-2,0-11 1,1-6 0,-6-4-2,-3-4 1,-8 1-1,-7 2-1,-11 7 1,-7 7 0,-9 8-1,-6 11 0,-3 8 0,-1 10-1,2 4 0,3 6 0,8 2 0,5-2 0,10-1 0,6-7 0,7-5-1,2-6 0,5-5-2,-5-7-2,5 2-7,-16-1-17,9-12-8,-9 12-1,0 0 2</inkml:trace>
  <inkml:trace contextRef="#ctx0" brushRef="#br0" timeOffset="1091">121 718 50,'-9'11'36,"9"-11"-1,-18 17 0,9-1-23,-4-2-8,2 6-2,2-1-2,8 1 1,8-2 1,7-6-1,8-6 0,10-6 1,1-9 0,2-2 1,-5-7 1,-3-1 0,-13-2-1,-6 4 0,-16 3 1,-9 7-2,-10 6 1,-4 4-2,-1 4-2,-1 1-3,9 8-10,4-8-26,20-8 1,0 0-2,10-7 1</inkml:trace>
  <inkml:trace contextRef="#ctx0" brushRef="#br0" timeOffset="1576">1159 127 38,'-15'12'33,"-5"2"0,3 6-1,-1 2-18,5-5-13,4 2 1,6-4 2,12-2 0,5-9 0,7 0 2,-2-10-1,3 2 2,-6-8-1,0 3-1,-7-2-1,-9 11 0,2-13-1,-2 13-1,-10-4-1,10 4 0,-13 2-1,13-2 0,0 0 0,-11 4 0,11-4 0,0 0 0,0 0-1,0 0 1,0 0 0,0 0 0,0 0 0,0 0 0,0 0 0,0 0 0,0 0-1,0 0 1,0 0 0,0 0-1,0 0 1,0 0 0,0 0 0,0 0 0,0 0 1,0 0-1,10 5 1,-10-5 0,0 0 0,0 0 0,0 0 0,0 0 0,0 0-1,-16 12 0,7-4 0,0 4 0,1 1-1,5-1 1,3 1-1,7-3 1,8-6 0,2-3 0,3-3 1,0-2 0,-2-3 1,-6-2-1,-6-1 0,-6 10 0,-13-13-1,-3 11-1,-4 2-2,-4 0-4,7 11-12,-5-2-21,9 8 0,7 1-1,7 7 2</inkml:trace>
  <inkml:trace contextRef="#ctx0" brushRef="#br0" timeOffset="2266">1200 802 59,'1'10'37,"-1"-10"0,0 0 0,0 0-27,-8 10-6,8-10-3,-3 20 0,4-9-1,3 1 1,5-2 1,3-3-1,3-4 1,2-5 0,0-4 1,-2-3 0,-4-3-1,-6 0 1,-7 2-2,-8 5 1,-6 1-1,-4 6 0,-1 1-1,1 3 0,2 3-1,5 0 1,13-9 0,-8 10 0,8-10 0,10 3 1,-10-3 0,15 1 0,-15-1 0,10 5 0,-10-5-1,-1 17 0,-2-4-3,3-13-10,-8 21-28,8-21 1,4 11-2,-4-11 1</inkml:trace>
  <inkml:trace contextRef="#ctx0" brushRef="#br0" timeOffset="11981">859 13 33,'0'0'33,"0"0"0,0 0 0,0 0-18,-10-8-8,10 8-2,-23-4-2,7 4 0,-7-1-1,0 1 1,-3 1-1,1 1 0,-2 3 0,0 1-1,1 0 0,3 1-1,3 1 1,0 2-2,3 0 1,-3 3 0,0 2 0,2 3 0,-2 2 0,1 5 0,1 4 0,0 1 1,4-1-1,5 0 1,3-3 0,6-2 0,4-4 0,6-4 1,5-7-1,6-1 1,1-4 0,2-1-1,1-2 0,1 1-1,0 0 1,-1 2 0,-4 1-1,2 4 0,-1 5 0,1 2 0,-1 5 0,-1 2 1,0 3-1,-1 2 0,-1 2 0,-2 3-1,-4 0 1,-5-1 0,-5 0 0,-3 1 0,-6-2 0,-7-2 0,-6-1 1,-6-4-1,-5-3 0,-2-3 1,-1-5 0,-2-6 0,-3-6 0,1-4 0,3-5 0,3-2-1,5-1 1,4-1-2,4 1 0,4 0-3,14 11-4,-3-11-23,16 9-8,6-4 0,8 2 1</inkml:trace>
  <inkml:trace contextRef="#ctx0" brushRef="#br0" timeOffset="12923">1682 91 38,'-13'5'35,"13"-5"3,-10 3-2,10-3-19,0 0-5,-1-14-5,1 14-2,17-18-1,-6 8-1,3-2-2,1-1 1,5 2-1,0 2 1,-1 1-2,0 4 2,-1 5-2,1 8 1,0 5-1,-1 7 0,-4 7 0,-2 9-1,-3 10 1,-4 7 0,-7 6-1,-6 4 1,-7 4-1,-9 1 1,-6-2-1,-4-3 1,-5-6-1,-4-5 0,0-3 0,-1-9 0,5-5 1,4-10-1,8-5 1,2-9 0,10-7 1,15-5-1,-8-17 0,17 1 0,7-7 1,4 1-1,3-1 0,5 3 0,3 5 0,2 7 0,-1 9 0,3 6 0,0 8 0,0 4 0,1 6-1,-2 2 1,0 0 0,-2-1 0,-1-5 1,-5-3-1,1-6 0,-2-4 0,1-9 0,-5-4 1,-2-3-1,-2-2 0,-5 0 0,-2 0-1,-10 10-1,5-15-4,-5 15-33,0 0 1,0 0-1,-12-1 0</inkml:trace>
</inkml:ink>
</file>

<file path=ppt/ink/ink3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19:50.75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59 774 45,'-18'2'25,"6"4"3,-2-5-2,14-1-2,-16 3-7,16-3-4,5 10-5,8 0-3,4-5-1,13 5-2,7-1 0,11 3 0,13-2 0,8 0 0,9-1-1,3-2 0,8 1 0,-2-1 0,2 0 0,-6-2 0,-5-1-1,-7 0 0,-11-2 1,-11 2-1,-12-3 0,-10-2 1,-10 1 0,-17 0-1,0 0 0,0-15 0,-15 8-1,-5 0 2,-6-2-2,-5 2 1,-3 1-1,-2 3 1,4 2 0,3-1 0,5 0 0,7 3 0,17-1-1,0 0 1,11-1 1,13 2-1,6-2-1,8 3 1,5 3 1,0-4-1,0 3 0,-4 0 0,-7 0 0,-8 0 0,-8 2-1,-16-6 1,6 12 0,-15-3 1,-9 2-1,-6 2 0,-8 3 1,-6 2-1,-2 1 0,-2-1 0,1 0-2,4-4-2,10 2-10,4-10-25,23-6 0,-4-10 0,20-7 0</inkml:trace>
  <inkml:trace contextRef="#ctx0" brushRef="#br0" timeOffset="864">2013 38 29,'9'-4'35,"-9"4"1,11-5-1,-11 5-18,-14-6-6,-8 2-3,-3 3-4,-9-3-1,-4 2-1,-4-3-1,1 3 0,2-1 0,7 2 0,7 6-1,6 5 0,8 9 0,5 10 0,8 12 1,1 14 0,0 15-1,-3 17 1,-5 6 0,-6 8-1,-5 6 1,-8 0 0,-3-2-1,-4-7 0,1-8 1,5-11-1,7-10 2,13-12 0,9-11-1,16-8 2,10-10-1,14-5 0,7-10 0,8-2 0,2-4-1,-1-1 0,-1 1-1,-6-3 1,-7-3-2,-7-1 0,-6 0-3,-10-6-6,2-2-29,-3-2 0,-2-6 0,6-7 0</inkml:trace>
  <inkml:trace contextRef="#ctx0" brushRef="#br0" timeOffset="12579">2568 140 37,'0'0'36,"0"0"-1,5 9-1,-5-9-20,0 0-6,-10 9-2,9 3-2,-5 1-1,3 5-2,-3 1 2,3 5-2,0 0 0,2 1 0,0 0 0,1-6-2,3 1-3,-1-8-3,6 4-12,-6-4-15,-2-12-3,15 18 1,-6-9 0</inkml:trace>
  <inkml:trace contextRef="#ctx0" brushRef="#br0" timeOffset="12970">3028 625 41,'-16'-28'23,"-4"1"1,2 9-3,-4-1-4,8 13-3,-6 1-4,8 15-2,-4 9-1,8 14-1,0 12-1,5 14-2,1 10 0,3 14 0,0 7-1,1 7 0,2-4-2,0-3 0,-1-6 1,-1-6-2,-3-8 1,0-14-3,1-10 0,-1-14-4,3-4-8,-6-15-17,4-13-4,-1-13-1,-1-15 1</inkml:trace>
  <inkml:trace contextRef="#ctx0" brushRef="#br0" timeOffset="13241">2802 1022 31,'-6'-84'34,"10"8"2,7 2 0,2 4-18,18 14-7,3 4-4,12 13-4,4 8-1,7 17-1,1 11 0,0 13-1,-2 10-1,-6 7 1,-6 6 0,-9 3-1,-11 2 1,-12 1-1,-12-2 1,-12-4 0,-10-4 0,-9-3 0,-7-5 1,-4-1-1,-2-5 0,0-3-1,4 0-2,1-7-6,16 7-12,8-8-13,15-4-3,0 0 2,19-5 0</inkml:trace>
  <inkml:trace contextRef="#ctx0" brushRef="#br0" timeOffset="13600">3594 661 35,'-13'17'33,"1"8"0,-3 3 0,-1 1-24,11 8-2,-2-2-2,9 2-1,8-4-1,9-3-1,5-10 0,7-4-2,4-8-1,0-12-7,8-4-21,-4-9-5,-6-8-2,1-9 2</inkml:trace>
  <inkml:trace contextRef="#ctx0" brushRef="#br0" timeOffset="13817">3721 213 50,'-29'-8'36,"1"5"-2,7 7 0,6 0-27,2 0-6,2-8-14,11 4-19,0 0-4,13-20 1,3 8 0</inkml:trace>
  <inkml:trace contextRef="#ctx0" brushRef="#br0" timeOffset="14097">4121 65 30,'2'16'34,"1"6"1,-3 6-1,-6 1-21,5 10-4,-8 2-4,0 3-1,-2 0-3,-2-6-9,2-2-25,4-3-1,1-13-1,8 1 0</inkml:trace>
</inkml:ink>
</file>

<file path=ppt/ink/ink3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19:52.35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145 27 44,'-16'-7'33,"1"1"-8,6 7-4,-6-6-5,15 5-6,-12-1-2,12 1-1,9 3 0,9-2-3,0-1 0,12 2 0,2-4-1,9 2 0,1-1-1,3 0 0,0 0-1,-6 1 0,1 3 0,-6 3-1,-5 7 0,-8 5 0,-2 12 0,-5 10 1,-6 10-1,-6 14 1,-4 11 0,-6 9-1,1 8 2,-1 6-2,-2 1 1,0-1-1,0-1 0,6-5 1,-1-4-1,4-7 1,-1-8-1,0-11 0,3-7 0,-3-9 0,3-10 0,-2-9 0,1-10 1,-1-8-1,1-9 0,-19-1 1,1-7-1,-5-2 2,-7-2-2,-6-2 0,-3 2 0,-6 0-1,1 3 1,1 3-1,2 2 1,3 4-1,4 1 1,6 0 0,6 2-2,2 0-2,20-3-16,-10 15-20,10-15 1,9 8-1,5-7 0</inkml:trace>
</inkml:ink>
</file>

<file path=ppt/ink/ink3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20:45.20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38 118 36,'-14'6'32,"-1"-4"2,15-2-9,-10 6-10,10-6-3,0 0-2,9 2-1,11 1-2,1-1-3,12 2 0,5-1 0,8 2-1,3-2 0,5 0-2,6-1 0,-3 1 0,-1-1 0,-3 0 0,-5 2-1,-4-1 1,-7 0 0,-3-1-1,-12 0 0,-4-1 1,-5-2-1,-4 1 1,-9 0 0,0 0-1,4-13 0,-8 4 0,-2-2 1,-3-1-1,-2-3 0,-3-2 0,-2-1 0,-4 1 0,-4-1 0,0 3 0,-1 4 0,0 0 0,3 5 0,3 0 0,1 4 0,6 1 0,12 1 0,-9 2 0,9-2 0,16 7-1,0-2 1,4 3 0,7 0 0,1 0 0,5 3 0,1-1 0,-2 2 0,-4-1 0,-5 1 0,-4 3 0,-7-1 1,-5 4-1,-6 2 0,-8 0 1,-3 2-1,-7 1 1,0 3-1,-4-3 0,1 0 0,-1-3 1,1-4-1,4-1 0,2-5 0,5-3-1,9-7-1,-13 2-1,13-2-3,-3-13-6,12 2-24,-1-2-2,3-3-1,6-3 2</inkml:trace>
</inkml:ink>
</file>

<file path=ppt/ink/ink4.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6-09-06T15:30:06.854"/>
    </inkml:context>
    <inkml:brush xml:id="br0">
      <inkml:brushProperty name="width" value="0.05292" units="cm"/>
      <inkml:brushProperty name="height" value="0.05292" units="cm"/>
      <inkml:brushProperty name="color" value="#FF0000"/>
    </inkml:brush>
  </inkml:definitions>
  <inkml:trace contextRef="#ctx0" brushRef="#br0">6812 4264 86 0,'0'0'36'0,"-5"18"-10"0,5-18-23 15,36-8-2-15,0 3 0 16,10-3 0 0,9-6 0-16,3 1-2 15,8 7-4-15,-14-14-16 0,7 16-15 16,-17-5 0-16,-8 8-1 15,-21-5 19-15</inkml:trace>
  <inkml:trace contextRef="#ctx0" brushRef="#br0" timeOffset="269.5634">6803 4451 78 0,'-2'22'37'0,"2"-22"-1"0,15 6-31 15,3-7-2-15,10 0-1 16,4-3 0-16,7 0-2 16,4 0 0-16,1-5-2 15,5 9-9-15,-10-12-26 16,8 5 1-1,-8-7-2-15,5 2 0 0,-6-7 38 0</inkml:trace>
  <inkml:trace contextRef="#ctx0" brushRef="#br0" timeOffset="488.3259">7612 4358 77 0,'6'11'38'0,"-6"-11"-2"16,41-3-32-16,-11-3-2 0,6-1-2 15,7 2-3-15,0-8-4 16,10 8-19-16,-10-9-10 16,1 7 0-1,-12-7-1-15,-3 10 26 0</inkml:trace>
  <inkml:trace contextRef="#ctx0" brushRef="#br0" timeOffset="644.5978">7797 4546 86 0,'11'18'39'0,"15"3"-2"0,1-12-33 15,8-3-2-15,1-2-5 16,-3-14-4-1,18 3-31-15,-13-12 0 16,9-2 0-16,-2-12-1 0,13-1 35 16</inkml:trace>
  <inkml:trace contextRef="#ctx0" brushRef="#br0" timeOffset="910.2216">9166 3820 80 0,'3'44'39'0,"-11"8"-1"16,-5 15-34-16,4 15-1 16,-1 15 0-16,0 6-1 0,4 8-1 15,1 1 1-15,5-2-1 16,1-9-1-16,2-10-3 15,10 1-25-15,-5-28-11 16,7-10 0-16,-4-26-2 16,8-16 19-16</inkml:trace>
  <inkml:trace contextRef="#ctx0" brushRef="#br0" timeOffset="2101.0276">6929 6659 79 0,'2'23'38'0,"-2"-23"-1"15,38 7-29-15,-9-11-4 16,10 1-1 0,7-5-3-16,10-8 0 0,10-2-1 0,0-10-2 15,6 7-4-15,-11-15-10 16,5 16-21-16,-12-5 0 16,-8 8 1-16,-19 2 10 15,-9 8 27-15</inkml:trace>
  <inkml:trace contextRef="#ctx0" brushRef="#br0" timeOffset="2311.273">7055 6919 90 0,'4'30'39'0,"8"-15"-1"16,14-4-34-16,9-6-1 15,10-1-2-15,3-4-1 0,1-4-2 16,2 1-3-16,-8-11-7 16,5 9-25-16,-6-10-1 15,6 1 1-15,-11-9-2 16,9-2 35-16</inkml:trace>
  <inkml:trace contextRef="#ctx0" brushRef="#br0" timeOffset="2514.4094">7808 6453 83 0,'20'19'38'0,"4"-13"0"16,15-3-29-16,8-2-7 15,0-4-4-15,6 6-4 16,-15-18-19-16,3 10-12 15,-14-7-1-15,-5 9 0 16,-22 3 15-16</inkml:trace>
  <inkml:trace contextRef="#ctx0" brushRef="#br0" timeOffset="2670.6722">8008 6800 89 0,'25'19'39'15,"8"-3"-1"-15,-8-16-33 0,11-10-7 16,8-1-33-16,-10-16-2 16,9-6-1-16,-2-17-1 15,18-6 20-15</inkml:trace>
  <inkml:trace contextRef="#ctx0" brushRef="#br0" timeOffset="4180.4232">9380 6251 74 0,'8'-17'39'0,"3"-8"-1"16,22 2-29-16,-9-9-3 16,14 4-2-16,1-2-1 0,9 4-1 15,0 3-1-15,6 4-2 16,3 4 2-16,2 7 0 16,2 5-1-16,-1 8 0 15,-2 7 0-15,-3 10 1 16,-6 10 0-16,-7 15-1 15,-12 18 1-15,-9 15 0 16,-15 16-1-16,-12 13 0 16,-17 11 1-16,-14 4-1 15,-13 8 0-15,-10-6-1 16,-7-7 0-16,-8-12 1 16,-5-13-1-16,-2-13 1 15,2-18 0-15,3-16-1 0,5-20 1 16,6-17 0-16,5-26 0 15,13-16 0-15,8-21 1 16,13-11-1 0,14-6 1-16,14-1 0 15,15 3-1-15,16 7 1 16,12 17 0-16,15 17 0 16,15 19 0-16,9 16-1 15,7 11 1-15,5 15-1 0,3 2 1 16,-2 6-1-16,-5-2 1 15,-11 1-1-15,-10-5 0 16,-12-5-1 0,-11-3-5-16,-23-17-32 15,2 0-1-15,-26-11-1 0,20-10 0 16,-16-8 17-16</inkml:trace>
  <inkml:trace contextRef="#ctx0" brushRef="#br0" timeOffset="5672.6679">18084 4133 58 0,'10'-13'34'0,"-15"-12"-14"16,5 25-7-16,0 0-2 15,-13-6-3-15,1 6-2 16,12 0-1-16,0 0-2 16,0 0 0-16,6 15-1 15,17-11 0-15,11-2-1 0,11-1 0 16,14-4 0-16,10-2-1 16,9 1 1-16,5-1-1 15,-2 0 0-15,-7 4-1 16,-9 1-1-16,-14-2-4 15,-9 15-7-15,-25-10-24 16,-17-3 0-16,-4 12 0 16,-12-5 2-16,-13-6 35 15</inkml:trace>
  <inkml:trace contextRef="#ctx0" brushRef="#br0" timeOffset="5907.052">18097 4449 78 0,'-5'12'38'15,"19"0"1"-15,6-13-32 16,13 2-2-16,5-1-2 16,7-2 0-16,4-2-2 15,4-5-1-15,0 3-2 16,-7-3-3-16,5 9-6 15,-15-9-26-15,11-1 0 16,-6-9-1-16,6 1-1 16,-4-14 35-16</inkml:trace>
  <inkml:trace contextRef="#ctx0" brushRef="#br0" timeOffset="6172.6974">19176 4126 90 0,'0'0'38'0,"19"11"0"16,3-15-35-16,9 3-1 15,4-3-1-15,6-1 0 16,5 1-1-16,0-7-1 0,2 1 0 15,-6 0-3-15,5 5-2 16,-13-9-7-16,6 9-23 16,-17-4-1-16,-1 6-1 15,-22 3 2-15,11-3 36 16</inkml:trace>
  <inkml:trace contextRef="#ctx0" brushRef="#br0" timeOffset="6375.8508">19196 4410 80 0,'-12'21'39'0,"24"0"0"15,8-15-33-15,18 3 0 16,6-8-2-16,8-1-2 16,7-6 0-1,2 0-3-15,0 0-4 16,-12-9-33-16,4 12 1 0,-11-8-2 15,-3 4-1-15,-11-6 23 16</inkml:trace>
  <inkml:trace contextRef="#ctx0" brushRef="#br0" timeOffset="8821.3905">20926 4042 46 0,'0'0'33'16,"-25"-14"2"-16,25 14-23 15,-24-8-4-15,8 13-2 16,-10-2-2-16,1 11-1 15,-6 6-2-15,-2 11 1 16,-2 7-2-16,0 11 0 16,2 10 0-16,2 7 0 15,4 11 0-15,8 7 0 16,5 4-1-16,8 1 0 16,10 7 1-16,6-1-1 15,7-6 0-15,6-5 0 0,9-11-1 16,4-11 1-16,9-14 0 15,7-12 2-15,8-21-1 16,9-11 0-16,7-23 2 16,8-14-1-16,-1-24 2 15,4-12-1-15,-8-19 2 16,-5-5-1-16,-16-12 2 16,-13 0-2-16,-22-1 1 15,-18 9-1-15,-23 11 0 16,-16 12-1-16,-20 12 0 15,-12 8-1-15,-12 16-2 16,-4 4 0-16,4 13-2 16,2-1-3-16,23 8-10 0,7-16-22 15,24 6 0-15,13-11-1 16,29-3 2-16,11-8 37 16</inkml:trace>
  <inkml:trace contextRef="#ctx0" brushRef="#br0" timeOffset="9765.4828">22347 3481 67 0,'-33'-2'34'16,"-14"1"0"-16,-26-8-32 15,-14-1-1 1,-23-9 0-16,-21-4 0 16,-26-9 0-16,-23 0 0 0,-22-4-2 15,-28 0 1-15,-23-4-1 0,-29-3 0 16,-23 1 1-16,-28 2-2 16,-26 1 1-16,-24 4 3 15,-25 1-2-15,-18 4 0 16,-15 4 1-16,-4 4 1 15,-4 3-1-15,10 5 2 16,13-7 1-16,26 4-4 16,25-5 4-16,34 5-2 15,26-9 1-15,38 10-1 16,30-7 1-16,35 0-2 16,30 9 0-16,29 2 0 0,25 9 0 15,22 7-1-15,21 8 0 16,14 7 0-16,12 18 0 15,8 17 2-15,3 18-2 16,2 13 1-16,-5 22-2 16,-2 13 2-16,-4 23-2 15,-3 10 1-15,-1 15 0 16,-3 3-2-16,6 6 2 16,3 0-2-16,12-6 2 15,13-9-1-15,15-7 1 16,15-8-1-16,22-18 0 15,21-13 0-15,24-20 1 16,24-12 0-16,29-17 0 0,25-13-1 16,27-18 0-16,29-12 1 15,26-10-1-15,25-11 0 16,29-1 1 0,18-5-1-16,21 0 1 0,15 6 0 15,21 0 0-15,10 2 0 16,15 5 0-16,12 3 1 15,13 4-1-15,12 3 1 16,53-3-1-16,-37-2 1 16,4 5-1-16,-3-2 1 15,-2-2-1-15,-9 1 1 16,-17-4-1-16,-17-1 0 0,-73-3 0 16,15-6 0-16,-34-6 0 15,-34-6 1-15,-42-15 0 16,-40-14 1-1,-44-17-2-15,-37-20 2 16,-35-22-2-16,-32-24 2 0,-30-21-1 16,-25-24 0-16,-23-25 0 15,-15-13-1-15,-13-14 0 16,-7-7-1-16,-6 5 1 16,-1 8-2-16,2 14-2 15,2 14-3-15,14 36-4 16,-5 9-26-16,25 46 0 15,3 14-1-15,22 30 4 0,8 14 34 16</inkml:trace>
  <inkml:trace contextRef="#ctx0" brushRef="#br0" timeOffset="10437.3967">22613 3155 62 0,'22'9'36'16,"-22"-9"0"-16,25-12-26 16,-21-12-4-16,8 1-2 15,-3-22-1-15,5-11-3 16,3-15 1-16,5-12-2 16,4-7 1-16,0 2-1 15,-2-2 2-15,2 2 2 16,-4 12-2-16,-2 14 2 15,-3 21-3-15,2 20 2 0,0 21-4 16,1 20 0-16,7 24-2 16,-2 15-3-16,11 20 3 15,-1 7-3-15,9 6 4 16,-4-9-2-16,2-6 4 16,-7-7 4-16,-8-17 0 15,-9-13 2-15,-18-22-2 16,-14-15 0-16,-24-20 0 15,-15-9 0-15,-17-18-2 16,-5-10-1-16,-4-8 1 16,6-1-3-16,8 0 3 15,19 4 0-15,20 7-1 16,26 11 0-16,27 3 0 0,18 12-1 16,22 4 1-16,14-1 0 15,9 11 0-15,0 4-1 16,-7 3 1-16,-16 11 1 15,-24 9 0-15,-26 15 0 16,-30 13 0-16,-29 11-1 16,-19 5 2-16,-14 1-1 15,-5 4 0-15,5-13-1 16,10-8-1-16,16-15 0 16,27-16 1-16,22-12-1 15,26-15-1-15,15-13 1 16,13 5 1-16,5 6-1 15,2 9 0-15,-5 9 0 0,-11 20-5 16,-23 5-26-16,-1 21-2 16,-19 5-1-16,-1 2-2 15,-4-8 29-15</inkml:trace>
  <inkml:trace contextRef="#ctx0" brushRef="#br0" timeOffset="18805.0802">18436 6766 74 0,'-5'13'39'0,"5"-13"-1"15,37 2-18-15,7-15-17 16,14-2-1-16,12-2-1 15,9-6-1-15,5-1 0 16,-2 3-1-16,-8 4-2 16,-16 0-4-16,-6 9-29 15,-25 2 0-15,-11 5-2 16,-16 1 0-16,-22 10 21 16</inkml:trace>
  <inkml:trace contextRef="#ctx0" brushRef="#br0" timeOffset="19022.7813">18381 7077 90 0,'19'18'39'0,"22"-6"-2"16,12-12-33-16,15-2-3 0,6-8 1 15,7-8-4-15,0-1-3 16,-7-8-8-1,-2 7-24-15,-13-3 0 16,-1 5 0-16,-13-4 0 16,1 5 33-16</inkml:trace>
  <inkml:trace contextRef="#ctx0" brushRef="#br0" timeOffset="19233.492">19634 6759 95 0,'32'-2'38'0,"10"1"-1"16,-2-8-35-16,9-1-2 15,4-4-2-15,-2-4-1 16,1 7-7-16,-21-7-26 16,1 6 0-16,-13 1-1 0,-19 11-1 15,0 0 29-15</inkml:trace>
  <inkml:trace contextRef="#ctx0" brushRef="#br0" timeOffset="19389.7487">19744 6975 67 0,'20'25'37'16,"18"-8"1"-16,6-18-17 16,12-4-17-16,7-6-7 15,-3-19-16-15,7 1-17 16,-3-13 0-16,0 0-2 15,-5-10 4-15,3-2 34 16</inkml:trace>
  <inkml:trace contextRef="#ctx0" brushRef="#br0" timeOffset="20030.4083">21113 6473 88 0,'0'0'39'16,"31"-24"-2"-16,5-15-32 15,15-6-2-15,9-9 0 16,11 0-2-16,2 2-1 15,4 6 0-15,-3 6 0 0,-2 17 0 16,-10 17 0 0,-8 23 1-16,-14 18 0 15,-16 18-2-15,-20 21 1 16,-21 15 0-16,-18 17-2 0,-22 3-1 16,-17 7 1-16,-12-7-2 15,-6-6 2-15,-3-13-1 16,6-13 2-16,10-16 1 15,9-23 1-15,19-15 1 16,13-20 0-16,18-9 2 16,17-5-1-16,17 3 0 15,14-3-1-15,14 8 0 16,10 8 0-16,9 12-1 16,4 11 0-16,2 6-1 15,0-6 2-15,0 0-2 16,-1-4-1-16,-2-12-1 15,-1-1-4-15,-11-24-31 0,10-9-1 16,-10-14 0-16,-2-2-3 16,-11-17 20-16</inkml:trace>
  <inkml:trace contextRef="#ctx0" brushRef="#br0" timeOffset="20546.0603">17072 7597 70 0,'-4'11'37'0,"21"1"1"0,8-10-29 16,34 0-5-16,13-8 0 15,17-2-2-15,12-7-1 16,8-6-1-16,1 1-1 15,-8-7-1-15,-5 5-5 16,-24-11-24-16,-7 12-6 16,-25-7 0-16,-17 6 1 15,-28 4 23-15</inkml:trace>
  <inkml:trace contextRef="#ctx0" brushRef="#br0" timeOffset="20702.3189">17302 7805 92 0,'40'21'38'0,"24"-10"0"15,11-20-40-15,5-14-31 16,15-4-4-16,-6-15 0 16,-1-6-3-16,-10-10 22 15</inkml:trace>
  <inkml:trace contextRef="#ctx0" brushRef="#br0" timeOffset="35148.6502">15404 10894 29 0,'0'0'27'0,"0"0"-9"15,0 0-12-15,12 7-2 0,-12-7 0 16,4 14 2 0,-4-14-1-16,3 16 1 15,-3-16 3-15,5 18-2 16,-5-18 1-16,5 11 0 0,-5-11 0 16,0 0 0-16,0 0-1 15,0 0-1-15,-11 3-2 16,-1-9 0-16,-9-3-1 15,-4-2 0-15,-12-8-2 16,-13-2 0-16,-13 0 0 16,-14-1 0-16,-15-2-1 15,-14 1 0-15,-19-1 0 16,-14-2 0-16,-19 8 0 16,-11 1 0-16,-8-1 0 15,-8 2 0-15,-8 1-1 16,-3 3 1-16,0 2 0 15,-1 3-1-15,6 2 2 0,3 4-2 16,5 5 2-16,6 1-1 16,10 4 1-16,9 2-1 15,10 4 0-15,14-1 1 16,17 1-1-16,14-1 1 16,17-4-1-16,15 1 1 15,15-5-1-15,13-1 1 16,14-1-1-16,9-4 0 15,8 0 0-15,12 0 0 16,-11 3 0-16,11-3 0 16,-5 17 1-16,3 2 0 15,-2 7 0-15,-1 9-1 16,-1 12 1-16,0 10 0 0,0 12 0 16,-1 12-1-16,-4 11 0 15,-2 8-1-15,0 6 0 16,-3 6 0-16,-2 4 0 15,0 0-1-15,0-5 1 16,3-7 0-16,7-10 0 16,8-8 0-16,12-13 0 15,12-15 1-15,16-17 0 16,18-12 0-16,23-17 0 16,17-10 0-16,18-8 0 15,15-10 1-15,17-4 0 16,12 2-1-16,7 0 0 15,3 3 0-15,-2 12 0 0,0 4 0 16,-6 6 0-16,-3 9-1 16,-7 5 0-16,-5 4 1 15,-3 3-1 1,0 4 0-16,0-2 1 0,1 5-1 16,4-1 1-16,7-4 0 15,8 3 0-15,5-2 0 16,2-3 1-16,4-2-1 15,3 2 1-15,-1-11 0 16,-1 0-1-16,-8-6 1 16,-9-10 0-16,-7-8 0 15,-9-8 0-15,-12-13-1 16,-15-13 0-16,-10-11 2 0,-16-20-2 16,-13-16 0-16,-13-12 0 15,-14-11 0 1,-12-11-2-16,-12-6 3 15,-7-7-2-15,-11-5-1 0,-5 7 1 16,-9 5 1-16,-7 2-1 16,-7 9 1-16,-13 9 1 15,-10 9-1-15,-16 14 1 16,-13 15 0-16,-18 14-1 16,-14 14 1-16,-13 19-1 15,-10 15 0-15,-7 11 0 16,0 13 0-16,8 9-2 0,9-2-4 15,31 12-25 1,13-17-9-16,34-3 1 16,28-19-2-16,44-6 14 15</inkml:trace>
  <inkml:trace contextRef="#ctx0" brushRef="#br0" timeOffset="35912.9892">17175 11505 92 0,'0'0'39'16,"11"20"-1"-16,1-17-35 15,9 2-1-15,7-4-1 16,10 1-1-16,7 2 0 15,11-3 1-15,10 2-1 16,12-3 0-16,10 0 1 16,10 1-1-16,7-4 1 15,5-1-1-15,-1-5 1 0,1-2-2 16,-7-1 1-16,-10 0 0 16,-15 0 0-16,-14-4 0 15,-16 1-1-15,-21 1 1 16,-19-2-1-16,-20 0 1 15,-16 2-1-15,-17-5 0 16,-14-1 1-16,-10 0-1 16,-8 3 1-16,-5 6 0 0,-2 1 1 0,4 3 0 15,6 4 0-15,8 6 0 16,12 4-1-16,13 6 1 16,15 0-1-16,19-1 0 15,22 3 1-15,19 2-1 0,19 1 0 16,17-2 0-16,16 1 0 15,12-4 1 1,6 1 0-16,1 1-1 16,-10 2 0-16,-9 2 1 0,-19-2 0 15,-22 7 0-15,-30 6 1 16,-30 8 0-16,-23 3-1 16,-24 5 0-16,-16 5 1 15,-15 1-1-15,-6-3 0 16,0 1-1-16,11-3-3 15,7-15-8-15,25 5-28 16,5-11-1-16,26-4-2 16,14-15 1-16,22-6 24 15</inkml:trace>
  <inkml:trace contextRef="#ctx0" brushRef="#br0" timeOffset="50954.0118">19097 11376 98 0,'-12'-31'39'15,"12"31"-8"-15,-7-20-26 16,18 20-2-16,11 3-1 16,12-2-1-16,16-2 0 0,14-7 0 15,14-6 0 1,12-13 1-16,3-11-1 16,2-8 1-16,-6-8-1 15,-12-6 0-15,-21 1 1 0,-22 4-1 16,-28 10 0-16,-26 18-2 15,-32 20 1-15,-25 19 0 16,-21 26-1-16,-12 26 0 16,-1 22 1-16,4 13 0 15,12 11 1-15,21 2 0 16,24 2 0-16,27-7 2 16,30-11-1-16,26-9 1 15,21-23-2-15,18-13 1 16,14-18 0-16,7-13 0 15,3-18-2-15,-2-13 0 16,-5-11-1-16,-13-12-3 16,-10 5-4-16,-26-12-31 0,1 6-2 15,-21-8 1-15,-4 6-1 16,-11-5 8-16</inkml:trace>
  <inkml:trace contextRef="#ctx0" brushRef="#br0" timeOffset="51957.5153">20009 11014 105 0,'0'0'40'0,"0"0"0"16,12 27-35-16,1 1-4 15,4 17 0-15,7 11 0 0,4 8 0 16,8 8 0-16,1 1-1 15,5-2 0-15,-1-8 1 16,2-9 0-16,-1-18 0 16,-1-21 1-16,-1-17-1 15,-3-23-1-15,-4-20 3 16,-5-21-3-16,-4-11 2 16,-5-7-2-16,-1-1 1 15,-6 11 0-15,-3 8 0 16,2 17-1-16,2 22 0 15,6 22 1-15,7 16-2 16,6 16 1-16,6 2-1 16,10 6 1-16,6 2 0 0,6-8-1 15,4-7 1-15,-2-9 0 16,-3-12 1-16,-3-13-1 16,-4-7 1-1,-10-18 0-15,-9-8-1 0,-14-8 0 16,-11-7 0-16,-12 2-2 15,-7 5 1-15,-12 7 0 16,-13 12 0-16,-8 17 1 16,-7 21-1-16,-3 22 1 15,-1 18 1-15,3 17 1 16,2 20-2-16,10 11 0 16,8 5 1-16,16 2-1 15,12-5 0-15,17-5 1 0,11-13-2 16,11-15 2-16,11-20 0 15,7-17 0 1,7-18-1-16,1-20 0 16,3-15 1-16,-3-21-1 0,-4-16 1 15,-3-10-1-15,-3-8 1 16,-7-7 1-16,-4 6 0 16,-3 3-1-16,-9 9 0 15,-6 17 0-15,-4 27-1 16,2 20 1-16,-7 27-1 15,-2 23-1-15,-5 19 0 16,-2 20 1-16,-1 13-1 0,5 4 1 16,-2-3 0-1,-1-6-1-15,6-15 0 16,2-13 0-16,8-18 1 16,9-24 0-16,6-22 1 15,0-25 0-15,6-30-1 0,1-19 0 16,3-12 1-16,2-7 0 15,-4 0-1-15,-4 13 1 16,0 16-1-16,2 30 0 16,-1 36 0-16,2 35-1 15,-3 25 1-15,0 22 0 16,0 12-1-16,0 7 0 16,-2 6 2-16,-3-9-2 15,-3-4 2-15,-5-19-1 16,-5-13 0-16,-4-13-1 15,-5-15-1-15,-3-13 0 16,-10-19-3-16,0 0-6 0,-7-34-17 16,8 13-12-16,-6-8-1 15,9 5 0-15,-2-5 1 16,10 7 33 0</inkml:trace>
  <inkml:trace contextRef="#ctx0" brushRef="#br0" timeOffset="63196.436">16834 13417 93 0,'-6'14'38'0,"8"10"-17"0,-2-24-12 15,4 22-4-15,4-10-2 16,5 3-1 0,9 2-2-16,10-2 1 15,13-6-1-15,12 5 2 0,20-14-1 16,12-2 0-16,18-4 0 15,16-5 1-15,9-8 0 16,3 0-1-16,1-1 1 16,-6-2-1-16,-15 6 0 15,-11 7 0-15,-20 4-1 16,-19 0 0-16,-19 5 0 16,-14 1 0-16,-15 2 0 0,-17-3 0 15,15 6 0 1,-15-6 1-16,0 0-1 15,0 0-1-15,0 0 1 16,0-14-1-16,0 14 1 0,3-24 0 16,0 8 0-16,-2-5-1 15,-2-1 2-15,-4 1-1 16,-5-2 1-16,-6 1 0 16,-10 3 0-16,-3 0 1 15,-5 6-1-15,0 6 0 16,1 1-1-16,4 3 1 15,7 3 0-15,11 4-1 16,11-4-1-16,33 11 1 16,8-5 0-16,16-1 0 15,13 5 0-15,6 2 0 16,-2 3 0-16,-5 6 2 16,-21 11-1-16,-18 7 0 0,-30 4 1 15,-24 8-1-15,-20 4 1 16,-12 2-1-16,-3-4 0 15,-4-8-2-15,13-5-10 16,1-26-27-16,34-34-4 16,17-55-2-16</inkml:trace>
  <inkml:trace contextRef="#ctx0" brushRef="#br0" timeOffset="64665.1246">19924 13430 86 0,'0'0'38'16,"24"-4"-6"-16,-23-7-21 15,-1 11-2-15,4-12-3 16,-4 12-2-16,-29-9 0 16,-2 15-2-16,-10 8-1 15,-8 12-1-15,-6 12 0 16,-2 11-2-16,4 11 1 16,10 0-1-16,20 8 0 15,18-8 0-15,24-6 0 16,20-10 1-16,20-21 0 15,18-16 2-15,11-15 0 16,4-15 1-16,-9-17 1 16,-8-10 0-16,-18-14 1 0,-18-7 0 15,-23 1-2-15,-19 4 0 16,-19 8-1-16,-12 8 0 16,-8 9 0-16,-3 13-1 15,6 16-1-15,8 11 1 16,13 9-1-16,16 10 1 15,17 1-1-15,18 1 1 16,14 3-1-16,12-3 1 16,8-1 0-16,2-2 0 15,1-2-1-15,-8 2 1 16,-8 6-1-16,-15 5 0 16,-15 6 0-16,-11 3-1 15,-12 5 0-15,-6-2 1 0,-4 1 0 16,1-7 0-16,8-12 2 15,7-11 0-15,13-19 0 16,12-16 0-16,5-20 2 16,7-21-2-16,0-15 2 15,-1-19 0-15,-14-15 0 16,-12-7-2-16,-17-7 2 16,-12 6-2-16,-11 5 1 15,-9 19-1-15,-6 12-1 16,2 19-1-16,6 21 0 15,7 14-3-15,16 21-3 16,3-2-12-16,23 22-22 16,1-2 0-16,16 12-1 0,-2-4 2 15,11 13 22-15</inkml:trace>
  <inkml:trace contextRef="#ctx0" brushRef="#br0" timeOffset="64993.279">20876 13483 91 0,'-22'65'36'15,"-1"-8"0"-15,20 3-29 16,1-9-5-16,15-8 0 16,18-15 0-16,16-12 1 0,17-20 0 15,16-12 0-15,5-20 1 16,5-21 0-1,-7-21 1-15,-6-18-2 16,-21-19 1-16,-16-11-2 0,-23-9 0 16,-19 1 0-16,-20 2 1 15,-14 12-2-15,-9 19-1 16,-6 17 0-16,-1 27-1 16,1 23-2-16,11 23-4 15,-3 2-19-15,25 21-16 16,2 0 1-16,19 2-2 15,8-1 1-15,12-4 33 16</inkml:trace>
  <inkml:trace contextRef="#ctx0" brushRef="#br0" timeOffset="87915.8243">12162 14714 50 0,'0'0'36'0,"0"0"2"0,11 18-23 15,-23-20-5-15,12 2-3 16,-20 0-1-16,2 4-1 15,-9-9-3-15,-7-1 1 16,-11 1-2-16,-9 0 0 16,-13 6-1-16,-6 8 0 15,-4 6-1-15,1 6 1 16,5 11 1-16,8 5-2 16,10 7 1-16,16 1 0 0,15 3 1 15,12 1 0-15,10 2-1 16,7 6 1-1,3 6-1-15,0 12 0 16,-5 7 1-16,-4 8-1 0,-6 7-1 16,-4 0 1-16,-2-3 1 15,3-5-1-15,8-11 1 16,12-9 1-16,19-17-1 16,20-13 1-16,16-14-1 15,14-9 1-15,8-10-1 16,2-1 1-16,-2-2-3 15,-13-11 0-15,-15 6-5 16,-33-14-20-16,-11 8-13 16,-30-11-3-16,-13 6 0 15,-22-17 11-15</inkml:trace>
  <inkml:trace contextRef="#ctx0" brushRef="#br0" timeOffset="88368.973">11204 15296 67 0,'33'-32'39'0,"-1"11"0"16,-17-7-25-16,1 14-6 0,-18-1-3 16,-12 12-3-16,-16 4 0 15,-13 10 0-15,-21 7-2 16,-22 11 0-16,-23 9 1 16,-22 15-1-16,-29 13 1 15,-20 14-1-15,-16 12 1 16,-14 0-1-16,-4 8 2 15,7-7-2-15,7 7 1 16,21-10 1-16,28-14-1 16,27-13 2-16,27-15-2 15,29-9 0-15,23-12-1 16,20-8 1-16,25-19-2 0,-6-11-5 16,27 10-18-16,-11-25-17 15,9 2 0-15,-10-11-1 16,2-1 5-16</inkml:trace>
  <inkml:trace contextRef="#ctx0" brushRef="#br0" timeOffset="89038.2653">6822 16478 88 0,'-41'16'41'0,"4"20"1"15,-20-9-35-15,11 10-4 0,2 11-1 16,1 9-3-16,0 10 1 16,6 13 1-16,7 13-2 15,9-1 1-15,12 15-2 16,15-6 1-16,14-14 0 16,12-24 1-16,13 4 0 15,9-44-1-15,8-31 1 16,5-32-1-16,1-34 2 15,-3-21 0-15,-6-20 2 16,-9-4-3-16,-16-41 0 16,-16 13 2-16,-20-4-1 15,-13 14 1-15,-18 8-1 0,-11 9-1 16,-8 19 1-16,-4 13-1 16,2 19 1-16,4 15-2 15,11 24 0-15,3 2-2 16,13 15-1-16,2-1-9 15,21 14-27-15,0 0-1 16,19 26 0 0,0-9 0-16,15 6 38 0</inkml:trace>
  <inkml:trace contextRef="#ctx0" brushRef="#br0" timeOffset="89210.1505">7061 16615 88 0,'15'85'42'15,"6"-1"-1"-15,-12-19-30 16,2 0-8-16,3-5-2 16,-2-3-1-16,0-9-3 15,-4-11-5-15,15-12-31 0,-23-25 0 16,13 1 0-16,-12-33-2 16,4-16 25-16</inkml:trace>
  <inkml:trace contextRef="#ctx0" brushRef="#br0" timeOffset="89397.661">7060 16109 92 0,'3'29'40'16,"-7"-2"-2"-16,15 2-36 15,-8 0-5-15,-1-7-6 16,15 9-29-16,-12-8-2 0,11 10 2 15,-5 2 0-15,8 9 33 16</inkml:trace>
  <inkml:trace contextRef="#ctx0" brushRef="#br0" timeOffset="89616.4213">7308 16886 97 0,'22'30'40'0,"-22"-30"-6"15,32-8-23-15,-23-23-6 16,4-19-2-16,-5-11-1 15,2-7-1-15,-3-9-1 16,0 5 0-16,0 9 0 16,-3 0-1-16,0 16-1 0,0 23 2 15,-1 10-3-15,-3 14 2 16,0 0-1-16,9 15-4 16,3 12-20-16,-9-13-13 15,9 2-1-15,-12-16-1 16,30-6 10-16</inkml:trace>
  <inkml:trace contextRef="#ctx0" brushRef="#br0" timeOffset="90076.7533">8110 15665 83 0,'1'45'38'0,"-7"8"0"15,7 19-31-15,-6 14-5 16,2 8-1-16,-5 16 0 16,5-1 0-16,-4 0 0 15,5-12 0-15,-4-20 2 16,3-7-1-16,-1-24 1 15,7-19-1-15,-3-27 0 16,19-23 1-16,-4-17-3 16,4-3 2-16,6 0-3 0,3-3 1 15,5 3-1-15,-2 14 1 16,-1 19-2 0,-4 10 1-16,-8 14 1 15,-8 11 0-15,-11 22 0 0,-10-8-1 16,-9 4 1-16,-9 0 0 15,-4-4 1-15,-3-7-3 32,0-4-1-32,3-12-1 15,16-10-9-15,0-6-25 0,17 0-1 16,7-21 0-16,17 8 0 16,1-10 32-16</inkml:trace>
  <inkml:trace contextRef="#ctx0" brushRef="#br0" timeOffset="90545.5277">8558 16534 105 0,'0'0'38'0,"14"28"-10"15,-14-28-23-15,4 17-4 16,5 0 0-16,3-6-1 16,5 7-1-16,5-2 1 15,2-14 0-15,3-4 0 16,-1-2 0-16,-3 6 1 15,-5-11 0-15,-2 3 1 16,-16 6-2-16,15-15 1 16,-15 15 1-16,0 0-1 15,0 0-1-15,0 0 0 16,0 0 0-16,2 23 0 16,2-4 1-16,2 2-2 15,4 13 1-15,4 2 0 0,1 0 1 16,1 0-1-16,0 3 0 15,-3-3 0-15,-1 1 1 16,-3-1 0-16,-8 3 0 16,-3-9 0-16,-7 4 0 15,-3 0 0-15,-4-2 0 16,-1-7 1-16,-5-2-1 16,1-3 0-16,-2-13 0 15,-3-2 0-15,4-3-1 16,2-6 0-16,1-2-1 15,5-8-2-15,6 0-3 16,-1-16-14-16,14 7-19 16,1-14-2-16,14-2-1 0,0-16 1 15,12 2 36-15</inkml:trace>
  <inkml:trace contextRef="#ctx0" brushRef="#br0" timeOffset="90936.1739">9302 16312 92 0,'0'0'40'0,"16"25"-1"0,-38-14-30 15,10 16-7-15,-1-2 0 16,-2 6-2-16,1 3 2 16,10 2-1-16,8-6 2 15,15-1-1-15,13-4-2 16,13-14 2-16,7-9-1 15,9-6-1-15,4-11-1 16,-5-17-3-16,-1 7-7 0,-18-23-29 16,3 6 0-16,-16-15 0 15,0 6-2 1,-16-5 26-16</inkml:trace>
  <inkml:trace contextRef="#ctx0" brushRef="#br0" timeOffset="91130.1958">9823 16006 85 0,'16'30'41'16,"-18"6"-2"0,9 19-27-16,-13 6-5 0,1 18-4 0,-3-3 0 15,-2 7-2-15,0 7 0 16,3-15-2-16,-1-4 2 16,2-9-4-16,8-6-8 15,-13-30-28-15,12-5-1 16,-1-21 0-16,-18-29-1 15,-7-18 24-15</inkml:trace>
  <inkml:trace contextRef="#ctx0" brushRef="#br0" timeOffset="91567.7207">7153 16698 106 0,'0'0'39'16,"1"35"-14"-16,3-24-20 15,7 9-3-15,3 1-1 0,6 0-3 16,3-1-1-16,-1-5-5 16,13 2-29-1,-11-16-1-15,5 6-1 16,-6-15 0-16,9-2 28 16</inkml:trace>
  <inkml:trace contextRef="#ctx0" brushRef="#br0" timeOffset="104352.326">2516 12080 91 0,'0'0'38'0,"-11"28"0"16,-3-7-32-16,3 9-4 15,-2 11-2-15,0 20 1 16,-2 9-1-16,2 8-1 15,4 5 1-15,5-2-1 16,6-6 1-16,7-7 0 16,6-16 1-16,7-18-1 15,7-25 1-15,7-22-1 16,0-19 0-16,0-14 1 16,-5-17 0-16,-3-9 0 0,-6 2 1 15,-3 0-2-15,-6 15 0 16,-6 19 1-16,2 22-1 15,-9 14 0-15,20 33 0 16,-6 7-1-16,7 8 0 31,3 8 1-31,6-5 0 16,-2-4 0-16,-1-20 0 16,-1-12 0-16,-4-18 1 0,-7-14-1 15,-14-20 1-15,-10-19 0 16,-12-9 0-16,-6-7 0 15,-2 0-2-15,-2-1 0 16,4 9-3-16,4 2-2 16,18 19-2-16,4 3-3 15,23 27-3-15,-5-10-2 16,23 21 3-16,-10-9 1 16,12 13 7-16,-3 2 5 15,-4-1 4-15,2 16 5 16,-15-8 3-16,10 22 3 15,-21-6-1-15,11 25-3 16,-18-2-2-16,3 17-4 0,-6 2-2 16,-2 0-2-16,0 5-2 15,-3-9-2-15,5-5-2 16,-7-22-11-16,12-2-23 16,-4-20 1-16,9-12-1 15,-2-15 4-15,8-13 35 16</inkml:trace>
  <inkml:trace contextRef="#ctx0" brushRef="#br0" timeOffset="104819.4374">3356 12313 84 0,'2'-44'42'16,"2"12"-1"-16,-9-12-21 16,1 21-17-16,4 12-2 0,0 11-2 0,18 21 0 15,0 9-1-15,6 9 1 16,6 0 0-16,7 6-1 15,3-5 1-15,2-10 1 0,-4-11 0 16,-4-17 0-16,-4-17 1 16,-9-16-2-16,-12-18-1 15,-8-12 0-15,-12-16-2 16,-4-4 0-16,-7-7-3 16,5 15-5-16,-11-7-24 15,16 11-2-15,2 3 1 16,14 7 1-16,4 2 33 15,11 12 3-15,-1-10 0 16,3-6 0-16,11 15 0 16,-14-3 22-16,4 11 16 15,-12 14-1-15,2 21 2 16,-12 3-18-16,6 44-12 0,-9 13-4 16,2 19-2-16,2 20-1 15,7 15-1-15,4 5-2 16,6-3 0-16,7 0-2 15,-2-12-4-15,12 1-4 16,-5-28-27-16,3-16-1 16,-8-34-1-16,-3-19 3 15,-15-24 37-15</inkml:trace>
  <inkml:trace contextRef="#ctx0" brushRef="#br0" timeOffset="104944.4427">3711 11873 93 0,'-29'-32'39'15,"22"14"-1"-15,12 7-34 0,16 0-6 16,18 15-13-16,-1-17-23 16,10 10-1-16,-5-7 1 15,4-1-1-15,-9-1 37 16</inkml:trace>
  <inkml:trace contextRef="#ctx0" brushRef="#br0" timeOffset="105094.7957">4267 12225 96 0,'4'43'37'0,"-6"-21"-6"16,-9-27-46-16,11 5-22 0,-10-35-2 16,10 1 0-16,1-16 6 15,6-8 33-15</inkml:trace>
  <inkml:trace contextRef="#ctx0" brushRef="#br0" timeOffset="105641.6958">4729 11710 80 0,'0'0'39'0,"18"25"-3"15,-1-8-30-15,15 6-3 16,9 8-1-16,8 4 0 16,7 4-1-16,7 3 0 15,0 2-1-15,1-1 0 16,-3-5-2-16,-8-7-4 0,2 8-16 15,-17-16-16-15,-6-5 0 16,-16-17 0-16,-16-1 13 16</inkml:trace>
  <inkml:trace contextRef="#ctx0" brushRef="#br0" timeOffset="105907.338">5188 11547 91 0,'2'29'39'0,"-7"1"-1"15,0 13-34-15,-3 7-2 0,-3 11-1 16,-3 8 0-16,-1 4-1 16,-4 4 0-16,0-1-1 15,-2-5 1-15,0-3-3 16,7-10 0-16,-7-11-4 15,11 0-15-15,-2-25-16 16,5-9 0-16,7-13 0 16,-5-11 13-16</inkml:trace>
  <inkml:trace contextRef="#ctx0" brushRef="#br0" timeOffset="106605.9843">5659 11447 48 0,'0'0'33'16,"7"-16"2"-16,-12 1-25 15,5 15-3-15,3-18-1 0,-3 18-2 16,0-13 0-16,0 13-1 16,0 0 0-1,0 0-1-15,0 0-1 16,0-13 1-16,0 13-1 0,0 0 0 15,-14 3-1-15,3-4 1 16,-5 4 0-16,-3 0 0 16,-5 5-1-16,-5 6 1 15,-2-2-1-15,-3 1 0 16,-1 4 1-16,4 4-2 16,4 3 2-16,4 3-1 15,9-2 0-15,13 2 0 16,12-4 0-16,10-5 0 15,14-4 0-15,10-10 0 16,8-7 0-16,5-8 1 16,-2-6-1-16,-4-6 0 15,-7-2 1-15,-7 0 0 0,-11-3 0 16,-9 4 0-16,-12-2 0 16,-6 9-1-16,-9 5 1 15,-3 11 0-15,-4 8 0 16,-2 11-1-16,-4 19 0 15,0 9 1-15,0 16-1 16,-2 6 0-16,2 7 0 16,-1 4 0-1,-1-3-2-15,1-3 0 16,7-6-5-16,-7-20-5 0,17-2-26 16,-6-19 1-16,9-8-1 15,3-18 0-15,9-18 38 16</inkml:trace>
  <inkml:trace contextRef="#ctx0" brushRef="#br0" timeOffset="106855.9947">5675 11944 50 0,'12'-2'36'0,"-2"19"0"15,-14-3-20 1,9 23-7-16,-10-2-5 16,6 11-1-16,0-5-2 15,9-2-1-15,5-10 1 16,8-9 0-16,6-12 1 0,7-7 0 15,0-10 0-15,2-6 0 16,-6-12 0-16,-8-2 0 16,-13-2 0-16,-11-1-2 15,-13 5-2-15,-15 2-1 16,-4 9-4-16,-17-6-30 16,11 10-1-16,-3-4 0 15,15 2 0-15,6-12 31 16</inkml:trace>
  <inkml:trace contextRef="#ctx0" brushRef="#br0" timeOffset="107168.1699">6086 11250 68 0,'-1'14'36'15,"0"14"-1"-15,-12-5-25 16,11 20-4-16,-4-2 0 16,7 11-2-16,3-2-2 15,10 5 1-15,6-10-1 0,8-4-1 16,5-11-1-16,4-13-2 15,5-6-3-15,-6-25-19 16,3-2-15-16,-10-18 0 16,3-3 1-16,-11-12 13 15</inkml:trace>
  <inkml:trace contextRef="#ctx0" brushRef="#br0" timeOffset="107449.4337">6408 10988 77 0,'-3'28'38'16,"1"-2"-1"-16,11 18-29 0,-9 8-5 15,5 14 0-15,-3 8-2 16,7 6 0-16,-1 0 0 16,5 1 0-16,-2-1 1 15,2-3 0-15,2-13 0 16,2-4-1-16,0-14 0 15,-4-7 0-15,-1-8-1 16,-2-9-2-16,1-7-3 16,-11-15-12-16,11-16-22 15,-10-10 0-15,8 1 1 16,-2-11 0-16,9-6 38 16</inkml:trace>
  <inkml:trace contextRef="#ctx0" brushRef="#br0" timeOffset="107727.0755">6835 11360 98 0,'31'20'38'16,"-8"-30"-14"-16,15 9-19 16,1-4-2-16,6-2-1 15,4-1-1-15,0 0-1 16,0-3-2-16,-10-4-2 16,-1 13-6-16,-16-5-27 15,-2 7-1-15,-20 0 0 16,0 0 0-16,-7-17 35 15</inkml:trace>
  <inkml:trace contextRef="#ctx0" brushRef="#br0" timeOffset="107945.8401">6911 11511 99 0,'-12'7'39'16,"17"11"-7"-16,-5-18-27 15,21-1-2-15,2-1-1 16,6-3-1-16,6 1-2 16,3-3 0-16,5 1-2 15,-5-10-3-15,11 17-19 16,-13-18-14-16,7 8 0 16,-9-7 0-16,4-1 12 15</inkml:trace>
  <inkml:trace contextRef="#ctx0" brushRef="#br0" timeOffset="108187.3264">7534 11171 87 0,'3'12'39'0,"-3"-12"0"16,25-5-30-16,-5-4-7 15,6 0-2-15,7-6 0 16,2 0 0-16,5-1-2 0,-5-4-2 16,4 10-4-1,-12-7-16-15,5 11-14 16,-13-5 1-16,-3 11-1 16,-16 0 14-16</inkml:trace>
  <inkml:trace contextRef="#ctx0" brushRef="#br0" timeOffset="108359.1868">7687 11349 91 0,'13'16'39'0,"10"-6"-1"16,-9-10-34-16,15-3-2 16,5 0-6-16,-7-21-27 15,9 3-7-15,-5-16-1 16,8 0 1-16,-3-8 15 15</inkml:trace>
  <inkml:trace contextRef="#ctx0" brushRef="#br0" timeOffset="108859.2137">8279 10825 88 0,'18'2'38'16,"-6"-5"-1"-16,5 2-34 15,4 2-2-15,-1 7 0 16,0 8 0-16,-3 6-2 16,-6 8 1-16,-11 13-1 15,-12 11 0-15,-10 10-1 16,-8 7 1-16,-3 1-2 15,-2-1 3-15,2-1 1 0,6-6 1 16,14-7 0-16,12-15 1 16,16-8 0-16,11-12 0 15,10-6-1 1,6-11-1-16,2-12-3 0,6-2-7 16,-8-19-29-16,3-2 0 15,-8-16 0-15,2-3-1 16,-6-14 27-16</inkml:trace>
  <inkml:trace contextRef="#ctx0" brushRef="#br0" timeOffset="109793.3971">8918 10524 68 0,'0'0'36'0,"0"0"-1"15,-20-6-29-15,9 0-3 0,-7-4-1 16,-5-6-1-16,-11 1-1 16,-12 0 1-1,-13 2 0-15,-16 5 1 16,-18 4 0-16,-15 4-1 0,-23 6 0 16,-18 7 0-16,-20 9 0 15,-19 6 0-15,-19 4 0 16,-11 2-1-16,-12 4 1 15,-5 1 0-15,0 1 1 16,1 6-1-16,6-9 2 16,7 0-2-16,13-3 2 15,17 4-2-15,14-4 2 16,18 0-3-16,14-4 2 16,17-6-2-16,14 4 1 15,17-6-1-15,11 1 1 16,13-5-1-16,7-1 0 15,6 3 1-15,9-6-1 0,7 5 0 16,7-5 1-16,6 3-1 16,7 3-1-16,7 5 2 15,6 3-1-15,8 1-1 16,4 6 1-16,7 4-1 16,6 9 1-16,3 6 1 15,3 6-2-15,2 4 1 16,1 10 0-16,-3 11 1 15,0 5-1-15,-2 4 0 16,-1 2 1-16,-3-1-1 16,0-1 1-16,4-7-1 15,4-11 0-15,7-13 1 16,10-13 0-16,15-12-1 0,14-14 1 16,20-13 0-16,19-16-1 15,24-8 1-15,19-8-2 16,20-9 1-16,19-4 0 15,16-2-1-15,10-2-1 16,12 4 2-16,2 5 0 16,1 2-1-16,-5 4 1 15,-5 4 0-15,-15 9 0 16,-11 5 0-16,-13 4 0 16,-19 2 0-16,-14 0 0 15,-13 0 0-15,-11 2 0 16,-14-2-1-16,-12-5 1 0,-11-8-2 15,-10 1-1-15,-17-18-8 16,0 3-27-16,-26-17-2 16,-7-2 0-1,-18-9 0-15,0-6 30 0</inkml:trace>
  <inkml:trace contextRef="#ctx0" brushRef="#br0" timeOffset="110168.4159">8825 10627 65 0,'17'-29'38'16,"-1"4"-1"-16,7 17-26 0,-6 7-5 15,5 20-1 1,-5 18-2-16,0 25-1 16,-3 20 0-16,-3 23-1 15,0 17 1-15,-1 11-2 0,-1 4 1 16,2 0-1-16,-1-8-1 16,-1-18 1-16,-2-12 0 15,1-24 0-15,-3-14 0 16,-3-12 0-16,-4-11-1 15,-1-13-2-15,3 2-8 16,-9-15-27-16,9-12 0 16,0 0 0-16,15 8-2 15,2-19 38-15</inkml:trace>
  <inkml:trace contextRef="#ctx0" brushRef="#br0" timeOffset="135361.4533">1198 16514 91 0,'9'28'40'0,"-9"-28"-15"15,32 31-20-15,-5 4-3 16,10 1-1-16,5 10 0 16,8 13 0-16,4-1-2 15,1 9 1-15,0-6 0 16,-3 6 0-16,-4-8-3 16,-11-7-2-16,-1 11-16 15,-17-36-20-15,-5-10 2 16,-14-17-3-16,-1-19 29 0</inkml:trace>
  <inkml:trace contextRef="#ctx0" brushRef="#br0" timeOffset="135611.4656">1762 16338 57 0,'-3'33'39'0,"2"23"1"15,-19-4-30-15,8 15-7 16,-2 3 0-16,-5 1-3 16,-3 1-1-16,-2-7 0 15,-2 8-2-15,-3-11 0 0,2-7-2 16,-3-5 1-16,8 0-4 16,-9-10-25-1,18-16-3-15,-2-14-1 16,15-10 17-16,-5-17 20 0</inkml:trace>
  <inkml:trace contextRef="#ctx0" brushRef="#br0" timeOffset="136377.1313">2140 16100 54 0,'-27'10'35'0,"0"11"-2"0,-7-7-29 15,4 13-2 1,3 2-3-16,6-1-1 16,10 4 1-16,8-11 1 15,12-6 1-15,11-9 0 0,6-10 1 16,9-4 0-16,-1-3 1 15,1-6-1-15,-6 0 0 16,-3 6 0-16,-11 9-1 16,-10 15 1-16,-10 9 0 15,-6 19-2-15,-10 9 2 16,-3 9-2-16,-3 14 2 16,-3 6 0-16,5-6-2 15,2-7 0-15,4-3-4 16,3-18 1-16,13-9-2 15,0-15-1-15,17-13-2 16,-1-24 0-16,15 2 2 16,-1-15 0-16,12-2 3 0,-1-6 2 15,-3-1 3-15,1 9 1 16,-13 9 1-16,-1 18 1 16,-22 2-1-16,9 27-1 15,-19-4-1-15,1 12 0 16,1 3-1-16,5-4 1 15,7-16-1-15,12-7 2 16,7-20 1-16,11-9-1 16,3-17 1-16,3-2 1 15,-7-14-1-15,-6 2-1 16,-13 4-2-16,-12 5-1 16,-12 8-3-16,-13 1-3 15,4 29-19-15,-12-18-14 0,9 14-1 16,1-13-1-16,17 1 40 15</inkml:trace>
  <inkml:trace contextRef="#ctx0" brushRef="#br0" timeOffset="136627.1436">2693 15930 63 0,'8'44'39'0,"-3"2"0"16,14 19-31-16,-10 3-3 0,5 15-4 15,-1 1 2-15,1 3-3 16,-2 1 1-16,-1-10-2 16,1-1-3-1,-7-22-4-15,16-8-31 0,-15-23 0 16,6-11-1-16,-2-30 13 15,7-9 27-15</inkml:trace>
  <inkml:trace contextRef="#ctx0" brushRef="#br0" timeOffset="136783.4063">3202 16248 73 0,'40'9'38'0,"0"-5"-5"15,-4-17-68 1,7 5-1-16,-8-13-4 16,4-1 8-16,-13 4 32 0</inkml:trace>
  <inkml:trace contextRef="#ctx0" brushRef="#br0" timeOffset="137002.1641">3306 16406 71 0,'18'15'41'0,"6"4"-3"15,-3-21-28 1,2 3-11-16,5 3-3 16,-3-13-3-16,9 7-4 0,-11-16-29 15,16 5 0-15,-3-12 1 16,3 4 22-16,-3-1 17 15</inkml:trace>
  <inkml:trace contextRef="#ctx0" brushRef="#br0" timeOffset="137267.8059">3816 15970 94 0,'14'2'40'16,"14"6"-15"-16,-1-7-21 16,8-4-4-16,5 9-3 15,0-10-3-15,4 11-3 16,-15-15-14-16,5 10-16 15,-12-3 1-15,-6 6-1 16,-16-5 34-16</inkml:trace>
  <inkml:trace contextRef="#ctx0" brushRef="#br0" timeOffset="137392.8094">4024 16244 86 0,'24'12'37'16,"-2"-7"-13"-16,0-19-47 15,1 12-13-15,-4-9-3 16,5 2 0-16,-7-3 30 16</inkml:trace>
  <inkml:trace contextRef="#ctx0" brushRef="#br0" timeOffset="137752.2003">4641 15987 71 0,'-21'27'38'0,"-4"-1"-1"15,-2 10-31-15,0-2-5 16,8 2 0-16,7 8-1 16,15-1 2-16,11-3 1 15,19-11 0-15,8-7 0 16,12-7 0-16,7-13 1 15,4-11-1-15,-2-10-1 16,0-19 0-16,-13-6-1 16,-11-4 1-16,-14-8-1 15,-19-6 0-15,-17 5 0 16,-15 10-1-16,-15 1 0 0,-14 20-2 16,-3 15-3-16,-13-3-27 15,13 28-9-15,2 4-2 16,20 10 0-1,14-7 25-15</inkml:trace>
</inkml:ink>
</file>

<file path=ppt/ink/ink4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20:45.98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35 192 33,'11'1'34,"-11"-1"2,0 0-1,4 14-16,-4-14-6,-7 16-4,1-2-3,2 4-2,-3 5-1,1 2 0,-1 1-1,3 1-1,0-4 0,1-2 0,1-3-2,1-7-2,3-2-2,-2-9-9,6-11-24,3 0 1,3-5-1,4-1 1</inkml:trace>
  <inkml:trace contextRef="#ctx0" brushRef="#br0" timeOffset="376">405 354 37,'0'0'34,"-3"11"2,-3 0-1,-7 1-19,5 13-3,-7 0-6,1 11-2,0 0-1,3 5 0,3-4-1,6-1-1,3-1 0,6-5 0,4-7-1,4-5 0,5-9-1,0-8-2,5-5-3,-6-12-7,9-4-13,-3-10-13,-1-8 0,-1-9 0,-2-6 1</inkml:trace>
  <inkml:trace contextRef="#ctx0" brushRef="#br0" timeOffset="624">595 117 55,'-9'-11'38,"-1"3"-1,-1 9-1,11-1-21,-13 6-9,13-6-3,-9 6-3,9-6-2,0 0-4,0 0-9,-5-13-20,5 13-2,12-14 0,-2 7 0</inkml:trace>
  <inkml:trace contextRef="#ctx0" brushRef="#br0" timeOffset="963">884 0 30,'0'0'34,"0"0"1,5 18 1,-6-5-17,4 14-9,-7 1 0,4 8-4,-7-1-1,4 5-1,-4-4-2,0-3-1,1-1-3,-1-10-5,9-3-30,-1-2 0,2-5-1,-3-12 0</inkml:trace>
</inkml:ink>
</file>

<file path=ppt/ink/ink4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21:04.70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-2 450 56,'8'16'38,"-8"-16"-1,14 10 0,-14-10-24,0 0-5,0 0-2,0 0-3,0 0 0,0 0-2,0 0-1,0 0-5,0 0-16,3-11-18,-3 11 1,-2-18 0,-3 6-1</inkml:trace>
  <inkml:trace contextRef="#ctx0" brushRef="#br0" timeOffset="2030">649 0 44,'0'0'32,"0"0"3,-8 17-10,-2-3-12,10-14-4,0 0-4,-12 44 0,12-44 0,0 0-2,10 52 0,-10-52-1,0 0 0,44 31-4,-44-31-3,42 6-6,-42-6-6,42-10-8,-42 10-7,0 0-4,0 0 2</inkml:trace>
</inkml:ink>
</file>

<file path=ppt/ink/ink4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20:56.63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 1091 35,'0'0'32,"0"0"0,-9-13-11,17 3-6,-4-13-4,7 2-1,-2-13-3,7 0-2,-3-9 0,5-1-1,-5-3-1,2-1 1,-4 1-2,2 1 0,-4 6 0,-1 5-1,-2 8-1,-3 8 0,-3 19 0,0 0-1,5 31 0,-6 5 1,1 7-1,0 3 1,4 2 0,2-1-1,3-6 1,3-10 0,1-11 1,4-10-1,0-8 1,2-4-1,-2-6 1,-3-2 0,-1 1-1,-2 1 0,-2 6 0,0 4 0,-1 10 0,-1 7-1,1 5 1,-2 3-1,3 3 0,-2-1-3,4 1-6,-6-6-26,7-9-1,0-7 0,3-7 1</inkml:trace>
  <inkml:trace contextRef="#ctx0" brushRef="#br0" timeOffset="472">486 922 29,'9'-2'30,"5"-1"2,3-7-1,1-8-20,6 1-4,-1-6-3,1 0 0,-7-4-1,-3 4 1,-9 0 0,-4 6 0,-8 6-1,-5 9 1,-9 11-2,-5 10 0,-2 8-2,-1 11 0,3 3 0,5 5 0,3-2 0,7-2-1,9-4 1,7-8-1,9-8-1,5-9-3,8-8-1,0-13-4,13-4-2,-2-15-1,9 0 1,-7-13 3,3 2 5,-5-2 5,-7-1 3,-4 8 6,-15 1 2,-5 14 1,-14 2-1,7 16-2,-23-3-4,10 12-2,0 7-2,7 4-2,6 5 0,11 3-1,5-1 1,3 0 0,-1 0 0,-1-1 0,-7-4 1,-10 0 0,-9-5 0,-12-4-1,-5-2 0,-3-6-2,3-3-4,0-13-2,16 1-4,9-14-3,22 1-2,7-10 1,20 4-1,1-7 6,12 6 4,-2 0 8,-7 3 6,-9 8 7,-22 1 0,-10 12 2,-23 1 0,-8 14-2,-16-1-3,3 11-5,0 2-3,10 8-1,16-1 0,18 4-2,18-2 0,13-1 0,4-4 0,2 1 1,-8-3 1,-11-2 1,-20-2-1,-21 0 0,-21-2 0,-13-2-1,-8-1-1,-4-5 0,5-1-3,5-7 0,16 0-1,18-5-1,14 4 2,22-13-1,15 5 1,6-1 1,8-1 2,3-2 2,-3-3 0,2-3 1,-8-4 1,-1-1 1,-11-8 0,0 1 0,-8-7 0,0 1-1,-7-2-1,0 5 1,-6 3-2,2 7-1,-4 10 0,3 8 0,1 12-1,2 11 0,0 12-1,1 5 1,-2 5-1,-2 2 1,-6 0 0,-6-4 0,-8-4 0,-7-5 0,-6-8 0,-5-8 0,-2-7 0,-3-7-1,5-7-1,2-7 0,13-6 0,6-8-1,12-1-1,9-3 2,11 3 0,5 2 0,4 4 1,0 4 0,-5 10 1,-9 9 1,-10 5 0,-11 7-1,-8 4 0,-5 2 0,-4-2 1,5 0-1,10-15 2,-1 10 0,15-16 0,12-4 1,7-8 1,5 0-1,0-1 0,0 6 0,-5 8-1,-4 10-2,-8 14 1,-6 12-2,-8 16 0,-3 14 0,-6 14 0,-4 7-1,-4 3 0,-7-3 0,-3 2-1,-8-7 0,-1-10 1,-3-13 0,1-14 1,3-15 0,3-16 0,11-17 2,9-23-1,13-20 2,14-21 0,9-16 0,5-19 0,6-8 1,4-2-1,-2 10 1,-7 7 0,-9 20-1,-12 20 0,-11 25-1,-10 25 0,-8 21 0,-3 15 0,-4 13-1,4 8 0,4 3-1,6 0 0,9-7-2,8-4-2,3-14-5,14-7-29,-4-11 1,3-11-2,-1-9 1</inkml:trace>
  <inkml:trace contextRef="#ctx0" brushRef="#br0" timeOffset="2084">2276 245 56,'0'0'36,"-11"4"-2,-15 2 1,-9 2-29,-3 8-3,-1 1-2,0 4-1,5 5 1,8 5-1,11 7 1,10 10-1,5 8-1,4 6 2,1 5 0,2 4 0,1 1 1,3-1 1,0-8 0,6-5 0,4-13 1,8-8-1,2-10-1,7-10-1,0-5-4,-3-15-22,5-8-12,1-7 0,-1-12-2,0-9 2</inkml:trace>
  <inkml:trace contextRef="#ctx0" brushRef="#br0" timeOffset="2631">3862 58 70,'0'0'39,"71"-36"-1,-23 28 1,-2 1-32,6 0-2,2 9-3,-7 9-3,-47-11 0,71 53 1,-48-9-1,-5 12 1,-10 10 0,-1 11 0,-3 3 0,3 2 0,-2-2 0,-2-5 0,7-4 0,-2-11 0,1-7 2,-5-6-1,-4-47 1,-25 71 0,25-71 1,-59 48 1,59-48-2,-83 29 1,83-29-2,-77 12 0,77-12-5,-52 4-16,52-4-22,0 0 1,0 0-1,0 0 1</inkml:trace>
  <inkml:trace contextRef="#ctx0" brushRef="#br0" timeOffset="7830">3100 238 47,'12'-3'40,"-12"3"0,12-3 0,-12 3-17,0 0-13,0 0-4,-9 8-3,9-8-1,0 0-1,0 0-1,0 0-2,-12 3-6,22-3-23,-10 0-9,0 0 2,0 0-3</inkml:trace>
  <inkml:trace contextRef="#ctx0" brushRef="#br0" timeOffset="8561">2382 399 52,'0'0'38,"-13"-6"-3,13 6 2,13-10-20,-1-3-9,6 2-4,4-2-1,3 2-2,3 1 0,1 3 1,-6 3-1,-6 4-1,-17 0 1,14 18 1,-17-4-1,-5 2 0,-1 0 1,-3 0-1,4 2-1,3-3 1,6 1-1,5 0-1,6-1 1,6 3 0,1 1 0,0 2 0,-1 0 0,-4 2 0,-5-1 1,-9 1-1,-4 0 0,-6 0 1,-6-5 0,2-1-1,-7-3 1,3-4-1,-1-5 0,2-6 0,4-4 0,-2-7-2,8 1-2,-5-7-4,12 7-12,-5-7-19,6 0 1,5-1-1,-1-1 1</inkml:trace>
  <inkml:trace contextRef="#ctx0" brushRef="#br0" timeOffset="9024">2812 315 38,'11'4'33,"-6"5"2,-4 2-1,-1 0-21,5 13-5,-6 4-4,5 6 2,-7 1-3,7 4 0,-4-2-2,-1-1 0,2-3-2,-2-8-3,8 0-12,-5-8-19,-2-17 0,10 7-1,-10-7 0</inkml:trace>
  <inkml:trace contextRef="#ctx0" brushRef="#br0" timeOffset="9485">3523 297 35,'-12'-1'34,"0"-4"2,1 0-10,11 5-8,-15-7-7,15 7-3,0 0-1,3-11-2,7 4-2,5 2 0,2 0-2,4 0 1,-3 2-1,0 3 0,-1 1-1,-4 6 1,-6 2-1,-5 5 1,-5 2 0,-4 3 0,0 1 0,-2 1 0,0 1 0,2-2 0,2 0-1,3-2 0,5-1 0,2 2-1,5-2 1,3 3 0,1 1-1,-2 1 1,0 0 0,-2 1 0,-6 0 0,-3 0 1,-6-1-1,-2-1 1,-4-2 0,-2-2 0,0-2 0,-2-4 0,2-3 0,0-2-1,0-5 0,-1-2 0,-1-3-1,3-3-2,0 3-4,1-8-5,11 12-18,-10-15-9,7 2 0,5 1 1</inkml:trace>
  <inkml:trace contextRef="#ctx0" brushRef="#br0" timeOffset="10307">3981 274 25,'15'-52'30,"-15"52"-2,0 0-1,0 0-9,0 0-1,0 0-8,-15 62-3,15-62 0,-8 84 1,2-34-2,1 7 0,3-3-1,-6 2 0,3-8-2,5-2 1,0-46-2,-5 70 0,5-70-1,5 42-1,-5-42 0,0 0-4,0 0-20,0 0-13,0 0 1,0 0-2,0 0 2</inkml:trace>
</inkml:ink>
</file>

<file path=ppt/ink/ink4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21:22.99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-1-6 65,'0'0'37,"9"1"0,-9-1 0,7 12-28,-7-12-5,6 20-1,-3-6-1,3 1-1,0 3 0,1-2-1,3-1-1,1-3-2,6 2-6,-3-12-10,10 4-17,5-2-1,3-3 0,2 1 0</inkml:trace>
  <inkml:trace contextRef="#ctx0" brushRef="#br0" timeOffset="277">480 135 56,'7'27'37,"2"9"0,-1 11 0,-5 5-23,8 19-6,-3 6-4,1 8-1,-6 2-2,2 0 0,-3-6-1,-2-4-2,-1-9-1,-2-13-4,4-5-8,-4-16-24,3-15 2,0-19-1,0 0 1</inkml:trace>
</inkml:ink>
</file>

<file path=ppt/ink/ink4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21:23.78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116 683 65,'35'-14'37,"1"7"-1,-2 6 0,-3 8-30,3 12-3,-4 8-3,-4 7 0,-6 5 0,-5 4 0,-2-2 0,-3-5 1,-5-7 0,0-5 0,-4-9 1,-1-15 0,0 0 0,-13-9 0,0-10 0,-7-6-1,-9-6 1,-4 2-2,-7 0 0,-3 10 1,-3 9-1,1 12 0,2 13 0,8 12 0,9 13 0,9 4 0,9 4-1,12-2 2,7-2-1,11-8 1,6-7-1,4-8 1,3-10 0,0-9 1,0-6-1,0-4 0,-3-5-1,-1 2 1,-3-2-1,0 5 0,-2 3 0,-1 4 0,-1 3-1,-1 3 1,-2 0 0,-4 0 0,-3-1 1,-2-8-1,-7-5 1,-1-6 0,-7-8 0,-1-5 1,-2-8-1,2-7 0,1-3 0,3-2-1,5 3 1,4-1-1,9 6-1,5 2 0,7 9-2,-1 2-3,7 11-12,-6 1-22,2 4 1,-4 5-2,-4 3 3</inkml:trace>
  <inkml:trace contextRef="#ctx0" brushRef="#br0" timeOffset="617">812 858 55,'17'22'37,"7"-5"-1,4-6-9,-1-15-11,10 0-7,-7-14-2,0 0-3,-7-9 0,-5-1-2,-8-4 1,-8 0-1,-10 2 0,-9 3-1,-9 5 0,-6 9 0,-6 6-1,-4 11 1,1 8-1,1 12 0,5 6 0,5 7-1,8 5 1,10 0 0,7 1 0,9 0 0,5-4 0,6-5 0,5-6 0,3-5 1,5-10 1,0-6-1,2-9 1,1-6-1,1-7 1,2-6 0,-1-6-1,0-5 1,-2-2-1,-2 1-1,-4 3 1,-3 4-1,-5 6 1,-6 11-1,-11 9 0,3 17 0,-9 5 0,-2 5 0,0 1-1,3 0 1,1-2 0,4-5 0,6-10 0,6-9 0,7-9 0,3-10 0,2-5 0,3-6 1,1 0-1,-1-1-1,-3 4 1,-2 6 0,-5 13 0,-3 11 0,-3 11 0,-1 9 0,-1 4 0,0 3-1,2 1 1,0-3 0,-1-4-1,2-8 1,1-10 0,4-8 0,-1-9 0,3-8 0,4-14 0,1-12 1,7-17-1,6-18 0,2-13 0,0-11 1,-4-4-1,1 0 1,-8 6-1,-2 15 1,-9 16 0,-10 22-1,-5 26 1,-2 21-1,-13 40 1,-1 16-1,-5 21 0,1 13 0,-1 13-1,2 6 1,4-3-1,6-7 1,6-14-1,1-16-1,10-17-1,-1-20-1,6-16-1,-15-16-2,18-26-1,-22-15 2,-6-12 1,-13-16 3,-7-8 2,-9-1 1,-4 1 2,3 14 3,0 7-1,10 15 1,11 14-2,21 17-1,14 11-1,17 5-1,8 3-1,8-1-1,6 0-4,-4-11-10,4-1-26,-6-6 1,-3-7-1,-6-7 1</inkml:trace>
  <inkml:trace contextRef="#ctx0" brushRef="#br0" timeOffset="1653">2365 0 64,'10'16'41,"-5"9"-2,-6 13 2,-10 4-26,2 13-8,-6 2-2,-2 5-2,1-4-3,-3-6-2,5-2-4,-3-17-17,9-4-18,7-9 1,2-9-1,-1-11 1</inkml:trace>
</inkml:ink>
</file>

<file path=ppt/ink/ink4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21:23.49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0 195 53,'6'-67'37,"8"12"0,7 14-1,9 22-19,9 5-12,15 18-2,5 11-2,-1 13-1,-5 9 0,-6 7 0,-10 6-1,-15 3 1,-18 1-1,-15-3 0,-20-5 0,-10-7 0,-10-5-3,-6-14-6,4-3-15,2-11-11,8-10 0,10-6 0</inkml:trace>
</inkml:ink>
</file>

<file path=ppt/ink/ink4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21:43.51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44 84 48,'-5'-19'39,"0"3"-1,-1-1 0,3 7-26,-2-2-6,5 12-3,0 0-1,0 0-1,-6 21-1,6 0 1,0 5-1,-1 3 0,-2 6 0,1 0-2,-2 2 0,-1-7-6,7 6-15,-1-9-14,2-4-2,3-5 2,3-7 0</inkml:trace>
  <inkml:trace contextRef="#ctx0" brushRef="#br0" timeOffset="412">343 103 39,'-4'-10'38,"4"10"0,-7-11-1,7 11-23,0 0-4,-6 9-6,10 10-1,2 6-1,6 7-2,0 7 1,4 4 0,3 2 1,3 2-1,-2-2 0,2-4 0,-2-3 0,-3-6-1,0-4-2,-5-9-2,4-2-8,-7-11-27,7-11 1,1-9-1,2-11 1</inkml:trace>
  <inkml:trace contextRef="#ctx0" brushRef="#br0" timeOffset="699">875-1 38,'0'0'33,"0"0"1,-1 23 0,-16 6-22,10 18-6,-10 13-2,0 19 1,-8 12 0,1 14-1,-5 4-1,0 3 1,-3 0-1,3-5-1,-2-11-1,4-11 1,4-15-2,1-11 0,5-16-1,3-11-4,7-6-9,7-26-26,0 0 2,7-15-2,7-15 1</inkml:trace>
  <inkml:trace contextRef="#ctx0" brushRef="#br0" timeOffset="1233">807 971 11,'-4'22'32,"11"-3"1,16-1-6,15 3-12,4-9-3,16 2-1,1-11-2,8-2-2,-4-8-2,-2-4 0,-12-10 0,-5-1-2,-12-7 0,-11-1 0,-15-3-1,-11 1-1,-13-1 0,-10 7-1,-9 8 1,-6 8-1,-7 16 0,-3 13-1,2 11 1,2 16 0,5 6 0,7 7 0,10 3 0,12-1 1,10-4 0,11-4-1,12-7 2,9-9-2,11-12 2,10-7-1,5-12 0,5-8-1,7-8-4,-2-15-8,4-2-28,-1-6 2,-3-4-2,-8-1 0</inkml:trace>
  <inkml:trace contextRef="#ctx0" brushRef="#br0" timeOffset="1727">1646 976 47,'11'-24'40,"5"2"0,-4 1-1,1 8-23,-3-3-10,0 11-3,0 7-1,2 10-2,0 9 0,5 9 1,1 6-1,4 5 0,3 4 0,2-2 1,-2-4-1,-3-6 0,-2-7 1,-7-7-1,-1-9 1,-12-10-1,0 0 0,-2-10 0,-15-4 0,-6-2-1,-6-2 1,-6 2-1,-6 3 1,-5 7-1,0 9 1,1 10-1,9 7 0,6 9 1,12 5 0,10 3 0,14-3 1,10-2-1,10-7 0,9-5 0,5-7 2,3-7-2,-1-8-1,-4-11-5,6-3-33,-9-10 1,-2-6-2,-3-8 1</inkml:trace>
  <inkml:trace contextRef="#ctx0" brushRef="#br0" timeOffset="2285">2074 266 47,'0'0'35,"0"0"0,-5 28 0,14 11-28,-7 15-4,1 17-1,-1 17-3,0 9 1,2 11 0,0-2 1,0-8-1,2-11 0,-1-16 1,2-15 1,1-18 1,5-14 0,2-20-1,6-12 0,0-18 1,6-6-1,1-10 0,3-2 0,0 2-1,0 4 0,-3 9 0,-1 14 0,-4 16 1,1 15 0,-5 14 0,1 7 1,-3 4-1,0 4 0,-3-4-1,0-4 0,-2-4-3,-3-12-4,8-6-29,-3-9-6,1-8 0,3-11 1</inkml:trace>
</inkml:ink>
</file>

<file path=ppt/ink/ink4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21:46.57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314 1254 21,'0'0'31,"0"0"-2,1-9-6,-1 9-6,0 0-4,0 0-3,7-10-1,-7 10-2,0 0-1,8-12-1,-8 12-1,2-15-1,-2 4-1,-1-1 0,-4-2-1,-2-1 0,-5-1 0,-2 0 0,-6 3-1,-4 3 0,-5 2 0,-4 7 0,-1 6 0,0 10 0,1 8 0,2 9 0,5 8-1,8 5 1,7 5-1,11 0 1,8 0 0,11-4 1,10-6-1,9-8 1,6-7-1,3-7 1,0-7-1,1-8 0,-3-4-2,-7-8-3,-1 3-11,-13-6-22,-4-5 0,-5-2-1,-3-2 1</inkml:trace>
  <inkml:trace contextRef="#ctx0" brushRef="#br0" timeOffset="600">922 1178 26,'14'-8'34,"-7"-6"2,1-3-6,-4 6-12,-19-7-5,15 18-4,-34-21-1,8 19-2,-9 0-1,-3 9-1,-3 5-1,5 6-1,3 6-1,9 5 0,8 2 0,16 3-1,12 3 0,13-1 0,11-1-1,7-1 1,6-4-1,-2-5 1,-6-3-1,-5-5 2,-14-3-1,-8-2 2,-14-12-1,-18 11 1,-10-8 0,-5-2 1,-3-5-2,-2 0 1,4-2-2,0-3-1,9 3-3,3-9-8,15 4-29,5 1 1,7-1-1,7 0 1</inkml:trace>
  <inkml:trace contextRef="#ctx0" brushRef="#br0" timeOffset="1307">1383 384 53,'3'-11'38,"-3"11"0,0 0 1,-2 12-24,-6 9-8,2 15-3,-1 9-1,0 13-2,2 9 1,2 9 0,0 0-1,5 0 1,0-4-1,3-8-1,1-9 0,0-11-4,6-3-11,-5-14-25,2-10 0,-3-4-1,2-4 1</inkml:trace>
  <inkml:trace contextRef="#ctx0" brushRef="#br0" timeOffset="1625">1471 1553 49,'0'0'38,"2"-11"-3,-2 11-11,0 0-6,-12-7-5,12 7-4,0 0-2,0 0-2,0 0-1,-11 1 0,11-1-2,0 0 0,0 0 0,0 0-1,0 0 0,0 0 0,0 0 1,2-10-2,-2 10 1,0 0-1,0-9 1,0 9-1,0 0 1,0 0-1,0 0 0,0 0 0,0 0 0,0 0 0,0 0 0,5-10 0,-5 10 0,0 0 0,0 0 0,0 0-1,0 0 1,0 0-2,0 0 0,-10 1-6,10-1-32,0 0-1,2-16-2,6-3 2</inkml:trace>
  <inkml:trace contextRef="#ctx0" brushRef="#br0" timeOffset="2240">1964 0 60,'0'0'41,"0"0"-1,0 0-2,0 0-27,0 0-5,6 81-5,-9-31 0,-4 11-1,3 7 0,1 3-3,0 5-15,2-6-21,2-6 0,6-5 0,2-13-1</inkml:trace>
</inkml:ink>
</file>

<file path=ppt/ink/ink4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16:33.94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505-2 38,'0'0'33,"-19"-9"3,-1 16-2,-4 11-26,-11 9 0,-4 19-2,-11 16-1,-3 19 1,-6 14-2,4 13 1,2 6-1,9 5 0,10-1-2,18-4 1,15-11-1,19-12 0,20-12 0,19-14-1,17-14 0,16-17 0,13-17 0,10-16 0,3-17 0,2-15-1,-5-13 1,-6-14-1,-12-8 1,-17-5-1,-19-1 0,-19 0 0,-19 9 0,-18 9 0,-17 15 0,-19 21 1,-12 17-1,-7 23 1,-5 21 0,0 16-1,3 15 0,5 7 1,10 2-1,11-4-1,12-4-3,5-22-13,16-6-23,10-18 1,7-21-1,5-10 0</inkml:trace>
  <inkml:trace contextRef="#ctx0" brushRef="#br0" timeOffset="676">94 2085 60,'-22'7'40,"12"-5"0,10-2 0,15-15-18,16-4-16,21-1-4,16 1 0,18 1-2,15 8 1,14 8 0,2 9 0,-4 10-1,-12 11 1,-16 13 0,-25 7 1,-24 11-1,-24 6 1,-23 6 0,-13-1-1,-8 0 1,-2 2-1,9-3 0,11 0 0,17-1-1,18-2 1,17-3-1,12 0 0,7-3 0,-2-8 1,-10-7-1,-15-7 0,-21-9 1,-25-10 0,-26-4 0,-25-8 1,-18-2 0,-15-6 0,-8-3-1,1-4 1,6 0-2,15-1 0,15-1-2,19 6-4,14-3-36,29 0-1,20 0 0,17-7-1</inkml:trace>
  <inkml:trace contextRef="#ctx0" brushRef="#br0" timeOffset="25481">3560 3093 16,'9'-9'32,"-9"9"1,7-15 2,-14 2-16,7 13-5,-21-21-3,8 9-3,-10-4-2,-2 2-1,-11-2-2,-7 3 0,-12 1-1,-8 5 0,-12 4 0,-9 9 0,-7 4-2,-4 6 1,-1 3 0,6 6 0,7 1 0,11 3-1,9 2 1,13 3-1,12 5 1,11 7-1,10 8 0,8 4 1,6 7 0,3 3 0,3 2-1,4 1 0,3-6 1,4-6 0,5-9 0,8-9-1,10-12 1,8-8 0,13-12 1,8-8-1,7-4 0,6-3 0,2 1 0,3 3-1,-3 5 1,-3 10-1,-5 10 0,-6 13-1,-3 15 0,-9 10 1,-6 11-2,-12 8 2,-9 6-2,-11-1 2,-12 1 0,-12-5 1,-16-8 1,-13-6 0,-17-10 2,-14-6-1,-13-9 2,-12-4-2,-10-9 1,-4-7-1,-7-12 0,0-5-1,4-9-1,9-3-1,6-5 0,14-4 0,11-1-2,10-3-1,14 4-5,5-7-33,12-2-1,3-3 0,4-4-1</inkml:trace>
  <inkml:trace contextRef="#ctx0" brushRef="#br0" timeOffset="26410">77 4324 4,'-14'8'28,"-5"-8"1,9 2-2,10-2-10,-16 1-5,16-1-3,0 0-2,15 1-1,-1-3-2,10 2-2,7-2-1,8 0 1,9-1-2,7 0 1,6-1-1,8-1 0,5-2 0,4 1 0,4 1 0,1-2 0,-1-1 1,1 0-1,-4 1 0,-5 0 0,-5 2 0,-6-2 0,-10 4 0,-8 1-1,-8 1 0,-8 1 0,-6 1 0,-8-1 0,-6 1 1,-9-1-1,0 0 1,9-2 0,-9 2 1,-2-9-1,2 9 1,-7-16-1,1 4 1,-3-3 0,-3-1 1,-3 0 1,-6-3-1,-1 3 1,-6-3 0,-1 4 0,-2 0 0,1 5 0,1 1-1,4 3-1,5 1-1,3 2 0,17 3 0,0 0-1,1 12 1,18-3-1,11 1 0,8 1 1,10 1 0,5 1 0,7-2 0,1-1 1,1-1-1,-4-2 1,-5-2 0,-7 1-1,-10-3 1,-7 0 0,-8 1 0,-11 0-1,-10-4 1,-10 11 0,-9-2 0,-7 4 0,-7 0 1,-3 6-1,-7-2 1,1 5-1,-2 0 0,5 0 0,2-1 0,4 0 0,6 2-2,4-3 0,9 1-4,-2-5-8,9 2-24,6 1 2,4-2-2,3-1 1</inkml:trace>
</inkml:ink>
</file>

<file path=ppt/ink/ink4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17:26.01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2259 2509 12,'0'0'13,"0"0"0,0 0-2,0 0-1,0 0-3,0 0-2,10 2-1,-10-2-1,18 2-1,-4 0-1,4 0 1,6-1 1,5 1-1,5-2 1,7 1-1,2-3 1,6 1-1,4-1 1,4 1 0,2-2-1,2 1 0,0 0 0,0 2-1,-3-1 1,0 2 0,-4-1 0,2 1 0,-6-1 1,3 2-1,-2-2 1,1 1-1,1 0 0,1 0-1,-1 0 0,-1 0 1,1 0-1,0 0 0,-4 0-1,3 0 1,-3-1-1,0 1 0,-4-2 0,-1 1 1,-2-2-1,-2 3 1,-2-2-1,-3 0 2,-5 1-1,0 1 1,-4 0 0,0 1 0,-3-1 0,-3 2-1,0-1 1,-1 2 0,0-3-1,1 4 1,-1-4-1,-3 2 1,2-2-1,-3 1 0,-2-1 0,-1-1-1,-12 0 0,16 2 1,-16-2-1,9 1 1,-9-1-1,0 0 0,0 0 1,0 0-1,0 0-1,0 0-3,0 0-16,0 0-14,-1-11 0,1 11 0,-15-22-1</inkml:trace>
  <inkml:trace contextRef="#ctx0" brushRef="#br0" timeOffset="120053">3680 6347 27,'-13'-8'34,"13"8"1,-11-19-1,4 5-19,7 14-3,-4-17-3,4 17-2,-3-11-3,3 11-2,0 0 1,0 0-2,18 2 0,-3 4 0,6 1 0,4 4 0,11-2 0,6 2 0,7 0 1,6-1-1,4-2 0,7 2 0,2-4 0,3-1 0,-1-3 0,0 0 0,-4-3 0,-4 1 0,-7-2 0,-7 0-1,-7 0 0,-8 0 0,-8 1 1,-6 1-1,-5 0 0,-5 0 0,-9 0 0,11 0 0,-11 0 1,0 0-1,0 0 2,0 0-2,1-10 1,-1 10 0,-11-15 0,2 5 0,-4-7 0,-5 3 0,-5-5-1,-3 3 0,-2 0 1,-1 2-1,-1 3 0,2 2 0,3 5 0,7 0 0,3 3-1,4 1 1,11 0 0,0 0-1,18 7 1,5-1 0,8-1 0,8 3-1,6 0 1,8 1 0,3 1 0,-3 1 0,-1-1 0,-5 0 0,-9-3 0,-6 1 1,-8-1-1,-10-1 0,-14-6 1,5 14-1,-16-5 1,-7 0-1,-4 5 1,-6-1 0,-2 1-1,-3 0 1,0 0-1,2-1 0,2-2 2,4 2-2,3-3 1,5 4-1,0-2 1,5-2-1,-1 1 0,13-11 0,-15 16-1,15-16-1,-10 12-4,1-21-13,9 0-21,-3-6 0,2-12-1,1-12 1</inkml:trace>
  <inkml:trace contextRef="#ctx0" brushRef="#br0" timeOffset="122176">19 2672 21,'0'0'31,"-13"-8"-1,13 8-9,0 0-6,-7-12-4,7 12-3,0 0-3,0 0-2,10 8-2,-10-8 0,21 10 0,-1-3 1,6-1-1,10 0 1,10-2-1,9-3 1,8-1 0,9-2 0,4-3 0,5 0 0,1-2 0,-2 1 0,-6-1 1,-6 0-1,-8 2 0,-6 1-1,-11 1 0,-6 0 0,-10-1 1,-4 3 0,-8-1 0,-2 2-1,-13 0 1,13-3-1,-13 3 0,0 0 0,0 0-1,0 0 0,0 0-1,0 0 0,11-1-2,-11 1-2,0 0-10,0 0-19,11 0-2,-2-5 0,4-4 0</inkml:trace>
  <inkml:trace contextRef="#ctx0" brushRef="#br0" timeOffset="123064">5708 2619 25,'0'0'24,"0"0"-2,-14-3 0,14 3-4,0 0-3,0 0-4,0 0-2,0 0-3,11-4-1,-1 3-2,2-2-1,7 0-1,9 1 0,9 0-1,11-1 0,12 1 1,8-1 0,10 2 1,7-2 1,8 2-2,1-2 1,5 2 0,-2-1 0,-2 1 0,-7-1 0,-2 2 0,-11-3 0,-8 2 0,-13-1 0,-12 2 1,-11-3-2,-8 2 1,-10 0 0,-13 1-1,9 0 0,-9 0 0,0 0-1,0 0 0,0 0 0,-3 9 0,3-9-2,0 0-3,1 18-7,-1-18-27,-1 15 0,1-15-1,0 0 0</inkml:trace>
  <inkml:trace contextRef="#ctx0" brushRef="#br0" timeOffset="129151">5866 5488 52,'0'0'34,"0"0"1,8 11-1,-2 6-28,8 7-1,-2 5-1,5 7 0,-2 3-2,4 6 0,-4-2-2,-1-3-1,-1 0-6,-6-8-22,4-6-5,0-6-2,0-5 1</inkml:trace>
  <inkml:trace contextRef="#ctx0" brushRef="#br0" timeOffset="129406">6367 5947 20,'10'63'31,"0"11"-1,-2 2 1,-1 10-19,4 7-4,-6 0-2,1 0-5,-1-3-7,-5-13-11,-1-13-13,3-5-1,-5-27 0</inkml:trace>
  <inkml:trace contextRef="#ctx0" brushRef="#br0" timeOffset="129579">6265 6198 53,'-17'-89'38,"9"7"0,13 9-1,14 23-20,9 4-11,18 21-1,6 13-3,6 15-1,2 7 0,-1 14-2,-5 8 1,-9 3 0,-9 5-1,-14-4 0,-10 2 0,-13-6 0,-11-4 0,-10-3-1,-7-9-2,-9-4-4,2-2-10,-4-5-18,2-6 0,8 0-1,6-3 1</inkml:trace>
  <inkml:trace contextRef="#ctx0" brushRef="#br0" timeOffset="129917">6957 5891 26,'0'0'32,"10"2"3,-10-2-2,-13 14-16,6 7-6,-7 1-1,6 11-2,-5-1-4,7 8 0,2-4 0,9 3 0,4-6-1,10-7 0,4-8-1,5-12-2,4-3-2,-2-18-9,3-4-27,-2-11 1,-2-10-2,-6-6 2</inkml:trace>
  <inkml:trace contextRef="#ctx0" brushRef="#br0" timeOffset="130167">7004 5494 56,'-20'3'34,"0"-1"-2,20-2-3,-13 8-47,13-8-13,19-8-2,-1-3 0</inkml:trace>
  <inkml:trace contextRef="#ctx0" brushRef="#br0" timeOffset="130384">7616 5317 35,'10'10'35,"-3"6"2,-7 8-2,-4 1-13,-5 14-14,-6 0-2,1 5-3,0 5-11,-3-5-27,8-7 0,7-6-2,8-11 1</inkml:trace>
  <inkml:trace contextRef="#ctx0" brushRef="#br0" timeOffset="191768">102 2743 25,'0'0'32,"-10"4"2,10-4-13,0 0-3,1-9-3,12 8-3,-3-8-4,12 5 0,1-6-4,10 3-1,6 1-1,6 2 1,5 2-1,6 3 0,3-2 0,4 3 1,1 1-1,2 2 1,-2-3 0,4 0-1,-6-1 1,-5 1-1,-8 0 0,-8 1-1,-7 0 0,-10-1 0,-6 1-1,-18-3-2,15 15-11,-15-15-26,19 14 0,5-12-2,19-1 1</inkml:trace>
  <inkml:trace contextRef="#ctx0" brushRef="#br0" timeOffset="192893">2261 6604 15,'-18'-6'14,"-1"-1"-1,5 2 1,0 1-1,3-1-1,11 5 0,-16-5-2,16 5-3,0 0-1,0 0-1,0 0-2,0 0-1,0 0-1,21 6-1,-1-2 0,6 1 1,8-1-1,8 0 1,10-1-1,8 1 1,6-4-1,6 0 1,5 0-1,3 0 1,-1-1 0,0 2 1,-8-2 0,-3 3 1,-7-2-1,-4 4 1,-13-4 0,-6 3-1,-10-1 0,-4 0-1,-8 1 0,-2 0 0,-14-3 0,9 6 0,-9-6-1,0 0-1,1 12-5,-1-12-12,0 0-14,0 0-1,14-10 1,10 2-1</inkml:trace>
  <inkml:trace contextRef="#ctx0" brushRef="#br0" timeOffset="194174">99 2862 7,'-19'2'29,"9"1"0,0-1-8,10-2-4,0 0 0,12-7-4,9 8-2,3-8-3,13 7-2,5-4-1,12 3-1,3-2 1,5 3-2,5-1 0,2 0 1,1 2-1,1-1 0,-8-2 0,-1 1-1,-7 1 1,-3-2-1,-12 0-1,-7 1 1,-11 1-1,-5-1 0,-6 1-1,-11 0 1,0 0 0,0 0-1,0 0-1,0 0-3,12 9-10,-12-9-25,12-1 1,1-5-1,9-3-1</inkml:trace>
  <inkml:trace contextRef="#ctx0" brushRef="#br0" timeOffset="195706">770 414 26,'0'0'31,"0"0"-6,0 0-1,-27-43-4,27 43-5,0 0-2,0 0-5,0 0 0,0 0-5,0 0 0,-1 44-1,3-17-2,2 10-1,0 10 1,2 8 0,0 2 0,2 10 0,-2 5 2,1 2-2,-1 1 1,1-6 0,-2-1 0,0-3 0,-1-7 0,0-5 1,-1-8-1,0-5-1,0-3 1,1-4 0,-3-7-1,2-4 0,-2-3 0,1-4 0,-1-4 0,-1-11 1,2 14-1,-2-14 0,0 0 1,0 0-1,0 0 1,0 0-1,0 0 1,0 0-1,0 0 1,0 0-1,0 0 1,0 0 0,0 0 0,-3-14 0,-2 3 0,-1-2-1,-2-2 1,0-4 0,-3-1-1,-1-3 1,0-1-1,-1 2 1,0-2-1,2 0 1,0 3-1,3 3 1,0 1-1,1 4 1,3 3-1,4 10 0,-5-9 0,5 9 0,0 0 0,0 0 0,0 0 0,8 18-1,1-3 1,-1 4 0,3 2 0,3 5 0,-1 4 0,2 2 0,-2-2 0,0-5 1,-3-3-2,0-4 2,-3-4-2,0-4 1,-7-10 1,11 5-1,-11-5 0,16-14 1,-7-1 0,2-3-1,2-4 1,3-3-1,3-4 1,1 2-1,1 0 0,-1 2 0,-2 3 0,1 2 0,-2 6 0,-3 0-1,-4 7 1,0-1 0,-10 8 0,10-4 0,-10 4-1,0 0-2,0 0-3,0 0-4,10-8-29,-10 8 0,0 0-1,0 0 2</inkml:trace>
  <inkml:trace contextRef="#ctx0" brushRef="#br0" timeOffset="197257">1149 250 32,'0'0'33,"0"0"1,0 0-1,0 0-19,0 0-1,0 0-5,0 0-1,0 0-2,0 0 0,1-53-1,-1 53-1,0 0-1,48-59 0,-48 59-1,40-50 1,-40 50-1,36-46 1,-36 46-1,0 0 0,35-42 0,-35 42 0,0 0 0,0 0-1,0 0 1,0 0-2,0 0 0,0 0 1,0 0 0,0 0 0,1 59-1,-1-59 1,-9 60-1,9-60 2,-10 67-2,10-67 0,-10 63 0,10-63 0,-8 55 2,8-55-1,-6 49 0,6-49 0,0 0 0,-7 46 0,7-46-1,0 0-1,0 0-2,0 0-3,0 0-5,0 0-9,0 0-4,0 0-5,0 0-1,0 0 3</inkml:trace>
  <inkml:trace contextRef="#ctx0" brushRef="#br0" timeOffset="197697">1172 428 30,'0'0'24,"0"0"1,0 0 1,0 0-6,0 0-3,0 0-3,0 0-3,0 0 0,0 0-3,0 0-3,47 25 0,-47-25-1,60-13 1,-60 13-3,68-12 1,-68 12-2,61-9 0,-61 9 0,46-7 0,-46 7-2,0 0 1,45-8 0,-45 8-1,0 0 2,0 0 0,0 0-1,0 0 0,0 0-2,0 0-3,0 0-19,0 0-16,0 0 0,0 0-2,49 6 2</inkml:trace>
</inkml:ink>
</file>

<file path=ppt/ink/ink5.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6-09-06T15:33:16.749"/>
    </inkml:context>
    <inkml:brush xml:id="br0">
      <inkml:brushProperty name="width" value="0.05292" units="cm"/>
      <inkml:brushProperty name="height" value="0.05292" units="cm"/>
      <inkml:brushProperty name="color" value="#FF0000"/>
    </inkml:brush>
  </inkml:definitions>
  <inkml:trace contextRef="#ctx0" brushRef="#br0">10057 3808 15 0,'0'0'30'16,"-13"11"1"-16,1-14-22 15,12 3-3-15,-12 8 0 16,12-8 0-16,-17 9-1 15,17-9-1-15,-20 14 0 16,11-3-1-16,-7-10-1 0,16-1 1 16,-23 10 0-1,23-10-1-15,-18 0 1 16,18 0-1-16,0-22 0 16,9 6 0-16,4-6 0 0,8-6 0 15,5-2-1-15,4-2 2 16,2-3-2-16,5 6 2 15,-4 1-1-15,2 2 1 16,-2 2-1-16,-3 10 0 16,-4 0 0-16,-3 3-1 15,-3 4 1-15,-2 5-1 16,-2-1 0-16,-1 8 0 16,-2 4 0-16,1 0-1 15,-1 6 0-15,2 7 1 16,2 2-1-16,-1 8-1 15,1 3 1-15,1 5-1 16,-3 6 2-16,-4 6 0 0,-4 9-1 16,-3-1 0-16,-4 11 1 15,-4 1-1-15,-2 3 2 16,-8-1-1-16,0 0-2 16,-2 0 2-16,-6-6 0 15,-4-1-2-15,-5-7 1 16,-5-5-1-16,-7-5 1 15,-2-7-1-15,-5-3 1 16,-2-6-1-16,-3-10 1 16,0-4 1-16,0-4-1 15,0-6 0-15,4-8 0 16,-1-3 1-16,1-10-1 0,2 0 0 16,5 0 0-16,4-5 0 15,6 1 0-15,6-2 0 16,5 3 0-16,8-3-1 15,15 17 1-15,-2-27 0 16,14 15 0-16,5-1 1 16,6 1-1-16,8 1 0 15,3 1 0-15,4 3 1 16,4-3-1-16,6 11 1 16,-2-4-1-16,6 6 0 15,0 4 1-15,2 2-1 16,0 5 0-16,0 4 1 15,1 4 0-15,-2-1-1 0,2 5 1 16,-3-9-1-16,0 5 1 16,-4-4 0-16,-2-2 0 15,-3-2 0-15,-6-4 1 16,-4-1-1-16,-6 0-1 16,-5 1 1-16,-4-5-1 15,-3-3-2-15,2 1-2 16,-17-3-33-16,28 1-2 15,-7-8-2-15,9-2-1 16,3 3 22-16</inkml:trace>
  <inkml:trace contextRef="#ctx0" brushRef="#br0" timeOffset="3096.4629">9401 6428 70 0,'-18'-19'37'0,"18"19"-2"15,-17-10-25-15,17 10-3 16,0-24-1-16,10 5-1 0,2-13-1 16,12-6-1-16,10-4-1 15,9-4 0-15,12-5-1 16,13 4 0-16,4 0-1 16,5 10 0-16,1 9 1 15,2 11-1-15,-6 10 1 16,-2 8-1-16,-7 16-1 15,-9 10 1-15,-8 14 1 16,-9 11-1-16,-13 18 1 16,-10 13-1-16,-11 13 0 15,-12 8 0 1,-10 5 1-16,-14 2-1 16,-10-2-1-16,-7-2 1 0,-8-10-1 0,-9-12 0 15,-2-7 1-15,-6-10 0 16,-1-12-1-16,3-9 1 15,6-17 1-15,5-14-1 16,9-21 0-16,11-13 1 16,10-17-1-16,15-9 1 15,16-7-1-15,15-6 1 16,13 5-1-16,12 6 1 16,14 12-1-16,12 12 1 0,9 15-1 15,7 9 0-15,1 11 1 16,-2 8-1-16,-3 4 0 15,-4 8 0-15,-7-4 0 16,-7 1 0-16,-11-4 0 16,-9-6 0-16,-11-1 0 15,-7-4 0-15,-7-6 0 16,-16-9 0-16,11 5-2 16,-11-5-2-16,0 0-12 15,-21-28-23-15,13 11 0 16,-6-8-1-16,10 5-1 15,-1-3 33-15</inkml:trace>
  <inkml:trace contextRef="#ctx0" brushRef="#br0" timeOffset="4195.8633">9820 8623 68 0,'-16'4'37'15,"16"-4"-1"-15,-15-16-26 0,20 1-3 16,4-5-4-16,9-1 0 16,6-6-1-16,12 0 0 15,8-1 0-15,8 1-1 16,6-1 0-16,3 10 0 16,0 4 0-16,-5 6-1 15,-6 9 1-15,-9 8-1 16,-13 4 1-16,-13 6-1 15,-17 13 1-15,-14 3 1 16,-16 3-1-16,-8-2 0 16,-8 3 0-16,-3 4 0 15,2-6 0-15,8 3 0 16,10-5-1-16,14-1-1 0,17-3 2 16,17 5-1-16,12-2 0 15,15-1 0-15,9 5 0 16,8-2 0-16,2 0 0 15,1 2 0-15,-3 3-1 16,-8-3 1-16,-7 2 0 16,-7-4 0-16,-11 3 0 15,-11 3 1-15,-11-7 0 16,-10 2 0-16,-12-4 0 16,-12 0 0-16,-9-6-1 15,-9-4 1-15,-7-8 0 16,-7-8-1-16,-6-9 1 15,-4-4 0-15,2-7-1 0,5-5 0 16,2-4 1-16,4-2 0 16,9 3-2-1,6-1 1-15,13 11-2 16,4-2-3-16,25 13-12 0,-19-5-22 16,19 5-1-16,0 0 1 15,17-15-3-15,-4 8 33 16</inkml:trace>
  <inkml:trace contextRef="#ctx0" brushRef="#br0" timeOffset="7574.1157">10050 10745 78 0,'0'0'40'16,"-4"-11"-3"-16,2 33-24 16,-9-6-8-16,4 15-2 15,-10 7-1-15,-3 13-1 16,-4 9 0-16,-4 11 1 16,-1 0-1-16,4-4-1 15,8 2 0-15,10-9 1 16,15-7 0-16,19-9 1 15,16-15-1-15,13-6 1 16,11-6-2-16,8-8 1 16,-1-2-1-16,-3-6-3 15,-6 3-4-15,-19-16-18 0,-1 11-14 16,-17-13-1-16,0-6 1 16,-12-12 2-16</inkml:trace>
  <inkml:trace contextRef="#ctx0" brushRef="#br0" timeOffset="7839.7572">10867 10511 97 0,'-13'12'39'16,"-1"41"1"-16,-11 22-35 15,-2 29-1-15,-3 26-3 16,0 21 0-16,-2 16 1 0,0 4-2 15,4 1 2-15,-1-7-3 16,6-13 1-16,6-16 0 16,1-28-1-1,4-18-1-15,3-21-2 0,-1-33-8 16,14-10-27-16,-4-26 0 16,11-31-1-16,-4-14-1 15,12-7 30-15</inkml:trace>
</inkml:ink>
</file>

<file path=ppt/ink/ink5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17:53.03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524 193 73,'11'-4'38,"-8"-6"-1,-4-3 1,-12-7-31,-1 1-4,-7-3 0,-4 2-1,-5 0 0,-2 3 0,-3 2 0,3 4 1,4 2-1,6 2 1,4 4-1,5 1 0,3 1-1,10 1 0,0 0-1,-7 17 0,5 4 0,0 11 0,-4 11 0,-2 14 0,-3 11 0,-2 14 0,-3 10 0,-2 3 0,-4 2 0,0 1 0,-1-4 1,3-5-2,0-10 1,4-7 0,1-12 1,4-12-1,5-11 0,2-8 0,5-8 1,7-3 0,4-8-1,8 0 1,5-1 0,6-1 0,6 2 0,7 2 0,4 1-1,1-2 0,1 4 0,-4-5-1,1 4-2,-9-11-17,1 4-21,-3-9 0,0-8-1,5-10 1</inkml:trace>
  <inkml:trace contextRef="#ctx0" brushRef="#br0" timeOffset="6767">1218 427 54,'0'0'36,"0"0"-1,0 0 0,0 0-22,0 0-7,-4 19-1,-5-4-2,0 8 0,-6 5 0,-3 7 0,-4 2-1,1 5 0,-2-1 0,3-2 1,7-4-1,12-3 1,14-10 0,15-4-1,12-10 1,16-4-1,8-7 0,12-5 0,5-8-2,-1-6-2,0 1-2,-11-13-8,-2 1-28,-11-4 1,-9-1-1,-7-5-1</inkml:trace>
  <inkml:trace contextRef="#ctx0" brushRef="#br0" timeOffset="7080">1878 141 78,'-10'14'40,"-4"9"-1,3 12 1,-9 6-31,7 14-5,-6 10 1,2 15-2,-2 6 1,3 4-2,1 1 1,3-4-1,4-3-1,0-5 1,6-10-1,1-9-1,2-12 0,2-6-1,1-7-2,1-10-2,5-2-5,-4-10-30,9-5-1,3-9 0,3-3 0</inkml:trace>
  <inkml:trace contextRef="#ctx0" brushRef="#br0" timeOffset="7383">2328 1296 63,'28'45'38,"-7"0"-2,-7 1 1,-11-7-27,-4 3-7,-4 0-6,-10-10-16,1-2-17,0-9 1,4-10-3,10-11 2</inkml:trace>
</inkml:ink>
</file>

<file path=ppt/ink/ink5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18:00.67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33 0 56,'17'17'39,"-8"18"0,-7 12 1,-2 22-16,-6 1-14,3 16-2,-7 2-2,1 6 0,0-4-2,1-6-1,2-9-1,1-12-2,4-10-4,-5-10-37,7-8-1,1-9 0,1-10-1</inkml:trace>
</inkml:ink>
</file>

<file path=ppt/ink/ink5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17:53.85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0 171 83,'35'-9'40,"12"-4"-1,5-5 0,10-3-32,5-3-3,6 3-1,-1-2 0,-1 5-2,-5 3 1,-6 8-1,-8 9 1,-9 15-1,-13 13 0,-12 18 0,-13 19-1,-13 14 1,-7 18-1,-6 9 1,-1 7-1,-3-2 0,2-4 0,4-4-1,3-10 1,5-9 0,0-13 0,2-12 0,0-7-1,-2-11 2,-3-6 0,-8-9 0,-5-10 0,-3-4 1,-5-5-1,-4-3 0,-4-4 1,-1-1-2,4-2 1,4 0-2,8 1-1,3-4-5,15 2-33,0-1-1,10 3 0,0 0-2</inkml:trace>
</inkml:ink>
</file>

<file path=ppt/ink/ink5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18:03.02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43-2 25,'-20'2'32,"4"3"4,6-2-5,10-3-14,0 0-7,0 0-3,0 0-2,16 0-3,6 2 0,9 2-1,13 4-1,16-2-1,26 5 2,22-1 1,24 1 0,26-4 0,24 3 1,22-3-1,18-1 2,9-5 0,-1 4 0,-9-2-2,-7 2 1,-25 2-3,-25-5-8,-24 3-30,-27-4 0,-25-8-3,-17-10 3</inkml:trace>
</inkml:ink>
</file>

<file path=ppt/ink/ink5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18:03.81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262 815 31,'0'0'33,"5"18"1,-5 0-2,-3 5-22,5 16-3,-3 4-3,4 14 0,-2 3-2,2 8 0,-1 0-1,3 1-1,0-5-1,-2-10-8,4-6-24,-3-8-2,-3-13 2,1-9-1</inkml:trace>
  <inkml:trace contextRef="#ctx0" brushRef="#br0" timeOffset="225">45 1025 63,'-26'-56'39,"10"8"0,9 1-1,17 8-28,8 1-6,16 8-2,10 6-1,13 4-1,9 7-1,9 7 1,5 9-1,0 8 0,-3 6 1,-7 5-1,-9 2 0,-11 2 0,-14 2 1,-14-1-1,-17 0 0,-14-5 1,-14-4-1,-13-2 0,-9-3 0,-9-4-3,-3 1-2,-4-10-5,11 4-18,2-4-7,11-1-1,11-1 1</inkml:trace>
  <inkml:trace contextRef="#ctx0" brushRef="#br0" timeOffset="848">1001 733 13,'0'0'32,"0"0"-1,0 0-6,0 0-7,-11 7-5,8 3-3,-8-1-3,7 8-2,-2 1-1,5 7 0,-1 1-1,7 3 2,2 0-3,6-1 1,0-4-2,4-5 0,1-5-4,-1-12-7,6-7-22,-4-10-3,-2-7-2,-1-9 2</inkml:trace>
  <inkml:trace contextRef="#ctx0" brushRef="#br0" timeOffset="1087">1130 448 53,'-11'-20'36,"0"7"0,1 9-2,10 4-23,-10-1-10,10 1-11,0 0-22,0 0-3,10-5-1,5 1 1</inkml:trace>
  <inkml:trace contextRef="#ctx0" brushRef="#br0" timeOffset="1789">1609 176 28,'10'-1'29,"-10"1"-5,0 0-2,0 0-5,10 4-4,-10-4-2,0 0-3,-12 1-1,12-1-1,-19 3-1,6-2-1,-6-1-2,0 0 0,-1 1-1,0 0 0,0-1 0,5 1 0,1-2 1,14 1-1,-14 1 0,14-1 1,0 0-1,0 0 0,-2 14-1,4 2 1,-1 12-1,-2 10 0,-2 13 0,-1 10 0,-2 8-1,-2 8 1,0 4-1,0-1 1,-2-2 0,4-6-1,-1-6 1,2-7 1,2-8-2,0-10 2,-1-7-1,2-7 0,2-8 0,0-6 1,0-13 0,8 13 0,-8-13 0,21-1 1,-3-2-1,5-1 1,4-1 0,5 3-1,2-2 0,1 1 0,0 1 0,-4 0-2,-2 2 0,-7-3-5,4-2-32,-9-2-1,1-3 0,0-6 0</inkml:trace>
  <inkml:trace contextRef="#ctx0" brushRef="#br0" timeOffset="2639">4238 23 44,'-16'7'35,"4"-3"1,12-4 0,0 0-21,0 0-5,21 6-3,1-11-1,12 3-1,3-5-1,7 1-1,4-1 0,4 2-1,-6 0-1,-6 3 0,-5 4 0,-6 5-1,-6 9 0,-6 11 0,-8 13 0,-5 12 1,-5 12-1,0 10 1,-1 10-2,-2 5 1,-1 7 0,-2-3 0,5-2-1,-3-6 1,6-8 0,-1-6-1,-3-9 1,2-6 0,-3-12-1,0-9 0,-6-8 0,-3-10 0,-5-7 1,-5-8 0,-3-3 1,-5-5 0,-1-3 0,-2-2 1,-2 1-1,0 4 1,4 0-1,3 0-1,3 4-2,3-2-2,9 8-14,2-4-22,12 0 1,0 0-2,0 0 2</inkml:trace>
  <inkml:trace contextRef="#ctx0" brushRef="#br0" timeOffset="4089">2852 372 11,'0'0'29,"0"0"-2,0 0 2,0 0-16,0 0-4,-9 16-4,9-7-1,-1 0-2,6 1 2,-5-10 0,14 17 2,-5-16 0,7 2 0,-3-9 0,5 1-1,-6-7 1,2 0-2,-6-4-1,-3-2-1,-5 0-1,-3 3 0,-4 2 0,-5 2 0,-2 6-1,-3 5 0,0 6 0,0 6-1,3 2 1,4 3-1,3-1 1,6 1 0,6-5 0,5-3 0,4-6 1,3-3 0,-2-6 1,1-3 0,-5-5 0,-2 1 0,-5 0-1,-4 0 0,0 13 0,-14-12-1,3 16-2,-4 4 0,2 11-3,-5-2-4,9 13-11,-6 1-13,6 3-4,2 0 1,2-1 0</inkml:trace>
  <inkml:trace contextRef="#ctx0" brushRef="#br0" timeOffset="4603">2896 716 56,'0'0'34,"0"0"-1,0 0-12,-13-2-11,2 12-5,-4 4-3,-1 5-1,1 3-1,1 1 0,5 3 1,3 0 0,6-7 0,5 0 1,2-10 2,6-1-1,-1-8 0,3-3 0,-4-5-1,1-5 1,-3-4-1,-2-2-1,-2 0 0,-1 2 0,-3 2-1,0 1 1,-1 3-1,0 11 0,0 0 0,0 0 0,0 0 0,0 0 0,0 0 0,0 0 1,0 0-1,4 11 0,-4-11 0,0 0 1,0 0 0,0 0-1,0 0 0,0 0 0,0 0 0,0 0 0,-10 12 0,6-1 0,2 1 0,1-1-1,1 2 1,3-3 0,-3-10 0,13 15 0,-13-15 0,16 8 1,-16-8 0,13 3 0,-13-3 1,0 0-1,0 0 0,0 0 1,-12-8-1,12 8-1,-12-3-1,12 3-1,0 0-11,-10 0-26,10 0 1,4-14-2,2-3 1</inkml:trace>
  <inkml:trace contextRef="#ctx0" brushRef="#br0" timeOffset="9464">1887 264 51,'11'-8'34,"-2"-2"0,-9 10-4,13 0-18,-21 14-5,-1 15-1,-7 11-4,-4 12 0,-3 13-1,3 11-1,2 4 0,9 2 0,10-7 0,14-8 0,15-14 2,17-14-1,13-22 0,10-14 1,7-18 0,1-14 1,-5-13-1,-8-9 1,-17-11 1,-12-5 0,-22-3 0,-18-2-1,-22 3 1,-14 8-2,-17 11 0,-10 11-1,-6 16-1,-1 11-3,6 18-4,8 5-19,23 13-13,22 1 0,26 0-1,25-4 1</inkml:trace>
  <inkml:trace contextRef="#ctx0" brushRef="#br0" timeOffset="10004">3188 325 51,'-9'-1'39,"9"1"-1,8-19 0,11 5-13,3-13-14,14 2-5,6-4-2,9 1-1,1 5-1,6 3-1,-4 7 1,-2 7-2,-7 12 1,-10 7 0,-11 10-1,-13 9 1,-12 6 0,-12 5 0,-7 2 0,-3 1-1,-4-2 1,2 1 0,4-4-2,11-1 1,10-1-1,11 2 1,12 1-1,8 2 1,8 1-1,4-5 0,-1-2 1,-3-4 1,-7-3-1,-13-6 1,-13-5 0,-15-6 0,-18-7 1,-12-2 1,-12-5-1,-7-2 1,-7-4-1,2-2-1,7-2 0,8 0-3,12 5-2,9 0-28,27 5-11,0 0 0,39-4-1</inkml:trace>
</inkml:ink>
</file>

<file path=ppt/ink/ink5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18:32.81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34 7 59,'-9'-10'38,"9"10"-2,-13-1 1,13 1-33,-15 4-20,15-4-20,0 13 1,0-13-3,12 12 2</inkml:trace>
</inkml:ink>
</file>

<file path=ppt/ink/ink5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18:32.03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256 705 49,'0'0'38,"0"0"-1,0 0 0,0 0-27,-2 13-6,-2 7 0,1 16-2,-2 9-1,2 15 0,-1 12-1,2 12 0,2 8 0,1 6 1,-1 2-1,-1-4 1,-2-4-1,-2-10 1,-3-9-1,-2-11 1,-4-12-1,-2-14-1,-2-14-1,-2-16 0,2-16 0,-2-14-1,0-21 1,2-15 0,0-15 1,4-13 1,-1-14 2,6-6 0,3-4 1,7 1 2,4 3-2,11 8 2,7 7-2,9 12 0,8 13-1,6 14-1,7 15-1,6 14 1,2 15-2,-2 11 1,-2 13-1,-4 12 0,-9 7 1,-10 7-2,-10 3 2,-13 1-1,-13 2 0,-10-4 0,-13 0 1,-9-8 0,-4-5-1,-6-6 1,2-6-1,-1-6-2,8-5-1,2-10-6,19 4-15,3-9-12,14-4-2,9-1 2,10-5 1</inkml:trace>
  <inkml:trace contextRef="#ctx0" brushRef="#br0" timeOffset="543">712 686 33,'27'-15'36,"-9"4"1,-18 11 0,9 9-16,-21 1-10,3 12-6,-3 4-2,5 5-2,2 3 0,9 3-1,6-4 1,7-4-1,7-4 0,3-12-3,8-2-19,-6-19-15,0-10 0,-5-11-1,-3-13 1</inkml:trace>
  <inkml:trace contextRef="#ctx0" brushRef="#br0" timeOffset="1047">1230 0 30,'-14'8'34,"0"-2"2,-5-2-2,0-5-16,0 6-10,-5-4-4,3 4-1,2-4-2,4 7 1,6-1-2,6 7 1,3 8-1,4 10 0,1 13 0,-2 12 0,-4 13 0,-2 5-1,-3 9 1,-4 3-2,-3-2 1,-1-4 0,-1-7 1,3-8-1,4-9 1,3-5 0,5-9 1,7-4-1,5-6 1,6-2 0,4-5 1,7 0-1,3-4-1,4-3 1,0-3-2,-2-5-6,3-4-26,-2-1-2,-1-8-1,0-6 1</inkml:trace>
  <inkml:trace contextRef="#ctx0" brushRef="#br0" timeOffset="12975">1541 245 31,'-5'-11'33,"5"11"1,-13-7-2,-1 3-20,1 12-5,-4 2-3,1 10-2,-3 8-1,2 10-1,1 8 0,1 6 1,4 6 0,7 1-1,7 0 1,4-2 0,4-7 1,6-7 0,3-10 0,6-7 2,2-13-1,5-7 0,-2-12-1,5-10 1,-2-12-1,1-9 0,-1-8 0,-2-8 1,-9-7-1,-3-3 1,-12-3 0,-6 5 0,-9 4 0,-5 9-2,-8 8 1,-4 12-1,-2 14-2,-2 10 0,4 15-3,-3 3-9,7 12-26,4 2 1,8 3-2,8-5 1</inkml:trace>
</inkml:ink>
</file>

<file path=ppt/ink/ink5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18:33.88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2254 98 78,'20'-8'40,"7"-6"-1,8 5-3,1-7-30,4 2-2,-1 4-3,-4 7 1,-5 9-2,-3 9 1,-4 11-1,-7 13 0,-4 11-1,-3 11 0,-3 10 0,-2 3 0,0 6-1,-3-1 1,-2 2 0,-3-9 0,0 0 0,-2-8 1,-2-7 0,-5-5 2,-2-8 0,-6-4 1,-6-10 0,-1-5 1,-6-11-1,1-3-1,-4-11 0,1-6-2,2-5-2,2-10-5,13-2-34,-5-6 0,7-4-1,-4-7 0</inkml:trace>
  <inkml:trace contextRef="#ctx0" brushRef="#br0" timeOffset="619">47 219 45,'4'14'32,"-1"3"1,-5 5-9,-5-4-14,3 8-4,-2-2-3,3 3-1,1-3 0,7-2 1,4-10 0,8-3 0,3-14 2,8-4-2,0-11 1,1-6 0,-6-4-2,-3-4 1,-8 1-1,-7 2-1,-11 7 1,-7 7 0,-9 8-1,-6 11 0,-3 8 0,-1 10-1,2 4 0,3 6 0,8 2 0,5-2 0,10-1 0,6-7 0,7-5-1,2-6 0,5-5-2,-5-7-2,5 2-7,-16-1-17,9-12-8,-9 12-1,0 0 2</inkml:trace>
  <inkml:trace contextRef="#ctx0" brushRef="#br0" timeOffset="1091">121 718 50,'-9'11'36,"9"-11"-1,-18 17 0,9-1-23,-4-2-8,2 6-2,2-1-2,8 1 1,8-2 1,7-6-1,8-6 0,10-6 1,1-9 0,2-2 1,-5-7 1,-3-1 0,-13-2-1,-6 4 0,-16 3 1,-9 7-2,-10 6 1,-4 4-2,-1 4-2,-1 1-3,9 8-10,4-8-26,20-8 1,0 0-2,10-7 1</inkml:trace>
  <inkml:trace contextRef="#ctx0" brushRef="#br0" timeOffset="1576">1159 127 38,'-15'12'33,"-5"2"0,3 6-1,-1 2-18,5-5-13,4 2 1,6-4 2,12-2 0,5-9 0,7 0 2,-2-10-1,3 2 2,-6-8-1,0 3-1,-7-2-1,-9 11 0,2-13-1,-2 13-1,-10-4-1,10 4 0,-13 2-1,13-2 0,0 0 0,-11 4 0,11-4 0,0 0 0,0 0-1,0 0 1,0 0 0,0 0 0,0 0 0,0 0 0,0 0 0,0 0 0,0 0-1,0 0 1,0 0 0,0 0-1,0 0 1,0 0 0,0 0 0,0 0 0,0 0 1,0 0-1,10 5 1,-10-5 0,0 0 0,0 0 0,0 0 0,0 0 0,0 0-1,-16 12 0,7-4 0,0 4 0,1 1-1,5-1 1,3 1-1,7-3 1,8-6 0,2-3 0,3-3 1,0-2 0,-2-3 1,-6-2-1,-6-1 0,-6 10 0,-13-13-1,-3 11-1,-4 2-2,-4 0-4,7 11-12,-5-2-21,9 8 0,7 1-1,7 7 2</inkml:trace>
  <inkml:trace contextRef="#ctx0" brushRef="#br0" timeOffset="2266">1200 802 59,'1'10'37,"-1"-10"0,0 0 0,0 0-27,-8 10-6,8-10-3,-3 20 0,4-9-1,3 1 1,5-2 1,3-3-1,3-4 1,2-5 0,0-4 1,-2-3 0,-4-3-1,-6 0 1,-7 2-2,-8 5 1,-6 1-1,-4 6 0,-1 1-1,1 3 0,2 3-1,5 0 1,13-9 0,-8 10 0,8-10 0,10 3 1,-10-3 0,15 1 0,-15-1 0,10 5 0,-10-5-1,-1 17 0,-2-4-3,3-13-10,-8 21-28,8-21 1,4 11-2,-4-11 1</inkml:trace>
  <inkml:trace contextRef="#ctx0" brushRef="#br0" timeOffset="11981">859 13 33,'0'0'33,"0"0"0,0 0 0,0 0-18,-10-8-8,10 8-2,-23-4-2,7 4 0,-7-1-1,0 1 1,-3 1-1,1 1 0,-2 3 0,0 1-1,1 0 0,3 1-1,3 1 1,0 2-2,3 0 1,-3 3 0,0 2 0,2 3 0,-2 2 0,1 5 0,1 4 0,0 1 1,4-1-1,5 0 1,3-3 0,6-2 0,4-4 0,6-4 1,5-7-1,6-1 1,1-4 0,2-1-1,1-2 0,1 1-1,0 0 1,-1 2 0,-4 1-1,2 4 0,-1 5 0,1 2 0,-1 5 0,-1 2 1,0 3-1,-1 2 0,-1 2 0,-2 3-1,-4 0 1,-5-1 0,-5 0 0,-3 1 0,-6-2 0,-7-2 0,-6-1 1,-6-4-1,-5-3 0,-2-3 1,-1-5 0,-2-6 0,-3-6 0,1-4 0,3-5 0,3-2-1,5-1 1,4-1-2,4 1 0,4 0-3,14 11-4,-3-11-23,16 9-8,6-4 0,8 2 1</inkml:trace>
  <inkml:trace contextRef="#ctx0" brushRef="#br0" timeOffset="12923">1682 91 38,'-13'5'35,"13"-5"3,-10 3-2,10-3-19,0 0-5,-1-14-5,1 14-2,17-18-1,-6 8-1,3-2-2,1-1 1,5 2-1,0 2 1,-1 1-2,0 4 2,-1 5-2,1 8 1,0 5-1,-1 7 0,-4 7 0,-2 9-1,-3 10 1,-4 7 0,-7 6-1,-6 4 1,-7 4-1,-9 1 1,-6-2-1,-4-3 1,-5-6-1,-4-5 0,0-3 0,-1-9 0,5-5 1,4-10-1,8-5 1,2-9 0,10-7 1,15-5-1,-8-17 0,17 1 0,7-7 1,4 1-1,3-1 0,5 3 0,3 5 0,2 7 0,-1 9 0,3 6 0,0 8 0,0 4 0,1 6-1,-2 2 1,0 0 0,-2-1 0,-1-5 1,-5-3-1,1-6 0,-2-4 0,1-9 0,-5-4 1,-2-3-1,-2-2 0,-5 0 0,-2 0-1,-10 10-1,5-15-4,-5 15-33,0 0 1,0 0-1,-12-1 0</inkml:trace>
</inkml:ink>
</file>

<file path=ppt/ink/ink5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19:50.75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59 774 45,'-18'2'25,"6"4"3,-2-5-2,14-1-2,-16 3-7,16-3-4,5 10-5,8 0-3,4-5-1,13 5-2,7-1 0,11 3 0,13-2 0,8 0 0,9-1-1,3-2 0,8 1 0,-2-1 0,2 0 0,-6-2 0,-5-1-1,-7 0 0,-11-2 1,-11 2-1,-12-3 0,-10-2 1,-10 1 0,-17 0-1,0 0 0,0-15 0,-15 8-1,-5 0 2,-6-2-2,-5 2 1,-3 1-1,-2 3 1,4 2 0,3-1 0,5 0 0,7 3 0,17-1-1,0 0 1,11-1 1,13 2-1,6-2-1,8 3 1,5 3 1,0-4-1,0 3 0,-4 0 0,-7 0 0,-8 0 0,-8 2-1,-16-6 1,6 12 0,-15-3 1,-9 2-1,-6 2 0,-8 3 1,-6 2-1,-2 1 0,-2-1 0,1 0-2,4-4-2,10 2-10,4-10-25,23-6 0,-4-10 0,20-7 0</inkml:trace>
  <inkml:trace contextRef="#ctx0" brushRef="#br0" timeOffset="864">2013 38 29,'9'-4'35,"-9"4"1,11-5-1,-11 5-18,-14-6-6,-8 2-3,-3 3-4,-9-3-1,-4 2-1,-4-3-1,1 3 0,2-1 0,7 2 0,7 6-1,6 5 0,8 9 0,5 10 0,8 12 1,1 14 0,0 15-1,-3 17 1,-5 6 0,-6 8-1,-5 6 1,-8 0 0,-3-2-1,-4-7 0,1-8 1,5-11-1,7-10 2,13-12 0,9-11-1,16-8 2,10-10-1,14-5 0,7-10 0,8-2 0,2-4-1,-1-1 0,-1 1-1,-6-3 1,-7-3-2,-7-1 0,-6 0-3,-10-6-6,2-2-29,-3-2 0,-2-6 0,6-7 0</inkml:trace>
  <inkml:trace contextRef="#ctx0" brushRef="#br0" timeOffset="12579">2568 140 37,'0'0'36,"0"0"-1,5 9-1,-5-9-20,0 0-6,-10 9-2,9 3-2,-5 1-1,3 5-2,-3 1 2,3 5-2,0 0 0,2 1 0,0 0 0,1-6-2,3 1-3,-1-8-3,6 4-12,-6-4-15,-2-12-3,15 18 1,-6-9 0</inkml:trace>
  <inkml:trace contextRef="#ctx0" brushRef="#br0" timeOffset="12970">3028 625 41,'-16'-28'23,"-4"1"1,2 9-3,-4-1-4,8 13-3,-6 1-4,8 15-2,-4 9-1,8 14-1,0 12-1,5 14-2,1 10 0,3 14 0,0 7-1,1 7 0,2-4-2,0-3 0,-1-6 1,-1-6-2,-3-8 1,0-14-3,1-10 0,-1-14-4,3-4-8,-6-15-17,4-13-4,-1-13-1,-1-15 1</inkml:trace>
  <inkml:trace contextRef="#ctx0" brushRef="#br0" timeOffset="13241">2802 1022 31,'-6'-84'34,"10"8"2,7 2 0,2 4-18,18 14-7,3 4-4,12 13-4,4 8-1,7 17-1,1 11 0,0 13-1,-2 10-1,-6 7 1,-6 6 0,-9 3-1,-11 2 1,-12 1-1,-12-2 1,-12-4 0,-10-4 0,-9-3 0,-7-5 1,-4-1-1,-2-5 0,0-3-1,4 0-2,1-7-6,16 7-12,8-8-13,15-4-3,0 0 2,19-5 0</inkml:trace>
  <inkml:trace contextRef="#ctx0" brushRef="#br0" timeOffset="13600">3594 661 35,'-13'17'33,"1"8"0,-3 3 0,-1 1-24,11 8-2,-2-2-2,9 2-1,8-4-1,9-3-1,5-10 0,7-4-2,4-8-1,0-12-7,8-4-21,-4-9-5,-6-8-2,1-9 2</inkml:trace>
  <inkml:trace contextRef="#ctx0" brushRef="#br0" timeOffset="13817">3721 213 50,'-29'-8'36,"1"5"-2,7 7 0,6 0-27,2 0-6,2-8-14,11 4-19,0 0-4,13-20 1,3 8 0</inkml:trace>
  <inkml:trace contextRef="#ctx0" brushRef="#br0" timeOffset="14097">4121 65 30,'2'16'34,"1"6"1,-3 6-1,-6 1-21,5 10-4,-8 2-4,0 3-1,-2 0-3,-2-6-9,2-2-25,4-3-1,1-13-1,8 1 0</inkml:trace>
</inkml:ink>
</file>

<file path=ppt/ink/ink5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19:52.35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145 27 44,'-16'-7'33,"1"1"-8,6 7-4,-6-6-5,15 5-6,-12-1-2,12 1-1,9 3 0,9-2-3,0-1 0,12 2 0,2-4-1,9 2 0,1-1-1,3 0 0,0 0-1,-6 1 0,1 3 0,-6 3-1,-5 7 0,-8 5 0,-2 12 0,-5 10 1,-6 10-1,-6 14 1,-4 11 0,-6 9-1,1 8 2,-1 6-2,-2 1 1,0-1-1,0-1 0,6-5 1,-1-4-1,4-7 1,-1-8-1,0-11 0,3-7 0,-3-9 0,3-10 0,-2-9 0,1-10 1,-1-8-1,1-9 0,-19-1 1,1-7-1,-5-2 2,-7-2-2,-6-2 0,-3 2 0,-6 0-1,1 3 1,1 3-1,2 2 1,3 4-1,4 1 1,6 0 0,6 2-2,2 0-2,20-3-16,-10 15-20,10-15 1,9 8-1,5-7 0</inkml:trace>
</inkml:ink>
</file>

<file path=ppt/ink/ink6.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6-09-06T15:34:05.208"/>
    </inkml:context>
    <inkml:brush xml:id="br0">
      <inkml:brushProperty name="width" value="0.05292" units="cm"/>
      <inkml:brushProperty name="height" value="0.05292" units="cm"/>
      <inkml:brushProperty name="color" value="#FF0000"/>
    </inkml:brush>
  </inkml:definitions>
  <inkml:trace contextRef="#ctx0" brushRef="#br0">2218 5266 72 0,'-28'-16'36'15,"-9"13"-7"-15,-20-9-21 0,-2 12-3 16,-14 4-1-16,-4 9-2 16,-3 10 1-16,3 9-1 15,8 6 0-15,16 9 0 16,19 9 0-16,25 6 0 15,26 0 0-15,27 4 0 16,23-3-2-16,24 1 1 16,18-1-1-16,12-5 0 15,2-1 0-15,-5-6 0 16,-12 2 0-16,-16-2 1 0,-21-1 0 16,-26 6 1-16,-29-1 0 15,-24 3-1-15,-25-5 1 16,-20 3-1-16,-15-12 0 15,-7-7-1-15,-2-11 1 16,1-9-2-16,11-9-1 16,9-19 0-1,22-7-2-15,15-17-3 16,28 5-13-16,9-21-19 0,22 2 0 16,6-18 0-16,15 1 7 15,2-5 32-15</inkml:trace>
  <inkml:trace contextRef="#ctx0" brushRef="#br0" timeOffset="578.1535">2570 5642 92 0,'0'21'38'0,"0"-21"0"16,18-11-36-16,9-9-1 15,8-9 0-15,9-9-1 16,6-8 0-16,4-13 0 15,-2-13 0-15,-9-3 1 16,-12 0 0-16,-19 4-1 16,-17 15 1-16,-18 16-1 15,-15 25 1-15,-16 27 0 16,-4 31-1-16,1 32 0 16,10 24 0-16,16 20 1 15,22 6-1-15,19 0 1 16,23-4-1-16,22-21 0 0,15-25 0 15,11-26-2-15,3-30-2 16,5-24-14-16,-17-41-21 16,-1-29 0-16,-18-42-1 15,-9-17 4-15,-23-33 36 16</inkml:trace>
  <inkml:trace contextRef="#ctx0" brushRef="#br0" timeOffset="781.291">3014 4074 80 0,'-23'-28'37'16,"3"30"1"-16,21 39-32 16,7 26-2-16,14 32-2 15,9 27 0-15,10 18-1 0,9 20-3 16,10 2 1-16,5 1-2 16,0-10-2-16,6-5-4 15,-17-33-15-15,5-12-14 16,-13-32 0-16,-7-27 0 15,-23-34 27-15</inkml:trace>
  <inkml:trace contextRef="#ctx0" brushRef="#br0" timeOffset="921.9246">2954 4887 87 0,'21'-27'40'0,"19"-1"-2"16,31-1-33-16,6-5-4 0,8-8-4 15,13 2-27-15,-10-20-8 16,0 9 0 0,-15-12-1-16,0 2 17 15</inkml:trace>
  <inkml:trace contextRef="#ctx0" brushRef="#br0" timeOffset="1125.0582">4364 4664 96 0,'68'-10'39'0,"4"-1"-8"16,-10-15-32-16,-4-9-4 15,-4 7-29-15,-22-6-3 16,-2 8 0-16,-18-3-1 0,-3 10 25 15</inkml:trace>
  <inkml:trace contextRef="#ctx0" brushRef="#br0" timeOffset="1296.9639">4463 4984 77 0,'34'27'39'16,"18"-8"0"-16,2-25-29 15,0-11-44-15,23-18-3 16,-4-17-2-16,16-14-1 16,11-15 26-16</inkml:trace>
  <inkml:trace contextRef="#ctx0" brushRef="#br0" timeOffset="2406.3866">9783 5045 63 0,'-25'-8'38'16,"-19"1"-1"-16,-9 18-26 16,-20 8-8-16,-2 18 0 15,-10 19-3-15,6 18 1 16,8 16 0-16,20 3 0 16,23 7 0-16,26-13 0 15,32-21 2-15,28-24-1 0,25-33 2 16,17-35-1-1,10-32-1-15,2-27 0 16,-5-35 1-16,-16-19-2 16,-26-14 0-16,-26-8 0 0,-34-3 0 15,-31 6-1-15,-29 4 1 16,-22 18-1-16,-17 26-1 16,-3 20 0-16,5 25-2 15,10 25-3-15,31 38-8 16,12 8-26-16,35 29 0 15,14 0-1-15,28 20 4 16,7 9 37-16</inkml:trace>
  <inkml:trace contextRef="#ctx0" brushRef="#br0" timeOffset="2960.7919">10101 4786 94 0,'6'-17'40'0,"9"6"-10"16,-2-8-24-16,7 7-2 0,4 9-1 16,4 13-2-16,1 12 0 15,0 11-1-15,-1 14 0 0,-1 10 1 16,-4 11-2-16,-1 2 1 16,-3-3-1-16,-3-11 2 15,-3-11-1-15,0-7 1 16,2-26-1-16,1-20 0 15,3-24 1-15,-1-22 0 16,-1-19-1-16,-4-16 2 16,-1-13-2-16,-1-3 1 15,-2 6-1-15,-3 8 1 16,-1 20-1-16,5 18 1 16,4 30-1-16,11 31 1 0,4 27-1 15,6 19 0-15,3 14 1 16,4 13-2-1,0 4 2-15,-3 0-2 16,-1-8-2-16,-11-25-4 0,9-5-23 16,-18-35-10-16,3-20-2 15,-9-30 1-15,5-15 17 16</inkml:trace>
  <inkml:trace contextRef="#ctx0" brushRef="#br0" timeOffset="3351.4356">11681 4156 90 0,'40'5'41'0,"-5"-11"-1"15,5 4-34 1,1-9-3-16,8-4-2 15,2-7 0-15,1-1-1 0,0-5-2 16,-2-5-1-16,3 7-4 16,-15-7-29-16,4 10-3 15,-14-4 0-15,-3 11-2 16,-17-1 27-16</inkml:trace>
  <inkml:trace contextRef="#ctx0" brushRef="#br0" timeOffset="3507.6938">11887 4407 82 0,'31'16'41'16,"18"-5"-1"-16,4-21-23 0,13-7-15 16,13 0-10-16,-5-15-30 15,8-2-1-15,-4-17-2 16,12-10-1-16,15-18 29 15</inkml:trace>
  <inkml:trace contextRef="#ctx0" brushRef="#br0" timeOffset="4592.2761">18372 4437 74 0,'-26'-11'39'16,"-11"-1"-2"-16,22 16-29 16,-14 1-3-16,11 21-1 0,-1 13-1 15,11 20-2-15,0 22 0 16,8 24-2-16,7 22 3 15,0 10-3-15,9 16 2 16,3 6-2-16,6-5 0 16,-1-10-2-16,8-11-2 15,-10-31-14-15,12-5-19 16,-8-21 1-16,-1-21-1 16,-8-32 8-16,-2-20 30 15</inkml:trace>
  <inkml:trace contextRef="#ctx0" brushRef="#br0" timeOffset="5639.209">17725 5639 59 0,'0'0'38'0,"-4"14"-3"16,8-29-22-16,26 8-4 15,1-14-1-15,21 7-3 16,5-12-1-1,15-3 0-15,9-5-4 0,5 7 1 16,10-7-2-16,-1 3 2 16,1-2-2-16,-2-3 1 15,-6 3-1-15,-6 3 0 16,-9 0 1-16,-6-5-1 16,-12 7 0-16,-15-4-4 15,-4 11-10-15,-19-11-23 16,-2 9 0-16,-15-3 0 15,-2 5 2-15,-10 0 36 0</inkml:trace>
  <inkml:trace contextRef="#ctx0" brushRef="#br0" timeOffset="7398.4325">19200 5292 82 0,'-34'23'37'0,"11"9"0"16,-2-9-30-16,15 3-3 15,8-5-1-15,12-5 0 16,13-10-2-16,11-7 0 16,8-15 0-16,5-8 0 15,1-10-2-15,-7-5 2 0,-10-8-2 16,-15-1 0-16,-24 0 1 15,-20 10 0-15,-22 16-1 16,-21 20 1 0,-14 24-2-16,-10 22 2 0,1 21 0 15,3 18 0-15,18 19 0 16,18 0-1-16,22-1 1 16,26-7 0-16,23-19 1 15,23-18 0-15,20-24-1 16,16-21-1-16,19-25 1 15,11-24 0-15,9-22 0 16,2-22 0-16,-3-10 1 16,-12-7-2-16,-15-2 2 0,-23 9 1 15,-22 7-1-15,-25 20 1 16,-25 19-1-16,-15 24 0 16,-11 16 0-1,2 20 0-15,8 16-1 0,14 9 0 16,16 11 1-16,17 3-2 15,16-1 2-15,9-2-1 16,4-4 1-16,-2 2-1 16,-10-5 2-16,-13 1-2 15,-16-8 0-15,-25-8 1 16,-14-1-3-16,-18-12-1 16,-6-5-4-16,-19-27-27 15,13-4-6-15,2-29 0 0,14-10 0 16,11-18 20-16</inkml:trace>
  <inkml:trace contextRef="#ctx0" brushRef="#br0" timeOffset="7744.8692">19876 4216 90 0,'12'-28'36'15,"2"41"-10"-15,-8 21-22 16,4 30 1-1,-1 23-3-15,2 24 0 16,5 18-2-16,3 9 0 16,3 4-2-16,-2-2 0 0,5-4 0 15,-6-22-3 1,2-14-1-16,-13-36-8 16,6-14-19-16,-20-31-2 0,6-19 19 15,-32-34 11-15,3-25 3 16,-7-20 5-16,-4-17 2 15,13 7 9-15,-3-12 20 0,25 13 4 16,9-6-19 0,32 29-10-16,14 7-4 15,19 14-3-15,10 10-2 0,5 1-1 16,9 6-9-16,-8-9-28 16,6 0 0-1,-11-14 1-15,7 1-1 16,-5-10 29-16</inkml:trace>
  <inkml:trace contextRef="#ctx0" brushRef="#br0" timeOffset="7932.3839">21280 4231 74 0,'21'22'38'16,"13"5"0"-16,-4-21-29 16,21 4-4-16,4-18 0 0,11 0-3 15,4-10-2 1,-4-8-3-16,-5 0-1 15,-15-10-4-15,3 19-28 16,-27-4-1-16,-7 17 0 0,-26 3 0 16,-11 14 29-16</inkml:trace>
  <inkml:trace contextRef="#ctx0" brushRef="#br0" timeOffset="8097.5619">21276 4664 84 0,'34'17'40'16,"31"-3"-1"-16,11-16-32 0,16-6-3 16,5-5-4-16,-7-14-31 15,3 6-6 1,-14-12-2-16,-3-4-2 16,-13-9 16-16</inkml:trace>
</inkml:ink>
</file>

<file path=ppt/ink/ink6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20:45.20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38 118 36,'-14'6'32,"-1"-4"2,15-2-9,-10 6-10,10-6-3,0 0-2,9 2-1,11 1-2,1-1-3,12 2 0,5-1 0,8 2-1,3-2 0,5 0-2,6-1 0,-3 1 0,-1-1 0,-3 0 0,-5 2-1,-4-1 1,-7 0 0,-3-1-1,-12 0 0,-4-1 1,-5-2-1,-4 1 1,-9 0 0,0 0-1,4-13 0,-8 4 0,-2-2 1,-3-1-1,-2-3 0,-3-2 0,-2-1 0,-4 1 0,-4-1 0,0 3 0,-1 4 0,0 0 0,3 5 0,3 0 0,1 4 0,6 1 0,12 1 0,-9 2 0,9-2 0,16 7-1,0-2 1,4 3 0,7 0 0,1 0 0,5 3 0,1-1 0,-2 2 0,-4-1 0,-5 1 0,-4 3 0,-7-1 1,-5 4-1,-6 2 0,-8 0 1,-3 2-1,-7 1 1,0 3-1,-4-3 0,1 0 0,-1-3 1,1-4-1,4-1 0,2-5 0,5-3-1,9-7-1,-13 2-1,13-2-3,-3-13-6,12 2-24,-1-2-2,3-3-1,6-3 2</inkml:trace>
</inkml:ink>
</file>

<file path=ppt/ink/ink6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20:45.98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35 192 33,'11'1'34,"-11"-1"2,0 0-1,4 14-16,-4-14-6,-7 16-4,1-2-3,2 4-2,-3 5-1,1 2 0,-1 1-1,3 1-1,0-4 0,1-2 0,1-3-2,1-7-2,3-2-2,-2-9-9,6-11-24,3 0 1,3-5-1,4-1 1</inkml:trace>
  <inkml:trace contextRef="#ctx0" brushRef="#br0" timeOffset="376">405 354 37,'0'0'34,"-3"11"2,-3 0-1,-7 1-19,5 13-3,-7 0-6,1 11-2,0 0-1,3 5 0,3-4-1,6-1-1,3-1 0,6-5 0,4-7-1,4-5 0,5-9-1,0-8-2,5-5-3,-6-12-7,9-4-13,-3-10-13,-1-8 0,-1-9 0,-2-6 1</inkml:trace>
  <inkml:trace contextRef="#ctx0" brushRef="#br0" timeOffset="624">595 117 55,'-9'-11'38,"-1"3"-1,-1 9-1,11-1-21,-13 6-9,13-6-3,-9 6-3,9-6-2,0 0-4,0 0-9,-5-13-20,5 13-2,12-14 0,-2 7 0</inkml:trace>
  <inkml:trace contextRef="#ctx0" brushRef="#br0" timeOffset="963">884 0 30,'0'0'34,"0"0"1,5 18 1,-6-5-17,4 14-9,-7 1 0,4 8-4,-7-1-1,4 5-1,-4-4-2,0-3-1,1-1-3,-1-10-5,9-3-30,-1-2 0,2-5-1,-3-12 0</inkml:trace>
</inkml:ink>
</file>

<file path=ppt/ink/ink6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21:04.70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-2 450 56,'8'16'38,"-8"-16"-1,14 10 0,-14-10-24,0 0-5,0 0-2,0 0-3,0 0 0,0 0-2,0 0-1,0 0-5,0 0-16,3-11-18,-3 11 1,-2-18 0,-3 6-1</inkml:trace>
  <inkml:trace contextRef="#ctx0" brushRef="#br0" timeOffset="2030">649 0 44,'0'0'32,"0"0"3,-8 17-10,-2-3-12,10-14-4,0 0-4,-12 44 0,12-44 0,0 0-2,10 52 0,-10-52-1,0 0 0,44 31-4,-44-31-3,42 6-6,-42-6-6,42-10-8,-42 10-7,0 0-4,0 0 2</inkml:trace>
</inkml:ink>
</file>

<file path=ppt/ink/ink6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20:56.63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 1091 35,'0'0'32,"0"0"0,-9-13-11,17 3-6,-4-13-4,7 2-1,-2-13-3,7 0-2,-3-9 0,5-1-1,-5-3-1,2-1 1,-4 1-2,2 1 0,-4 6 0,-1 5-1,-2 8-1,-3 8 0,-3 19 0,0 0-1,5 31 0,-6 5 1,1 7-1,0 3 1,4 2 0,2-1-1,3-6 1,3-10 0,1-11 1,4-10-1,0-8 1,2-4-1,-2-6 1,-3-2 0,-1 1-1,-2 1 0,-2 6 0,0 4 0,-1 10 0,-1 7-1,1 5 1,-2 3-1,3 3 0,-2-1-3,4 1-6,-6-6-26,7-9-1,0-7 0,3-7 1</inkml:trace>
  <inkml:trace contextRef="#ctx0" brushRef="#br0" timeOffset="472">486 922 29,'9'-2'30,"5"-1"2,3-7-1,1-8-20,6 1-4,-1-6-3,1 0 0,-7-4-1,-3 4 1,-9 0 0,-4 6 0,-8 6-1,-5 9 1,-9 11-2,-5 10 0,-2 8-2,-1 11 0,3 3 0,5 5 0,3-2 0,7-2-1,9-4 1,7-8-1,9-8-1,5-9-3,8-8-1,0-13-4,13-4-2,-2-15-1,9 0 1,-7-13 3,3 2 5,-5-2 5,-7-1 3,-4 8 6,-15 1 2,-5 14 1,-14 2-1,7 16-2,-23-3-4,10 12-2,0 7-2,7 4-2,6 5 0,11 3-1,5-1 1,3 0 0,-1 0 0,-1-1 0,-7-4 1,-10 0 0,-9-5 0,-12-4-1,-5-2 0,-3-6-2,3-3-4,0-13-2,16 1-4,9-14-3,22 1-2,7-10 1,20 4-1,1-7 6,12 6 4,-2 0 8,-7 3 6,-9 8 7,-22 1 0,-10 12 2,-23 1 0,-8 14-2,-16-1-3,3 11-5,0 2-3,10 8-1,16-1 0,18 4-2,18-2 0,13-1 0,4-4 0,2 1 1,-8-3 1,-11-2 1,-20-2-1,-21 0 0,-21-2 0,-13-2-1,-8-1-1,-4-5 0,5-1-3,5-7 0,16 0-1,18-5-1,14 4 2,22-13-1,15 5 1,6-1 1,8-1 2,3-2 2,-3-3 0,2-3 1,-8-4 1,-1-1 1,-11-8 0,0 1 0,-8-7 0,0 1-1,-7-2-1,0 5 1,-6 3-2,2 7-1,-4 10 0,3 8 0,1 12-1,2 11 0,0 12-1,1 5 1,-2 5-1,-2 2 1,-6 0 0,-6-4 0,-8-4 0,-7-5 0,-6-8 0,-5-8 0,-2-7 0,-3-7-1,5-7-1,2-7 0,13-6 0,6-8-1,12-1-1,9-3 2,11 3 0,5 2 0,4 4 1,0 4 0,-5 10 1,-9 9 1,-10 5 0,-11 7-1,-8 4 0,-5 2 0,-4-2 1,5 0-1,10-15 2,-1 10 0,15-16 0,12-4 1,7-8 1,5 0-1,0-1 0,0 6 0,-5 8-1,-4 10-2,-8 14 1,-6 12-2,-8 16 0,-3 14 0,-6 14 0,-4 7-1,-4 3 0,-7-3 0,-3 2-1,-8-7 0,-1-10 1,-3-13 0,1-14 1,3-15 0,3-16 0,11-17 2,9-23-1,13-20 2,14-21 0,9-16 0,5-19 0,6-8 1,4-2-1,-2 10 1,-7 7 0,-9 20-1,-12 20 0,-11 25-1,-10 25 0,-8 21 0,-3 15 0,-4 13-1,4 8 0,4 3-1,6 0 0,9-7-2,8-4-2,3-14-5,14-7-29,-4-11 1,3-11-2,-1-9 1</inkml:trace>
  <inkml:trace contextRef="#ctx0" brushRef="#br0" timeOffset="2084">2276 245 56,'0'0'36,"-11"4"-2,-15 2 1,-9 2-29,-3 8-3,-1 1-2,0 4-1,5 5 1,8 5-1,11 7 1,10 10-1,5 8-1,4 6 2,1 5 0,2 4 0,1 1 1,3-1 1,0-8 0,6-5 0,4-13 1,8-8-1,2-10-1,7-10-1,0-5-4,-3-15-22,5-8-12,1-7 0,-1-12-2,0-9 2</inkml:trace>
  <inkml:trace contextRef="#ctx0" brushRef="#br0" timeOffset="2631">3862 58 70,'0'0'39,"71"-36"-1,-23 28 1,-2 1-32,6 0-2,2 9-3,-7 9-3,-47-11 0,71 53 1,-48-9-1,-5 12 1,-10 10 0,-1 11 0,-3 3 0,3 2 0,-2-2 0,-2-5 0,7-4 0,-2-11 0,1-7 2,-5-6-1,-4-47 1,-25 71 0,25-71 1,-59 48 1,59-48-2,-83 29 1,83-29-2,-77 12 0,77-12-5,-52 4-16,52-4-22,0 0 1,0 0-1,0 0 1</inkml:trace>
  <inkml:trace contextRef="#ctx0" brushRef="#br0" timeOffset="7830">3100 238 47,'12'-3'40,"-12"3"0,12-3 0,-12 3-17,0 0-13,0 0-4,-9 8-3,9-8-1,0 0-1,0 0-1,0 0-2,-12 3-6,22-3-23,-10 0-9,0 0 2,0 0-3</inkml:trace>
  <inkml:trace contextRef="#ctx0" brushRef="#br0" timeOffset="8561">2382 399 52,'0'0'38,"-13"-6"-3,13 6 2,13-10-20,-1-3-9,6 2-4,4-2-1,3 2-2,3 1 0,1 3 1,-6 3-1,-6 4-1,-17 0 1,14 18 1,-17-4-1,-5 2 0,-1 0 1,-3 0-1,4 2-1,3-3 1,6 1-1,5 0-1,6-1 1,6 3 0,1 1 0,0 2 0,-1 0 0,-4 2 0,-5-1 1,-9 1-1,-4 0 0,-6 0 1,-6-5 0,2-1-1,-7-3 1,3-4-1,-1-5 0,2-6 0,4-4 0,-2-7-2,8 1-2,-5-7-4,12 7-12,-5-7-19,6 0 1,5-1-1,-1-1 1</inkml:trace>
  <inkml:trace contextRef="#ctx0" brushRef="#br0" timeOffset="9024">2812 315 38,'11'4'33,"-6"5"2,-4 2-1,-1 0-21,5 13-5,-6 4-4,5 6 2,-7 1-3,7 4 0,-4-2-2,-1-1 0,2-3-2,-2-8-3,8 0-12,-5-8-19,-2-17 0,10 7-1,-10-7 0</inkml:trace>
  <inkml:trace contextRef="#ctx0" brushRef="#br0" timeOffset="9485">3523 297 35,'-12'-1'34,"0"-4"2,1 0-10,11 5-8,-15-7-7,15 7-3,0 0-1,3-11-2,7 4-2,5 2 0,2 0-2,4 0 1,-3 2-1,0 3 0,-1 1-1,-4 6 1,-6 2-1,-5 5 1,-5 2 0,-4 3 0,0 1 0,-2 1 0,0 1 0,2-2 0,2 0-1,3-2 0,5-1 0,2 2-1,5-2 1,3 3 0,1 1-1,-2 1 1,0 0 0,-2 1 0,-6 0 0,-3 0 1,-6-1-1,-2-1 1,-4-2 0,-2-2 0,0-2 0,-2-4 0,2-3 0,0-2-1,0-5 0,-1-2 0,-1-3-1,3-3-2,0 3-4,1-8-5,11 12-18,-10-15-9,7 2 0,5 1 1</inkml:trace>
  <inkml:trace contextRef="#ctx0" brushRef="#br0" timeOffset="10307">3981 274 25,'15'-52'30,"-15"52"-2,0 0-1,0 0-9,0 0-1,0 0-8,-15 62-3,15-62 0,-8 84 1,2-34-2,1 7 0,3-3-1,-6 2 0,3-8-2,5-2 1,0-46-2,-5 70 0,5-70-1,5 42-1,-5-42 0,0 0-4,0 0-20,0 0-13,0 0 1,0 0-2,0 0 2</inkml:trace>
</inkml:ink>
</file>

<file path=ppt/ink/ink6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21:22.99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-1-6 65,'0'0'37,"9"1"0,-9-1 0,7 12-28,-7-12-5,6 20-1,-3-6-1,3 1-1,0 3 0,1-2-1,3-1-1,1-3-2,6 2-6,-3-12-10,10 4-17,5-2-1,3-3 0,2 1 0</inkml:trace>
  <inkml:trace contextRef="#ctx0" brushRef="#br0" timeOffset="277">480 135 56,'7'27'37,"2"9"0,-1 11 0,-5 5-23,8 19-6,-3 6-4,1 8-1,-6 2-2,2 0 0,-3-6-1,-2-4-2,-1-9-1,-2-13-4,4-5-8,-4-16-24,3-15 2,0-19-1,0 0 1</inkml:trace>
</inkml:ink>
</file>

<file path=ppt/ink/ink6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21:23.78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116 683 65,'35'-14'37,"1"7"-1,-2 6 0,-3 8-30,3 12-3,-4 8-3,-4 7 0,-6 5 0,-5 4 0,-2-2 0,-3-5 1,-5-7 0,0-5 0,-4-9 1,-1-15 0,0 0 0,-13-9 0,0-10 0,-7-6-1,-9-6 1,-4 2-2,-7 0 0,-3 10 1,-3 9-1,1 12 0,2 13 0,8 12 0,9 13 0,9 4 0,9 4-1,12-2 2,7-2-1,11-8 1,6-7-1,4-8 1,3-10 0,0-9 1,0-6-1,0-4 0,-3-5-1,-1 2 1,-3-2-1,0 5 0,-2 3 0,-1 4 0,-1 3-1,-1 3 1,-2 0 0,-4 0 0,-3-1 1,-2-8-1,-7-5 1,-1-6 0,-7-8 0,-1-5 1,-2-8-1,2-7 0,1-3 0,3-2-1,5 3 1,4-1-1,9 6-1,5 2 0,7 9-2,-1 2-3,7 11-12,-6 1-22,2 4 1,-4 5-2,-4 3 3</inkml:trace>
  <inkml:trace contextRef="#ctx0" brushRef="#br0" timeOffset="617">812 858 55,'17'22'37,"7"-5"-1,4-6-9,-1-15-11,10 0-7,-7-14-2,0 0-3,-7-9 0,-5-1-2,-8-4 1,-8 0-1,-10 2 0,-9 3-1,-9 5 0,-6 9 0,-6 6-1,-4 11 1,1 8-1,1 12 0,5 6 0,5 7-1,8 5 1,10 0 0,7 1 0,9 0 0,5-4 0,6-5 0,5-6 0,3-5 1,5-10 1,0-6-1,2-9 1,1-6-1,1-7 1,2-6 0,-1-6-1,0-5 1,-2-2-1,-2 1-1,-4 3 1,-3 4-1,-5 6 1,-6 11-1,-11 9 0,3 17 0,-9 5 0,-2 5 0,0 1-1,3 0 1,1-2 0,4-5 0,6-10 0,6-9 0,7-9 0,3-10 0,2-5 0,3-6 1,1 0-1,-1-1-1,-3 4 1,-2 6 0,-5 13 0,-3 11 0,-3 11 0,-1 9 0,-1 4 0,0 3-1,2 1 1,0-3 0,-1-4-1,2-8 1,1-10 0,4-8 0,-1-9 0,3-8 0,4-14 0,1-12 1,7-17-1,6-18 0,2-13 0,0-11 1,-4-4-1,1 0 1,-8 6-1,-2 15 1,-9 16 0,-10 22-1,-5 26 1,-2 21-1,-13 40 1,-1 16-1,-5 21 0,1 13 0,-1 13-1,2 6 1,4-3-1,6-7 1,6-14-1,1-16-1,10-17-1,-1-20-1,6-16-1,-15-16-2,18-26-1,-22-15 2,-6-12 1,-13-16 3,-7-8 2,-9-1 1,-4 1 2,3 14 3,0 7-1,10 15 1,11 14-2,21 17-1,14 11-1,17 5-1,8 3-1,8-1-1,6 0-4,-4-11-10,4-1-26,-6-6 1,-3-7-1,-6-7 1</inkml:trace>
  <inkml:trace contextRef="#ctx0" brushRef="#br0" timeOffset="1653">2365 0 64,'10'16'41,"-5"9"-2,-6 13 2,-10 4-26,2 13-8,-6 2-2,-2 5-2,1-4-3,-3-6-2,5-2-4,-3-17-17,9-4-18,7-9 1,2-9-1,-1-11 1</inkml:trace>
</inkml:ink>
</file>

<file path=ppt/ink/ink6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21:23.49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0 195 53,'6'-67'37,"8"12"0,7 14-1,9 22-19,9 5-12,15 18-2,5 11-2,-1 13-1,-5 9 0,-6 7 0,-10 6-1,-15 3 1,-18 1-1,-15-3 0,-20-5 0,-10-7 0,-10-5-3,-6-14-6,4-3-15,2-11-11,8-10 0,10-6 0</inkml:trace>
</inkml:ink>
</file>

<file path=ppt/ink/ink6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21:43.51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44 84 48,'-5'-19'39,"0"3"-1,-1-1 0,3 7-26,-2-2-6,5 12-3,0 0-1,0 0-1,-6 21-1,6 0 1,0 5-1,-1 3 0,-2 6 0,1 0-2,-2 2 0,-1-7-6,7 6-15,-1-9-14,2-4-2,3-5 2,3-7 0</inkml:trace>
  <inkml:trace contextRef="#ctx0" brushRef="#br0" timeOffset="412">343 103 39,'-4'-10'38,"4"10"0,-7-11-1,7 11-23,0 0-4,-6 9-6,10 10-1,2 6-1,6 7-2,0 7 1,4 4 0,3 2 1,3 2-1,-2-2 0,2-4 0,-2-3 0,-3-6-1,0-4-2,-5-9-2,4-2-8,-7-11-27,7-11 1,1-9-1,2-11 1</inkml:trace>
  <inkml:trace contextRef="#ctx0" brushRef="#br0" timeOffset="699">875-1 38,'0'0'33,"0"0"1,-1 23 0,-16 6-22,10 18-6,-10 13-2,0 19 1,-8 12 0,1 14-1,-5 4-1,0 3 1,-3 0-1,3-5-1,-2-11-1,4-11 1,4-15-2,1-11 0,5-16-1,3-11-4,7-6-9,7-26-26,0 0 2,7-15-2,7-15 1</inkml:trace>
  <inkml:trace contextRef="#ctx0" brushRef="#br0" timeOffset="1233">807 971 11,'-4'22'32,"11"-3"1,16-1-6,15 3-12,4-9-3,16 2-1,1-11-2,8-2-2,-4-8-2,-2-4 0,-12-10 0,-5-1-2,-12-7 0,-11-1 0,-15-3-1,-11 1-1,-13-1 0,-10 7-1,-9 8 1,-6 8-1,-7 16 0,-3 13-1,2 11 1,2 16 0,5 6 0,7 7 0,10 3 0,12-1 1,10-4 0,11-4-1,12-7 2,9-9-2,11-12 2,10-7-1,5-12 0,5-8-1,7-8-4,-2-15-8,4-2-28,-1-6 2,-3-4-2,-8-1 0</inkml:trace>
  <inkml:trace contextRef="#ctx0" brushRef="#br0" timeOffset="1727">1646 976 47,'11'-24'40,"5"2"0,-4 1-1,1 8-23,-3-3-10,0 11-3,0 7-1,2 10-2,0 9 0,5 9 1,1 6-1,4 5 0,3 4 0,2-2 1,-2-4-1,-3-6 0,-2-7 1,-7-7-1,-1-9 1,-12-10-1,0 0 0,-2-10 0,-15-4 0,-6-2-1,-6-2 1,-6 2-1,-6 3 1,-5 7-1,0 9 1,1 10-1,9 7 0,6 9 1,12 5 0,10 3 0,14-3 1,10-2-1,10-7 0,9-5 0,5-7 2,3-7-2,-1-8-1,-4-11-5,6-3-33,-9-10 1,-2-6-2,-3-8 1</inkml:trace>
  <inkml:trace contextRef="#ctx0" brushRef="#br0" timeOffset="2285">2074 266 47,'0'0'35,"0"0"0,-5 28 0,14 11-28,-7 15-4,1 17-1,-1 17-3,0 9 1,2 11 0,0-2 1,0-8-1,2-11 0,-1-16 1,2-15 1,1-18 1,5-14 0,2-20-1,6-12 0,0-18 1,6-6-1,1-10 0,3-2 0,0 2-1,0 4 0,-3 9 0,-1 14 0,-4 16 1,1 15 0,-5 14 0,1 7 1,-3 4-1,0 4 0,-3-4-1,0-4 0,-2-4-3,-3-12-4,8-6-29,-3-9-6,1-8 0,3-11 1</inkml:trace>
</inkml:ink>
</file>

<file path=ppt/ink/ink6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21:46.57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314 1254 21,'0'0'31,"0"0"-2,1-9-6,-1 9-6,0 0-4,0 0-3,7-10-1,-7 10-2,0 0-1,8-12-1,-8 12-1,2-15-1,-2 4-1,-1-1 0,-4-2-1,-2-1 0,-5-1 0,-2 0 0,-6 3-1,-4 3 0,-5 2 0,-4 7 0,-1 6 0,0 10 0,1 8 0,2 9 0,5 8-1,8 5 1,7 5-1,11 0 1,8 0 0,11-4 1,10-6-1,9-8 1,6-7-1,3-7 1,0-7-1,1-8 0,-3-4-2,-7-8-3,-1 3-11,-13-6-22,-4-5 0,-5-2-1,-3-2 1</inkml:trace>
  <inkml:trace contextRef="#ctx0" brushRef="#br0" timeOffset="600">922 1178 26,'14'-8'34,"-7"-6"2,1-3-6,-4 6-12,-19-7-5,15 18-4,-34-21-1,8 19-2,-9 0-1,-3 9-1,-3 5-1,5 6-1,3 6-1,9 5 0,8 2 0,16 3-1,12 3 0,13-1 0,11-1-1,7-1 1,6-4-1,-2-5 1,-6-3-1,-5-5 2,-14-3-1,-8-2 2,-14-12-1,-18 11 1,-10-8 0,-5-2 1,-3-5-2,-2 0 1,4-2-2,0-3-1,9 3-3,3-9-8,15 4-29,5 1 1,7-1-1,7 0 1</inkml:trace>
  <inkml:trace contextRef="#ctx0" brushRef="#br0" timeOffset="1307">1383 384 53,'3'-11'38,"-3"11"0,0 0 1,-2 12-24,-6 9-8,2 15-3,-1 9-1,0 13-2,2 9 1,2 9 0,0 0-1,5 0 1,0-4-1,3-8-1,1-9 0,0-11-4,6-3-11,-5-14-25,2-10 0,-3-4-1,2-4 1</inkml:trace>
  <inkml:trace contextRef="#ctx0" brushRef="#br0" timeOffset="1625">1471 1553 49,'0'0'38,"2"-11"-3,-2 11-11,0 0-6,-12-7-5,12 7-4,0 0-2,0 0-2,0 0-1,-11 1 0,11-1-2,0 0 0,0 0 0,0 0-1,0 0 0,0 0 0,0 0 1,2-10-2,-2 10 1,0 0-1,0-9 1,0 9-1,0 0 1,0 0-1,0 0 0,0 0 0,0 0 0,0 0 0,0 0 0,5-10 0,-5 10 0,0 0 0,0 0 0,0 0-1,0 0 1,0 0-2,0 0 0,-10 1-6,10-1-32,0 0-1,2-16-2,6-3 2</inkml:trace>
  <inkml:trace contextRef="#ctx0" brushRef="#br0" timeOffset="2240">1964 0 60,'0'0'41,"0"0"-1,0 0-2,0 0-27,0 0-5,6 81-5,-9-31 0,-4 11-1,3 7 0,1 3-3,0 5-15,2-6-21,2-6 0,6-5 0,2-13-1</inkml:trace>
</inkml:ink>
</file>

<file path=ppt/ink/ink6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28:00.09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 5 46,'1'-10'31,"-1"10"-1,0 0-10,12 7-46,-12-7-7,9 22 1,-4-7 0</inkml:trace>
</inkml:ink>
</file>

<file path=ppt/ink/ink7.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6-09-06T15:35:15.499"/>
    </inkml:context>
    <inkml:brush xml:id="br0">
      <inkml:brushProperty name="width" value="0.05292" units="cm"/>
      <inkml:brushProperty name="height" value="0.05292" units="cm"/>
      <inkml:brushProperty name="color" value="#FF0000"/>
    </inkml:brush>
  </inkml:definitions>
  <inkml:trace contextRef="#ctx0" brushRef="#br0">3700 2935 54 0,'0'0'31'15,"0"0"4"-15,0 0-32 16,8 11 3-16,-8-11-2 16,14 17 1-16,3-18-2 15,12-8 0-15,9-19 1 16,13-6-2-16,5-18 0 16,12-5-1-16,-1-4 1 15,1 6-4-15,-6 5 1 16,-8 1-5-16,-4 25-28 15,-21 3-3-15,-3 20 1 16,-26 1-1-16,12 23 36 16</inkml:trace>
  <inkml:trace contextRef="#ctx0" brushRef="#br0" timeOffset="415.8266">3703 4218 72 0,'-4'23'35'16,"6"9"-1"-16,-8-4-31 16,12 7-1-16,5-7-1 15,11-4 1-15,7-20 0 16,13-16 0-16,8-16 1 15,6-12-1-15,4-13 1 16,2-9-4 0,0 7-5-16,-10-10-28 15,-2 16-3-15,-13 4 0 0,0 6-2 16,-9 6 33-16</inkml:trace>
  <inkml:trace contextRef="#ctx0" brushRef="#br0" timeOffset="922.4363">3740 5706 64 0,'-11'51'34'0,"1"-11"0"16,18-8-29-16,6-16-1 16,18-13 0-16,10-23 1 0,17-12-1 15,11-18 1-15,9-9-2 16,-1-7 1-16,2 0-1 15,-11 0-2-15,-8 13-1 16,-13 17-3-16,-19 4-8 16,-12 21-26-16,-17 11-2 15,0 0 0-15,-1-17-1 16,5 6 40-16</inkml:trace>
  <inkml:trace contextRef="#ctx0" brushRef="#br0" timeOffset="4108.7413">3655 7635 58 0,'0'0'35'0,"0"0"-6"15,-13 6-21-15,13-6-2 16,0 0-3-16,-14 7 0 16,2-7-1-16,-4 2-1 15,-9-5 0-15,-11 2-1 16,-13 0 1-16,-17 1-1 0,-17 0 1 15,-20 3-1-15,-17 1 1 16,-17 3 0-16,-18 2 2 16,-10 3-3-16,-8 1 4 15,-2 1-2-15,-1 0 1 16,4 2 0-16,5-5 1 16,10 1-2-16,14-2 1 15,15-3 0-15,14-8-2 16,14 1 0-16,18-4 1 15,16 2-2-15,15-3 0 16,11 6 0-16,11 3 0 16,7 2 0-16,6 10 1 0,5 5-2 15,2 7 1-15,2 14 0 16,3 9-1-16,1 11 1 16,0 12-1-16,1 13 0 15,0 13 2-15,1 11 0 16,-2 22-2-16,-2 11 2 15,-4 15 0-15,-2 6 0 16,-3 7 1-16,-2 6 1 16,-1 0-3-16,0-2 0 15,2-16 1-15,6-12 1 16,6-15-2-16,5-22 0 16,9-12 0-16,6-18 0 15,8-17 1-15,5-15 0 0,7-14-1 16,5-11 1-16,6-8-2 15,7-6 2-15,6-10-1 16,6-6 0 0,8-5 1-16,9-2-1 0,10-1-1 15,10-2 1-15,7 1 0 16,8 4 0-16,12-3 0 16,8 2 0-16,12 5-2 15,3-2 2-15,12 1 0 16,11 1 0-16,17-5-1 15,8-5 1-15,9 6 0 16,4-6 0-16,-3-2 0 16,-2 4 0-16,-11-1-1 0,-16 0 1 15,-23 9 0-15,-22-1 0 16,-27 0-3 0,-28-7-6-16,-17 5-30 15,-42-18-1-15,-29-8 0 0,-37-21-2 16,-28-18 27-16</inkml:trace>
  <inkml:trace contextRef="#ctx0" brushRef="#br0" timeOffset="5428.3737">778 7696 87 0,'-15'-12'38'0,"5"-18"-12"16,9-1-19-16,-5-19-3 16,5-11-1-16,0-11 0 15,1-8-1-15,-2-9 0 16,2 0 1-16,-2-2-1 15,-3 5 0-15,-5 11 0 16,1 17 0-16,-1 9-1 16,-1 15 1-16,2 18-2 0,-3 19 0 15,7 22 1 1,10 16-2-16,8 19 1 16,8 15-1-16,6 11 1 15,10 7-1-15,3-2 1 0,11-5 0 16,-1-10-1-16,-1-9 1 15,-5-14 0-15,-9-19-1 16,-11-13 1-16,-13-11 1 16,-11-10-2-16,-35-16 1 15,-15-11 0-15,-18-12 0 16,-15-7-1-16,-12-3 1 16,-7 1 1-16,4 3-1 15,7 5 0-15,12 6 1 16,20 6-1-16,22 9 0 15,27 1 1-15,22 0-1 16,25-4 1-16,13-3-2 16,14-1 2-16,10-2-2 0,1 7 2 15,-4 3-1-15,-14 11 1 16,-13 9-1-16,-19 16 0 16,-18 14 0-16,-15 13 0 15,-16 9 1-15,-5 3-2 16,-6 5 0-16,2 0-1 15,2-6-1-15,10-3-1 16,8-11 1-16,11-8-1 16,4-10 1-16,8-2 0 15,4-9 0-15,4-7 3 16,2-2 1-16,-1-13 1 16,4-5 0-16,-2-12 1 0,3-12-1 15,-1-20 1-15,0-7 0 16,2-18-2-16,2-14 1 15,-3-6 0-15,-1-4-1 16,-2 2 0-16,-2 11 1 16,0 14-1-16,-2 13 0 15,-1 24 0-15,-3 22-1 16,7 23 0-16,2 26 0 16,2 25 0-16,7 13-1 15,3 18 2-15,6 12-2 16,3 5 1-16,1 3 0 15,-3-6 1-15,-3-9-2 16,-6-15 0-16,-9-14 1 0,-10-16-1 16,-15-17 2-16,-14-15-1 15,-17-20-1-15,-16-12 2 16,-12-20-1-16,-7-8 0 16,-2-4 1-16,2-3-1 15,11 0 0-15,13 2 1 16,20 6-1-16,26 2 0 15,26 9 0-15,22 0 0 16,16-5 1-16,14 1-1 16,9-3 1-16,3 2-1 15,-5 3 1-15,-14 4-1 16,-16 9 0-16,-21 14 1 16,-22 16-1-16,-24 15 0 0,-18 18-1 15,-16 14 2-15,-8 11-2 16,-5 10 2-16,-2 9-2 15,7-1 1 1,4-3-1-16,14-8 1 16,6-11-1-16,9-5-3 15,4-18-3-15,17 2-24 16,-7-25-8-16,5-13-1 16,0 0-1-16,9-24 15 0</inkml:trace>
  <inkml:trace contextRef="#ctx0" brushRef="#br0" timeOffset="29447.6639">2554 2399 67 0,'-20'-9'32'0,"4"24"-15"15,-8-1-12-15,7 19-2 16,-3 18-2-16,3 21 2 15,1 28-2-15,-6 24-1 16,0 34-2-16,-9 18 0 16,0 33 0-16,-4 16 1 0,-4 18 1 15,-4 6-2-15,-2-3 2 16,3-4 2-16,2-19 2 16,12-15 2-16,-4-25 0 15,10-23 0-15,3-30-1 16,6-17 1-16,-2-29-1 15,5-14-1-15,-1-22-1 16,0-12 0 0,-1-18-1-1,-1-6-1-15,-1-12-1 0,0-8-4 16,14 8-3-16,-24-34-29 16,28 11-2-16,2-12-1 15,19-8-1-15,22-5 32 0</inkml:trace>
  <inkml:trace contextRef="#ctx0" brushRef="#br0" timeOffset="30291.4603">16812 7917 73 0,'5'12'36'0,"8"-9"1"16,15 5-33-16,20-2-3 15,21 0 0-15,20-4-1 16,22-4 1-16,27-7-1 15,21-4 0-15,19 3-3 16,10-10-7-16,16 4-25 16,-4-8 1-16,0-3-1 15,-11-1 0-15,-12 0 35 0</inkml:trace>
  <inkml:trace contextRef="#ctx0" brushRef="#br0" timeOffset="30673.7194">20430 7894 42 0,'-80'15'35'0,"2"1"-1"16,4-13-17-16,18 15-8 16,4-12-1-16,25 6-2 15,15-11-1-15,29 3 0 16,21-5-2-16,21-5-1 15,23-3-2-15,17-7-2 16,33 3-8-16,6-13-25 16,27 0-1-16,3-7-2 0,13 3 1 15,-1 2 30 1</inkml:trace>
  <inkml:trace contextRef="#ctx0" brushRef="#br0" timeOffset="30908.1088">23166 7968 81 0,'67'7'36'0,"13"-3"1"15,22 10-29-15,1-4-8 16,6 4-31-16,12 1-5 16,-11-4-1-16,-8-6-1 0,-15-13 19 15</inkml:trace>
  <inkml:trace contextRef="#ctx0" brushRef="#br0" timeOffset="39755.4618">4095 6072 55 0,'8'-13'36'15,"-10"0"1"-15,2 13-29 16,0 0-2-16,-1 13-1 15,-5 0-1-15,2 1-1 0,-4 0 0 16,-1 3-2-16,-2 0 0 31,-1 1-1-31,-3 2 2 16,-2 0-2-16,-1-2 1 16,-1 6 0-16,-3 2 1 0,1 3-1 15,-1 6 0-15,-1 6 1 16,-1 6-2-16,1 2 1 15,0 6-2 1,-1 3 2-16,-1 5 0 0,2 6-1 16,1 2 1-16,4-2-2 15,3 1 2-15,3 2-1 16,2 1 0-16,4 2 0 16,2 0 0-16,4-4 2 15,2-1-2-15,0 1 1 16,4-5 0-16,2 2 0 15,1-2 0-15,2-5-1 0,3-2 1 16,3-2-2-16,5-6 3 16,2 1-2-16,2-2 0 15,1-4 1-15,1-3 0 16,0-7 0 0,-3-1-1-16,-3-2 1 0,-5-1-1 15,-2-3 1-15,-4-5-1 16,-4-3 0-16,0-3 1 15,-4 0-1-15,-2-3 0 16,2-3 0-16,-3-12 2 16,0 17-2-16,0-17 0 15,0 0 0-15,-6 13 0 16,6-13 0-16,-15 0 1 0,4-3-1 16,-4-5-1-16,-4 0 2 15,-8-7-2 1,-2-2 2-16,-3-8-1 15,-1 0 1-15,-2-4-1 0,1-4 1 16,2 3-1-16,3 0 1 16,4-2 0-16,6 3 0 15,3 5-1-15,2 1 0 16,5 1 0-16,2 7 1 16,5 1-1-16,1 2 0 15,1 12-1-15,14 0 1 16,1 9 0-16,5 13 0 15,4 4 0-15,6 8 0 0,6 2 0 16,3 5 0 0,2 2 0-16,0 1 0 15,-1-6 0-15,-3-4 0 16,-2-1 1-16,-6-6-1 0,-3-4 0 16,-5-2 0-16,-3-7 0 15,-5-8 0-15,1-9 0 16,-3-12 0-16,1-13-1 15,1-12 1-15,-2-10 0 16,5-6 0-16,0-5 0 16,0 1-1-16,-1 3 1 15,-2 7 0-15,2 11-1 16,-7 9 0-16,3 11 1 16,-5 4 0-16,-6 15-1 15,9-15 2-15,-9 15-2 16,0 0 1-16,0 0 0 15,0 0 0-15,0 0 0 0,-23 3 1 16,3 3 0-16,-8 4-1 16,-10-1 1-16,-6 5-1 15,-11 3 0-15,-3 6 1 16,1-3-1-16,2 0 0 16,3-3 0-16,10-1 0 15,9 1-2-15,11-6 2 16,22-11 0-16,0 0 0 15,24-19 0-15,9-1-1 16,10-2 1-16,4-5 0 16,7-6 1-16,-3 5-1 15,-3 1 0-15,-9 5 0 16,-10 8 0-16,-10 8 0 0,-19 6 0 16,-4 12 0-16,-17 3 0 15,-7 6 0-15,-6 2 0 16,-1 2 0-16,-1-2-1 15,7-1 1-15,7-6-1 16,22-16 1-16,0 0 0 16,12 3-1-16,15-12 1 15,5-5 0-15,2 1 1 16,0-4-1-16,-3 4 1 16,-9 3-1-16,-12 11 0 15,-8 10 0-15,-13 6 1 16,-8 6-2-16,-1 1 1 0,-2 6 0 15,2-6 0-15,7-6 0 16,13-18 0-16,11-5-1 16,17-19 2-16,7-6-2 15,4-3 1-15,3-2 0 16,-3 4 0-16,-9 9 0 16,-10 19 0-16,-14 17 0 15,-17 19-1-15,-9 7 0 16,0 14-7-16,-12-16-14 15,12 6-17-15,-2-21-3 16,22-23 0-16,-2-31 8 16,19-20 34-16</inkml:trace>
  <inkml:trace contextRef="#ctx0" brushRef="#br0" timeOffset="40614.8768">17003 12896 75 0,'15'-5'39'16,"3"3"-3"-16,12 9-27 15,8-1-4-15,12 4-4 16,12-2 1-16,10-1-1 16,13-1-1-16,6-2 0 15,13-4-3-15,2-14-6 16,16 3-27-16,-1-9 0 15,10 0-1-15,5-4 0 16,15 1 28-16</inkml:trace>
  <inkml:trace contextRef="#ctx0" brushRef="#br0" timeOffset="40911.7702">20030 12636 89 0,'-29'-6'37'16,"10"6"-2"-16,5-15-27 16,14 15-3-16,23-14-2 0,11 8-1 15,11 0-1-15,14 2 0 16,8-3-1-1,9 6 0-15,5-1-2 16,1-1-1-16,6 6-3 0,-5-11-7 16,10 9-24-16,-4-7 1 15,5 5-1-15,-3-5 0 16,7 5 28-16</inkml:trace>
  <inkml:trace contextRef="#ctx0" brushRef="#br0" timeOffset="41161.7808">23118 12870 84 0,'104'2'37'0,"-2"-12"-3"16,6 6-31-16,-3 1-7 16,-10-5-30-16,-2 2-1 15,-15-7 0-15,-6 1-2 16,-10-3 25-16</inkml:trace>
  <inkml:trace contextRef="#ctx0" brushRef="#br0" timeOffset="43254.6249">1259 13236 53 0,'-16'-48'37'0,"0"10"1"15,-7 0-26-15,3 16-3 16,-10 7-2-16,3 23 0 16,-11 11-3-16,-5 15-3 15,-6 16 1-15,-5 20-2 0,-7 18 1 16,1 21-1-16,6 12-1 16,2 15-2-16,6 18 3 15,10 10-1-15,6 11 1 16,15 8-1-16,12-7 1 15,8-2 1-15,6-10 0 16,9-16-3-16,5-17 1 16,2-14 0-16,4-23 0 15,-5-14 0-15,-1-18 0 16,-4-13-1-16,-7-13 1 16,-3-5 1-16,-4-17-2 15,-7-14-2-15,0 0-4 16,-14-39-10-16,4 16-21 0,-7-13 1 15,4 3 2-15,-13-9 25 16,2 10 11-16</inkml:trace>
  <inkml:trace contextRef="#ctx0" brushRef="#br0" timeOffset="43621.5208">434 15455 44 0,'-30'11'35'0,"11"1"-1"16,-11-9-21-16,21 12-6 15,-4-8-1-15,11 11-2 16,2 1-2-16,7 5-1 16,3 10 0-16,7 8 0 15,6 6 0-15,2 4 0 0,5 13-2 0,4-5 0 16,3 3 1-16,6-4 0 16,1-9 0-1,1-8-1-15,-2-8 2 0,-1-10-2 16,-3-19 2-16,-1-13 1 15,-6-22 0-15,-4-10 0 16,-7-18-1-16,-2-11 1 16,-3-15-1-16,1-1 0 15,0-3 1-15,0 7-2 16,4 12 1-16,1 7-1 16,1 12 1-16,3 11 1 15,0 11-2-15,-3 8-1 0,2 9-8 16,-6-2-28-16,2 8-2 15,-15-9-1 1,-6 14 2-16,-5-17 38 16</inkml:trace>
  <inkml:trace contextRef="#ctx0" brushRef="#br0" timeOffset="400282.5603">4862 3625 31 0,'-27'7'32'0,"6"0"1"15,-3-18-21-15,24 11-2 16,-21-12-3-16,21 12-2 15,-5-25-1-15,8 11 0 16,-2-4-2-16,4 2-1 16,-2-1 0-16,2 4-1 15,0 1 0-15,-5 12 0 16,15-17 0-16,-4 8 0 16,6 4 0-16,6 1 0 15,8 4 0-15,5-2 0 16,11 4 1-16,7-6-2 15,11 6 1-15,8 0 0 0,9 2 0 16,2 0 0-16,6-3 1 16,3 0-1-16,5 1 0 15,2 3 0-15,3-3 0 16,2 0 0-16,3-3 0 16,5-1 0-16,3-3 0 15,3-1 1-15,2 0-1 16,2 3 0-16,-1-5 2 15,-3-3-2-15,-7 5 1 16,-8 0 0-16,-10 6 0 16,-11 2 1-16,-15-2-1 15,-10 0 0-15,-15 4-1 16,-8 3 1-16,-11-2 0 0,-7 0-1 16,-5-5 0-16,-12 0 0 15,16 5-1-15,-16-5-8 16,14 0-26-16,-14 0-1 15,22-15-1-15,-9-1 1 16,4-8 36-16</inkml:trace>
  <inkml:trace contextRef="#ctx0" brushRef="#br0" timeOffset="401525.6972">16668 6631 67 0,'0'0'37'0,"0"0"1"16,16-2-28-16,-16 2-3 15,0 0-4-15,0 0 1 0,0 0-2 16,-8 14-1-16,-3 5 0 15,-6 5 0-15,0 4-1 16,-4 5-1 0,0 5 2-1,3 5-2-15,3-8 2 0,9-1-1 16,8-1 0-16,14-8 1 16,10-3-1-16,11-5 1 15,8-7-1-15,7-3 0 16,6-2 0-16,1-4 1 15,1-4-2-15,-5 0 0 16,-6-4-2-16,-1 2-6 16,-22-13-27-16,9 0 0 15,-11-8-3-15,0-1 1 0,-6-7 28 16</inkml:trace>
  <inkml:trace contextRef="#ctx0" brushRef="#br0" timeOffset="401791.333">17331 6513 76 0,'0'0'37'0,"-14"8"0"16,-5 8-31-16,5 16-2 15,-5 11-2-15,1 13 0 16,-3 4-2-16,4 5 1 16,1 4-1-16,4 4 0 15,2-4 0-15,5 0 0 0,1-5 0 16,2-7 0-16,4-10 0 15,1-3 0-15,5-5-2 16,-4-12-2-16,11 1-8 16,-15-28-25-16,24 4 1 15,-8-24-2-15,8-5 3 16,-4-18 35-16</inkml:trace>
  <inkml:trace contextRef="#ctx0" brushRef="#br0" timeOffset="402119.476">17623 6791 60 0,'1'23'35'0,"0"11"0"16,-7-8-25-16,4 16-6 16,-4 3 0-16,3 8-1 15,0-1 0-15,1 5-2 16,-1-9 1-16,4 0-1 15,0-3-1-15,0-5 1 16,2-6 0-16,-1-5-1 16,0-12 1-16,1-3 0 15,-2-2-1-15,-1-12 1 16,3 17 0-16,-3-17 0 16,0 0-1-16,0 0-1 15,0 0-1-15,0 0-3 0,0 0-30 16,3-17-1-16,2-7-1 15,-2-15-1-15,-1-9 28 16</inkml:trace>
  <inkml:trace contextRef="#ctx0" brushRef="#br0" timeOffset="403189.6969">5234 4897 44 0,'21'-15'33'16,"2"10"-14"-16,0-12-9 15,19 9-4-15,-2-7-1 16,14 3-1-16,-1 2-2 16,12 3-1-16,2 0 1 15,8 3-2-15,2-1 2 16,7 4-1-16,6-1 0 16,5 4 0-16,4-1 1 15,4 5-1-15,0-1 1 16,5 4 0-16,-3-1-1 15,2 1 1-15,-2-1 0 16,0-1-1-16,1-4 1 0,-2-2-1 16,-1-3 1-16,-1-4-1 15,2-7 1-15,0 0-1 16,-4-5 2-16,-1-2-2 16,-7 0 1-16,1 2 0 15,-7-3-1-15,-6 6 0 16,-8 1 0-16,-3-1 0 15,-10 4-1-15,1-1 0 16,-2 1 0-16,-6 3 0 16,-2-2-1-16,-2 3 2 15,-4 0-2-15,-8 4 1 16,-2-2 0-16,-7 5 1 16,-5-1-1-16,-5 1 0 0,-4 2-1 15,-3 2 1-15,-10-4 1 16,16 7-1-16,-16-7 1 15,15 5-2-15,-15-5 2 16,0 0-3-16,13 8 2 16,-13-8-5-16,13 8-9 15,-13-8-23-15,16 5-1 16,-16-5 0-16,21 0 7 16,-3-3 31-16</inkml:trace>
  <inkml:trace contextRef="#ctx0" brushRef="#br0" timeOffset="409675.0466">9286 3799 38 0,'7'19'35'0,"-7"-19"-2"16,2 13-21-1,-2-13-3-15,0 0-2 0,-18 8-1 16,18-8-1-16,-11 8 0 16,11-8-1-16,-13-3-2 15,13 3 1-15,-14-12-1 16,14 12 1-16,-27-11-3 15,4 12 1-15,-9-2-1 16,-7 4 0-16,-6 3 2 16,-6 3-2-16,-6-1 0 0,-1-1 0 15,-2 1 1-15,-2-6 0 16,-3 0-1 0,2-1 0-16,-5 1 0 15,-4 0 0-15,-4 2 0 0,-11-1 0 16,-5 3 0-16,-4 2 1 15,-7 6-1-15,-3-3 1 16,-1 2-1-16,2 0 1 16,-3-3-1-16,8 3 1 15,1-1-2-15,4-4 2 16,1-2 0-16,3 0-1 16,-3 0 0-16,0 1 0 15,-4 2 0-15,0 1 0 0,-2-3 1 16,-2 2-1-1,1 0-1 1,-3 0 2-16,1-1-1 16,3 0 0-16,3-7 0 15,1-2 0-15,1-5 0 0,2 1 0 16,1-5 0-16,-1-2 0 16,0-1 0-16,-1-3 1 15,3 4-1-15,-3-2 0 16,4 3 1-16,4 2-1 15,6-1 1-15,6 1-1 16,3 1 0-16,4-3-1 16,4-2 1-16,5-3-1 0,2-3 0 15,1 2 0-15,1-4 1 16,4 1 0-16,4 0 0 16,3 2 1-1,4 2-2-15,5 4 2 16,4 2-1-16,5 1 1 0,6 7-2 15,3 4 0-15,4 7 1 16,1 1-2-16,4 8 3 16,1 6-3-16,1 9 2 15,-1 7 1-15,0 7 0 16,0 2 0-16,1 6-2 16,-1 6 2-16,0 4-2 15,2 3 2-15,3 0-2 0,4-9 0 16,0 2 1-1,6-3-1-15,1-6 1 16,4-3 0-16,1-2-1 16,4-5 1-16,2-6 0 0,2 2 0 15,5-2 0-15,3-1 0 16,4-1-1-16,6-1 1 16,7-8 0-16,7 2 0 15,9-4 0-15,4 0 0 16,8-3-1-16,7-3 2 15,6-4-1-15,7-2-1 16,8 1 1-16,5-2-1 16,6-1 1-16,7 0 0 15,3-1 0-15,3 0 1 16,7 0-1-16,1-2 0 16,2 0 0-16,3 0 0 15,2-4 0-15,4-2 1 0,6-4-1 16,4-1 0-16,2-2 0 15,3-4 0-15,8 2 0 16,0-4 0-16,2 3 0 16,-4 3 0-16,-3 0 0 15,-2 4 1-15,-4 6-1 16,-6 1 0-16,-12 0 0 16,-5 2 0-16,-11 3 1 15,-7 3-1-15,-7-2 1 16,-11-3-1-16,-10-3 1 15,-9-3-1-15,-9 4 0 16,-9-3 0 0,-12 1 0-16,-8-6 0 0,-12-2 1 0,-8 4-1 0,-8 0 0 15,-5 0 0-15,-10 1 0 16,5-19 0-16,-5 4 1 16,2-8-1-16,0 0 0 15,3-10 0-15,3-7 1 16,1-3-1-16,3-4 0 15,2-11 1-15,-1-1-2 16,2 1 0-16,-1-7 1 16,-3-1 0-16,-2-6 0 15,-3-2 1-15,-5 3-1 16,-4 2-1-16,-6-2 2 16,-7 4-1-16,-6 4 1 0,-6 5-2 15,-5 7 0-15,-6 4 1 16,-5 1-1-16,-5 7 1 15,-6 5-1-15,0 1 0 16,4 6-2-16,-2-4-3 16,20 13-32-16,-11-12-1 15,18 10 0-15,4-11-2 16,20 3 36-16</inkml:trace>
  <inkml:trace contextRef="#ctx0" brushRef="#br0" timeOffset="411394.2596">7619 3776 50 0,'0'0'31'0,"-11"-8"-13"16,-6-7-6-16,17 15-4 15,-22-12-1-15,22 12-1 16,-26-12-1-16,15 9-1 16,-4-3-1-16,2 3 0 15,-3-2-1-15,3 0 0 16,-4-2 0-16,1 2 0 15,-3-2-1-15,-3 2 0 16,-4-4 1-16,-3-3-2 0,-3 4 1 16,-1-2 0-16,-4 3-1 15,0-2 1 1,-5 4-1-16,-1-1 0 16,-3 1 0-16,0 5 1 0,-4 0-2 15,-1 2 1-15,-1-1 1 16,1 1-1-16,1-2 1 15,1 0-1-15,1 0 1 16,3 3 0-16,2-5 0 16,3-1 0-16,-1 2-1 15,-1-1 1-15,-1 4 0 16,-1 2 0-16,0 3-1 16,-2-1 1-16,0 2 0 0,-1 5 0 15,2 1-1 1,1 2 0-16,4-2 1 15,2 1 0-15,4 0-1 16,3-1 0-16,5-1 0 0,0 2-1 16,4-3 1-16,0-2-1 15,-2 2 1-15,0-1 0 16,-1 2 0-16,-1-2 0 16,1 4 0-16,-1-3 1 15,0 0 0-15,3 2 0 16,5-4-1-16,1-1-1 15,3-5 1-15,3 1 1 16,11-5-1-16,-14-1 0 16,14 1 1-16,-8-11-1 15,6-2 0-15,1-1-1 16,1 0 1-16,0-3 1 16,0 0-1-16,2 1 0 0,2-3 0 15,1 2 1-15,2-2-2 16,0 2 3-16,3-1-2 15,0 1 0-15,1-1 0 16,-1 1 0-16,-2 4 1 16,-1 1-2-16,-7 12 2 15,9-15-1-15,-9 15 0 16,0 0 0-16,0 0-1 16,-9 22 1-16,0-4-1 15,-2 10 0-15,-5 4 1 16,-1 5-1-16,-3 1 2 15,-1 4-1-15,-1 0 0 16,2-4 0-16,-1-1 0 0,5-13 1 16,3-4 0-16,3-6-1 15,10-14 1-15,-4 11-1 16,4-11 1-16,22-7 0 16,-1-5-1-16,5-2 1 15,5 2-1-15,6-2 0 16,3 0 0-16,-1 2-1 15,2 1 1-15,-2 1 1 16,-2 4-2-16,-2 4 1 16,-4-1 0-16,-4 3 0 15,-4 0 0-15,-3 0 0 16,-4 2 0-16,-4-2 0 0,-12 0 0 16,12 1 1-16,-12-1-2 15,0 0 2-15,0 0-2 16,0 0 1-1,0 0 0-15,0 0 1 16,0 0-5-16,-12-6-7 0,12 6-27 16,0 0 0-16,16-18-3 15,-5-5 0-15,12-10 31 16</inkml:trace>
  <inkml:trace contextRef="#ctx0" brushRef="#br0" timeOffset="417980.8381">19334 6875 86 0,'0'0'38'0,"0"0"-1"16,23-8-31-16,-23 8-1 16,0 0-3-16,0 0 1 15,3 28-2-15,-4-3 0 16,-1 8-1-16,1 8 1 15,4 4-1-15,4 6 0 16,5 4 0-16,9-4 1 16,5-6-2-16,9-8 1 15,8-8 1-15,5-8-2 16,4-13 1-16,1-11-2 16,-3-19-2-16,3 4-11 15,-10-22-23-15,-3-2 0 0,-13-12-1 16,-2-3 1-16,-11-9 33 15</inkml:trace>
  <inkml:trace contextRef="#ctx0" brushRef="#br0" timeOffset="418199.5991">19842 6713 74 0,'-7'15'38'16,"-4"8"0"-16,7 14-23 15,-6 0-9-15,7 17-2 16,-8 5 0-16,3 13-3 15,-5 4 0-15,2 5 0 16,-3-1-2-16,3-1 0 16,0-3-1-16,2-8 0 0,5-4-2 15,-6-25-12-15,11 0-21 16,-3-16-2-16,8-11 1 16,-6-12-1-16,12-20 37 15</inkml:trace>
  <inkml:trace contextRef="#ctx0" brushRef="#br0" timeOffset="418519.4848">19960 6861 93 0,'43'-51'40'16,"10"19"0"-16,-6 2-30 16,6 16-6-16,-3 14-2 15,-3 19-1-15,-13 10 0 0,-12 10-2 16,-14 12 1-16,-16 9 0 15,-14 17-1-15,-7 4 0 16,-6 0 0 0,-2-2-1-16,4-7 1 15,9-9 1-15,12-6 0 16,16-10 0-16,18-16 1 16,11-13-1-16,11-11 1 15,5-4 1-15,4-6-2 16,-2 0 0-16,0-7 0 15,-8-6-4-15,4 9-24 16,-14-13-11-16,0 5-1 16,-5-11-1-16,5-4 6 0</inkml:trace>
  <inkml:trace contextRef="#ctx0" brushRef="#br0" timeOffset="420317.2494">9022 5234 3 0,'0'0'25'0,"8"12"-8"15,-4 0-10-15,-4-12 0 16,0 19 1 0,0-19 2-16,0 15 1 0,0-15 1 15,1 14 0 1,-1-14-1-16,0 0 0 0,0 0-3 16,10 12-1-16,-10-12-2 15,0 0-1-15,0 0 0 16,-1-11-1-16,1 11 0 15,-11-18-1-15,1 7 0 16,-1 2 0-16,-6-3-1 16,-2 1 1-16,-6-3-1 0,-2 0 0 15,-6 1-1-15,-4 4 1 16,-3-4 0-16,-4 1-1 16,-6 2 1-16,-2 1-1 15,-5-2 1-15,-4 3-1 16,-5-1 0-16,-4-1 0 15,-7 3 1-15,-4-6-1 16,-2 4 0-16,-2 3 0 16,-2-2 0-16,2 1 1 15,2 0-1-15,2 0 1 16,7 2 0-16,3 2-1 16,5 2 0-16,3-1 1 0,3 3 0 15,0 6-1-15,3 3 0 16,-1 6 0-16,-2 2 0 15,3 4 0-15,-2 2 1 16,6 1-1-16,-1 6-1 16,3 3 1-16,2-3 0 15,4 1 1-15,3 2 0 16,3 2 0-16,4 2 0 16,3 3-1-16,3 4 1 15,6-2 0-15,4 4 0 16,5 4-1-16,6-1-1 15,6-1 0-15,3 1 1 16,5 0 0-16,8-3 0 0,1-3-1 16,7 0 1-16,5-7 0 15,6-1 0 1,10 0 0-16,7-7 0 16,11-5 2-16,9-3-2 0,9-4 1 15,9-1 0-15,5-4 0 16,4-1-1-16,6-4 1 15,4 3 0-15,1 0-2 16,-1-1 2-16,3 0-1 16,0-3 0-16,2-3 0 15,3 0 1-15,1-10-1 16,0-3 0-16,1-3 1 16,-1-7-1-16,-2-5-1 0,0-7 1 15,-2-1 0 1,-4-4-1-16,-7-1 1 15,-7-6 0-15,-9-2-1 16,-9-1 2-16,-8-2-1 0,-9-3 0 16,-13-1 0-16,-10-1 1 15,-11 0-1-15,-7-1 0 16,-11 3 0-16,-7 1-1 16,-9 4 0-16,-8 7 1 15,-8 2 0-15,-8 6-1 16,-5 6 1-16,-6 6 0 15,-5 3-1-15,-2 6 1 16,-3 4-1-16,2 2 0 16,-1 2-2-16,8 3 0 15,1-3-3-15,14 12-10 16,-11-19-14-16,22 12-11 16,-3-9-1-16,22 7 1 0,-16-4 29 15</inkml:trace>
  <inkml:trace contextRef="#ctx0" brushRef="#br0" timeOffset="421960.7193">22466 6591 97 0,'-30'-2'38'16,"-11"-20"-8"-16,1 21-25 16,-6-2-1-16,-3 9-1 15,-2 6-2-15,3 3 1 16,5 12-2-16,12 7 1 0,13 13-1 16,23 5 1-16,22 5 0 15,23 5-1 1,19 4 0-16,12 3 1 15,7-4-1-15,-3 0 0 0,-13-8 1 16,-20-4-2-16,-30-4 1 16,-32-7-1-16,-34-3 0 15,-28-6 1-15,-21-5 0 16,-9-11 0-16,-3-7 1 16,10-7 1-16,18-17 0 15,29-12 0-15,31-19 1 16,37-9-1-16,30-11 0 15,27-2 1-15,18-8-2 16,11 0 0-16,1 8-1 16,-6 5 1-16,-15 13-2 15,-16 4 1-15,-20 2-1 16,-20 3-2-16,-15 5-2 0,-19-10-7 16,7 13-28-16,-17-8-1 15,8 8 1-15,-2-4 0 16,9 10 22-16</inkml:trace>
  <inkml:trace contextRef="#ctx0" brushRef="#br0" timeOffset="422335.7572">22930 6601 99 0,'50'16'40'15,"0"-13"-1"-15,23 3-35 16,-6-1-1-16,3 7-2 0,-13 4-1 15,-8 6 1-15,-16 10-1 16,-10 10 0-16,-14 9 1 16,-12 2-1-16,-5 4 0 15,1 1 1-15,5 3-1 16,8-1 0-16,12-8 1 16,5-2-1-16,6-3-1 15,-2-1 1-15,-10-3 1 16,-13-1 0-16,-23-7 0 15,-17 3 1-15,-17-5-1 16,-10-6 1-16,-8-8-1 16,0-7 0-16,3-3 0 15,8-6-1-15,10-3-2 0,15-8-2 16,13 10-12-16,-4-10-24 16,26 8 0-16,-16-16-1 15,16 16-1-15,1-26 28 16</inkml:trace>
  <inkml:trace contextRef="#ctx0" brushRef="#br0" timeOffset="425721.6669">4854 10115 62 0,'-34'2'36'0,"10"6"-9"15,-9-13-15-15,15 8-4 0,-6-5-2 16,9 6-2-16,-4-6-2 15,5 5 0-15,-2 2-1 16,2 3-1-16,2 2 1 16,5 1 0-16,4 0 0 15,9 1 0-15,9 1 0 16,13-3 0-16,14-4-1 0,17-2 1 16,18-6 0-1,22-1-1-15,23-4 1 16,20-3-2-16,17-1 1 0,19 1 0 15,18 2 0 1,14 3 0-16,16 6 0 16,11 5 0-16,6 1 0 0,11 3 1 15,9 3-1-15,3 1 1 16,4 0 0-16,1-4-1 16,-5-1 0-1,-5-1 1-15,-9-2-1 0,-15 3 0 0,-20-3 0 16,-21 0 0-16,-21-1 1 15,-24 4-1-15,-24 0 0 16,-27-2 1-16,-24-1 0 16,-19 3-1-16,-16-3-1 15,-19-11-12-15,-22 5-25 16,-5 11-1-16,-30-16-2 16,-19-7 0-16</inkml:trace>
  <inkml:trace contextRef="#ctx0" brushRef="#br0" timeOffset="429233.8007">9788 8362 40 0,'-6'11'33'0,"1"8"-8"16,-11-15-7-16,15 14-5 15,-14-14-3 1,10 8-3-16,-9-11-1 15,3 4 0-15,-7-4-2 0,0 4-2 16,-4-4 1-16,-1 2-1 16,-5 1-1-16,0-2 0 15,-1 2-1-15,0 0 0 16,-2-1 1-16,1-1 0 16,-3 1-1-16,-5-3 1 15,-4-3-1-15,-4 1 1 16,-7-4 0-16,-5 2-1 15,-8-3 0-15,-6-2 0 0,-6 1 0 16,-4-2-1 0,-6 3 1-16,0-2 0 15,-3 3 0-15,0-3-1 16,2 0 1-16,0 4 0 0,1-1 0 16,4 0 1-16,2 0-2 15,-1-1 2-15,-1-3-1 16,1 2 0-16,-2 2 0 15,0 1 0-15,0-1 0 16,-1 1 0-16,0 0 1 16,0 0-2-16,0 5 1 15,1 2 0-15,4 0 0 0,1-2-1 0,5 3 1 16,1 1 0-16,5 1 0 16,5 1 1-16,8-1-1 15,6 0 0-15,5-1 1 16,5 1-1-16,4 0 1 15,6 1-1-15,4-2 1 16,3 1-2-16,2-2 2 16,3 2 0-16,-2 2-1 15,5 3 0-15,-1 1 0 16,2 2-1-16,1 7 2 16,4 5 0-16,2 7 0 15,5 6-1-15,3 3 0 16,2 6 1-16,6 4 0 0,1 10 0 15,3 4-2-15,-2 6 2 16,1 0-2-16,-1 5 2 16,-2 0 0-16,-3 4 0 15,-2 2-1-15,-2-6 2 16,-2-2-2-16,1-1 2 16,-1-6-1-16,3-3-1 15,-1-6 0-15,3-7 0 16,0-7 0-16,2-4 0 15,1-1 0-15,1-8-1 16,2-1 1-16,2-7 0 16,0 1 0-16,3-3 0 0,5 0 0 15,4 0 0-15,7-8-1 16,6 2 1-16,7-2 0 16,10 1 0-16,10-3 0 15,11-2 0-15,12 0 0 16,10-6 0-16,12 0-1 15,12-4 2-15,11-3-1 16,9-2 0-16,8-3 1 16,3 0-1-16,7-1 0 15,0 2 0-15,1-3 1 16,-6 3-1-16,-9-1 0 16,-8-2 1-16,-14 2-1 15,-10 7 1-15,-16-4-1 0,-11 4 1 16,-15 5-2-16,-13-3 1 15,-7 6 0-15,-9 2-1 16,-5-3 1-16,-8-1 0 16,-2 4 0-16,-2-4-1 15,-2-1 1-15,2-2 1 16,-4-9-1-16,5-6 1 16,-2-8 0-16,1-17-1 15,3-14 1-15,3-21 0 16,2-19-1-16,2-15 1 15,-2-17 0-15,-5-7-3 16,-6-9 2-16,-6 5 0 16,-7 0 0-16,-7 21-2 0,-11 13 3 15,-8 16-2-15,-4 24 0 16,-6 17-1 0,0 22-1-16,-5 6-8 15,12 32-27-15,-14-6-2 0,9 13-1 16,-3-6-1-16,10 8 27 15</inkml:trace>
  <inkml:trace contextRef="#ctx0" brushRef="#br0" timeOffset="430834.8586">16289 8450 79 0,'-25'30'39'16,"30"0"0"-16,29-15-32 15,35 1-3-15,28-8 1 16,33-2-2-16,20-7 0 15,23-5 0-15,9-1-2 0,4-2 1 16,-9 2-3-16,-15 1 2 16,-24 1-2-16,-25-1 0 15,-23 5 0-15,-26-5 0 16,-19 4-3-16,-23-7-3 16,-5 9-27-16,-17 0-5 15,-9-16 0-15,-6 7 0 16,3 3 21-16</inkml:trace>
  <inkml:trace contextRef="#ctx0" brushRef="#br0" timeOffset="431395.1953">19709 8389 77 0,'0'0'38'15,"0"0"0"-15,46-3-29 16,7-9-2-16,25 6 0 16,11-5-3-16,14 2-1 15,6-1 0-15,0 0-2 16,-6 8 1-16,-12 3-1 15,-16 1 0-15,-19 1-1 16,-16-2 2-16,-11 1-1 16,-10 3-1-16,-8 1 1 15,-11-6-1-15,0 0 0 0,0 0 1 16,0 0-1-16,0 0 0 16,0 0 0-16,-8 14 0 15,8-14 0 1,0 0 0-16,-12 2-1 0,12-2 0 15,0 0-2-15,0 0-1 16,-9-13-7-16,9 13-28 16,8-21-1-1,-8 21 0-15,7-27-1 16,-1 17 26-16</inkml:trace>
  <inkml:trace contextRef="#ctx0" brushRef="#br0" timeOffset="433848.2651">17155 11438 66 0,'-25'4'37'0,"-2"3"0"16,-13-6-31-16,3 5-2 15,-7-3-2-15,-1 4 0 16,-5-1 0-16,4 1 0 16,2 8-1-16,5 3 0 15,9 8 0-15,13 6 0 0,15 6 0 16,18 9 0-16,15 8 0 16,13 9-1-1,12 5 1-15,7 2-1 16,0 2 0-16,-5-1 1 15,-10 1-1-15,-16-1 0 16,-20-4 0-16,-18-1-1 16,-16-10 1-16,-14-5 0 15,-10-12 0-15,-4-10 1 0,2-13 0 16,4-15 1-16,9-23 0 16,13-17 1-16,13-14-1 15,14-16 2-15,12-13-2 16,11-3 1-16,5-6-1 15,5 5 0-15,1 9 0 16,-2 8-2-16,-2 8 1 16,-9 8 0-16,-5 11-2 15,-7 2 0-15,-7 7-2 16,-5 1 1-16,-3 5-4 16,-5-4-1-16,9 14-14 15,-7-9-19-15,6 7 1 16,-2-3-1-16,11 6 7 0,-1-4 33 15</inkml:trace>
  <inkml:trace contextRef="#ctx0" brushRef="#br0" timeOffset="434785.8149">17368 11630 61 0,'0'0'35'0,"-11"-10"0"16,11 10-24-16,6-22-6 0,0 9 0 15,-1-10-2-15,6 0 1 16,1-6 0 0,5-2-1-16,0-3 1 15,5 3-3-15,3-6 2 0,0 6-2 16,1 3 1-16,-2 4-1 16,1 4-1-16,0 7 0 15,-1 8 0-15,-4 4 0 16,-1 14-1-16,-3 9 1 15,-5 3 0-15,-7 8 0 16,-6 4 0-16,-8 1 1 16,-6 4-2-16,-4 1 2 0,-5-5-1 15,0-9 0 1,1 0 2-16,4-6-1 16,5-4 1-16,5-2-2 15,8-3 2-15,2-14-2 16,16 21 1-16,1-10 0 0,6 1-2 15,4 6 1-15,6-1 0 16,3 2 1-16,2 1-1 16,2 9 0-16,-2-1 1 15,0 5-1-15,-4 1 0 16,-6 1 0-16,-4 3-1 16,-9 5 1-16,-7 3-1 15,-8-4 1-15,-9 3-1 16,-7 1 0-16,-8 1 1 15,-5-3-1-15,-7-2 1 16,-3-9-1-16,-1-3 1 16,-4-4 0-16,1-7 1 0,-1-8 0 15,3-11-1-15,-2-8 0 16,3-8-1-16,2-5 2 16,4-5-1-16,2-4 0 15,5 0-1-15,6-2 1 16,4 6 0-16,6 5 0 15,5 9-2-15,4 1-2 16,2 11-12-16,0 0-22 16,19 13-1-16,-19-13-1 15,27 10 1-15,-10-6 35 16</inkml:trace>
  <inkml:trace contextRef="#ctx0" brushRef="#br0" timeOffset="440005.316">19479 11512 73 0,'0'0'38'0,"7"-17"-1"16,-7 17-23-16,0 0-9 0,0 0-2 15,0 0-2-15,0 0 1 16,-13 17-1-16,6-1 0 15,-3 6 1-15,0 7-2 16,1 10 2-16,1 8-2 16,7 9 2-16,5 5-1 15,7 2 0-15,6 3 0 16,9 1-1-16,6-5 2 16,6-11-2-16,7-8 1 0,2-14-2 15,-2-17 1 1,0-10-3-16,-8-25-4 15,8-6-30-15,-17-21 0 16,-1-4-1-16,-15-13 0 0,2-4 13 16</inkml:trace>
  <inkml:trace contextRef="#ctx0" brushRef="#br0" timeOffset="440237.5155">19874 11485 91 0,'-8'23'40'0,"0"-1"-1"16,4 18-30-16,-4 6-3 15,2 13-3-15,1 6 0 16,0 13-2-16,1 3 1 16,3 3-2-16,1 2 1 15,4-1-3-15,-2-3 1 16,0-11-2-16,5-4-2 16,-7-22-7-16,15-3-26 15,-10-15-1-15,5-10 0 16,-10-17 1-16,15-26 21 15</inkml:trace>
  <inkml:trace contextRef="#ctx0" brushRef="#br0" timeOffset="440645.6701">20043 11522 100 0,'59'-25'39'16,"-2"2"-1"-16,9 13-31 15,-5 3-4-15,-1 10-2 16,-10 8 0 0,-5 11 0-1,-12 7 0-15,-7 10 0 0,-12 10-1 16,-11 10-1-16,-12 11 1 0,-10 8-1 16,-10 8 1-16,-7 1-1 15,1 1 0-15,-2-5 0 16,9-4 2-1,9-9 0-15,9-16 0 0,15-10 1 16,12-17 1-16,12-13-1 16,11-11-1-16,5-7 1 15,7-13-1-15,-1-2 0 16,1-3 0-16,-1-4 0 16,-6 4-1-16,-6 3 0 15,-9 7 1-15,-3-2-1 16,-9 11-2-16,-4 0-1 15,2 7-5-15,-16-4-19 0,14-2-12 16,-14 2-1 0,19-7 0-16,-19 7-2 15</inkml:trace>
  <inkml:trace contextRef="#ctx0" brushRef="#br0" timeOffset="443373.2914">22619 11703 72 0,'0'0'36'0,"0"0"-3"16,-5-20-22-16,5 20-6 0,-21-19-2 15,8 7-1-15,-9-2 1 16,0 5-1-16,-8-4 0 15,0 9 0-15,-5 2-2 16,-2 8 1-16,-2 9 0 16,0 4-1-16,5 8 0 15,3 7 1-15,10 11-2 16,10 5 1-16,13 12 0 16,13 3 1-16,14 6-2 15,11 4 1-15,5 5 0 16,6-1-1-16,-2-3 0 15,-4-3 1-15,-8-10-1 16,-13-6 0-16,-14-9 1 0,-11-9-1 16,-11-13 1-16,-8-5 0 15,-7-15 1-15,-2-11 1 16,-2-14 0 0,5-12 1-16,5-15 0 0,7-12 0 15,8-8 0-15,11-3 2 16,6-5-2-16,9 3-1 15,7-3 0-15,5 4-1 16,3 7 0-16,1 9-1 16,-3 3 1-16,-5 1-2 15,-1 3 2-15,-9 6-2 16,-3 10 0-16,-6-1-1 16,-3 9 0-16,-7-3-4 0,4 10-5 15,-11-10-21-15,11 15-6 16,0-10 0-16,8 7 0 15,-3-2 8 1</inkml:trace>
  <inkml:trace contextRef="#ctx0" brushRef="#br0" timeOffset="443819.9233">22836 11505 88 0,'16'1'40'15,"-16"-1"-2"-15,33 0-22 16,-15-12-8-16,11 6-3 15,4-5-1-15,6 5-2 16,4 1-1-16,0 7 0 0,-4 2-1 16,-5 13 0-16,-11 8 0 15,-10 11 0 1,-16 10-1-16,-14 10 1 16,-12 8-1-16,-8-1 0 0,-1 1 1 15,0-3 0-15,8-4-1 16,9-7 1-16,16-6 0 15,19-9 0-15,13-6 0 16,13-2 0-16,10 2 0 16,6 4-1-16,1-3 1 15,-3 4-1-15,-5 0 0 16,-11 0 0-16,-13 0 0 16,-14-3 0-16,-18 1 1 15,-12-8 0-15,-16 2 0 16,-7-4 1-16,-11-4-1 15,-4-4 0-15,-3-5 1 16,3-5-1-16,2-6 0 0,5-1-1 16,8-1-1-16,6-3-2 15,14 3-6-15,-5-6-27 16,27 10-2-16,-5-17 0 16,17 8-1-16,3-5 18 15</inkml:trace>
  <inkml:trace contextRef="#ctx0" brushRef="#br0" timeOffset="446689.8259">15353 1131 51 0,'0'0'35'16,"0"0"-10"-16,0 0-12 16,0 0-1-16,38-48-1 0,-38 48-1 15,0 0-1-15,0 0-6 16,-19-57 1 0,19 57-3-16,-49-45 0 15,49 45-2-15,-101-37 2 0,23 30 0 16,-20 7-1-16,-16 16 1 15,-16 6 0-15,-15 18 2 16,-13 13-3-16,-8 19 0 16,5 8-2-16,8 17 1 15,18 6 0-15,23 8 3 16,29 8-4-16,31 1 1 16,37-5-1-16,33 6 4 15,35-3-1-15,26 1-3 0,20 1 1 16,12 8 0-1,0-7 2-15,-2 4-1 16,-8-1 0-16,-12-4-2 16,-22 2 1-1,-19-2 3-15,-21-5-2 0,-26-9-1 0,-24-4 1 16,-21-5-2-16,-29-4 3 16,-23-5-1-16,-25-7 1 0,-21-7-1 15,-23-4 1-15,-17-2 0 16,-13-6-2-1,-9-1 3-15,-6-6-3 16,-1-4 2-16,3-5-1 0,8-6 0 16,8-4 1-16,8-7-1 15,10-2 0-15,8-3 1 16,16-1 0-16,10-1-3 16,12 1 3-16,11-2-3 15,11 2 2-15,13 1-1 16,14-2 1-16,12 0-1 15,7 0 0-15,9 2 2 16,8 2-1-16,7 0 0 0,10 2 1 16,2-2-1-1,6 5 1-15,3 4-1 16,6-3 1-16,-1 4-1 16,4-8 0-16,2 1 0 0,-1-4 0 15,3-1 0-15,-2-3 0 16,0-6 0-16,1-2 0 15,3-13 0-15,-8 14 0 16,8-14 0-16,0 0 0 16,-8 15 0-16,8-15 0 15,0 0 0-15,0 0 0 16,-13-8-1-16,13 8 1 16,-11-11-1-16,11 11 0 15,-20-20 0-15,9 6 0 16,-1-1-1-16,2 1 0 15,-2-4 0-15,3-1 0 16,2-7-1-16,5 4 1 0,0-7 0 16,7-1 0-16,4-5 1 15,5-4 1-15,5-6 0 16,1-4 1-16,6-5 1 16,0-2-1-16,-1 6 1 15,-3 3 0-15,-2 8 0 16,-8 10-1-16,-6 17 1 15,-6 12-1-15,-14 34-1 16,-7 9 1-16,-9 17-1 16,-7 9 1-16,-10 15-1 15,-5 4 0-15,-2 0-1 16,0-8 1-16,4-6 0 16,8-12-1-16,10-9 2 0,15-9 0 15,20-11 0-15,24-15 2 16,21-7-1-16,20-6 0 15,18-2 0-15,10-4 1 16,10-2-2-16,0-1-1 16,-9-5-3-16,-2 8-23 15,-23-19-13-15,-2-19-2 16,-7-28 0-16,21-25 9 16</inkml:trace>
  <inkml:trace contextRef="#ctx0" brushRef="#br0" timeOffset="447724.0584">18728 920 66 0,'0'0'32'0,"0"0"2"15,0 0-30-15,0 0 1 16,0 0 0-16,0 0-2 15,0 0-1-15,0 0 2 0,0 0 1 16,0 0-3 0,-43-50 0-1,43 50 1 1,0 0-1-16,0 0-1 0,0 0 0 16,0 0 0-16,0 0 0 15,0 0 1-15,0 0 1 16,86-20-1-16,-12 11-1 15,10-2 2-15,9 2-2 16,1-1 2-16,-4 1-5 0,-12 8 3 16,-14 5-1-16,-64-4 0 15,67 28 0-15,-67-28 0 16,-16 64 0-16,16-64-1 16,-86 97 3-16,25-29-3 15,-8 9 2-15,-2 5-3 16,1 1 4-16,9-4-5 15,11-1 4-15,14-3-4 16,14-11 3-16,17-16-1 16,16-5 2-16,12-14-1 15,9-5 1-15,6-4-1 16,3-9-1-16,3-9 1 16,-2 2-3-16,-2-6-3 0,-16-17-20 15,4 7-12-15,-14-11-1 16,-2 3 0-16,-16-6 8 15</inkml:trace>
  <inkml:trace contextRef="#ctx0" brushRef="#br0" timeOffset="448020.959">18854 1436 98 0,'19'17'39'16,"-19"-17"-2"-16,54 13-39 15,-54-13-3-15,92-28-16 16,-28 0-17-16,-6-2-1 0,11 3 1 16,-7 9 12-16,11 5 22 15,-17 18 4-15,-1 13 0 16,-1 24 6-16,-19 7 28 16,-2 1 3-16,-14 1-1 15,-1 3-11-15,-18-4-14 16,10-13-4-16,-7-18-7 15,-3-19-9-15,8-16-25 16,-8 16-1-16,13-79 2 16,-3 26-6-16,7-16 33 15</inkml:trace>
  <inkml:trace contextRef="#ctx0" brushRef="#br0" timeOffset="448481.6714">20029 1107 69 0,'1'66'36'0,"-8"10"-3"0,-2-4-29 16,-6-3-3-16,1-12 3 15,-5-16-4-15,2-17 5 16,17-24-3-16,0 0 0 16,-46-85 3-16,39 13-2 15,1-17 3-15,9-14-2 16,6-11 2-16,10-4-3 15,4 12 4-15,10 17-5 0,5 13 1 16,10 27-3-16,4 25 0 16,3 33-1-1,-2 32 0-15,-11 21 0 16,-7 27-2-16,-16 10 4 0,-19 21-1 16,-17 6 1-16,-18-12-4 15,-12-9 2-15,-2-17-6 16,-4-26-8-16,15-19-23 15,38-43-1-15,0 0-1 16,0 0 4-16,60-63 28 16,2 32 5-16,16 5 3 15,9 20 13-15,-9 8 24 0,-5 23-1 16,-23 9-1-16,-12-4-1 16,-25 6-27-16,0 2-3 15,-4-15-40-15,-9-23 1 16,0 0-2-16,0 0-1 15,47-80 18-15</inkml:trace>
  <inkml:trace contextRef="#ctx0" brushRef="#br0" timeOffset="450873.3772">10091 5132 48 0,'-14'9'35'0,"14"-9"-15"15,-20 4-5-15,20-4-3 0,-22 4-2 16,22-4-2-16,-26 3-1 16,14-2-2-16,-8-7 0 15,2 2-2 1,-8-3-1-16,-2 3 0 0,-8-4-1 15,-8-1 0-15,-9-2 0 16,-8 1-1-16,-11 0 0 16,-10 0 0-16,-9 0 0 15,-9-3-1-15,-8-1 1 16,-5 6 0-16,-7 1 0 16,-3-1 0-16,-2 4-1 15,1 0 1-15,-2 0 0 0,-2 4 0 16,-3 5 0-16,-3 1 0 15,0-1 0-15,0 0 0 16,-2 3 0-16,-1 0 0 16,0 3 0-1,-1-2 0-15,2 1 0 0,4-3 0 16,2-3 0-16,-1 6 1 16,2-4-2-16,-2 0 1 15,1-5 0-15,-2 0 1 16,0-2-1-16,-4 0 0 15,-4 1 0-15,-2-1 0 16,1-3 1-16,-4 4-1 16,1 0 0-16,0-1 1 0,0 4-1 15,2 3 0-15,8 0-1 16,6 2 2 0,7-1-1-16,11-1 0 15,9-1 0-15,11 5 1 0,12-3-1 16,14-3 1-16,9 2 0 15,10-4 0-15,10 4 0 16,12 3-1-16,6 2 0 16,10 0 0-16,4 2 0 15,6 5-1-15,2 8 1 16,-1 3-1-16,1 10 1 16,-1 7 0-16,-3 8 1 15,-1 9-2-15,-1 3 2 0,-1 8-2 16,0 2 1-1,5 2 0-15,2-4 0 16,2 0 0-16,6-5-1 16,6-7 1-16,5-2 1 15,4-10-1-15,8-7 2 0,6-3-2 0,10-8 1 16,7-13-1-16,10-3 2 16,13-6-2-16,10-4 0 15,12-4 1-15,10-3-1 16,6-1 1-16,9-1 0 15,9 3-1-15,6-1 1 16,3 2-1-16,1-1 1 16,6 1-1-16,2 4 0 15,5 1 1-15,5 0-1 16,1 3 1-16,7 1 0 16,4 1-1-16,7 1 0 0,6-1 0 15,5 1 1-15,7 2-1 16,1-2 0-16,4 3 1 15,4-3-1-15,0-1 1 16,-5-1-1-16,0-3 0 16,-11-4 1-16,-7-8-1 15,-12-4 1-15,-13-4 0 16,-18-8-1-16,-14-3 1 16,-12-10-1-16,-16-7 2 15,-19-9-2-15,-12-5 0 16,-13-11-1-16,-11-6 1 15,-10-9 0-15,-8-6-1 16,-10 2 1-16,-5 5-1 0,-3 6 1 16,-6 4 0-16,-2 14 1 15,-5 4-2-15,-5 14 0 16,-2 7-1-16,-3 8-2 16,-4 2 0-16,5 10-5 15,-13-13-13-15,22 24-20 16,-17-12 1-16,17 12 1 15,17 2 8-15,7 8 32 16</inkml:trace>
  <inkml:trace contextRef="#ctx0" brushRef="#br0" timeOffset="451770.5652">10552 5888 54 0,'-11'20'38'0,"11"-20"0"15,0 0-25-15,14-31-3 16,9 5-1-16,1-17-2 15,13-5-2-15,3-14-2 16,6-6 0 0,5-9-2-16,0-2-1 0,-4 7 1 15,-5 5-2-15,-7 7 1 16,-5 13 0-16,-5 18-1 16,-2 18 0-16,-1 23 0 15,-1 18 0-15,1 21 1 16,4 11 0-16,1 16-1 15,2 3 1-15,0-1 0 16,-3-4 1-16,-4-13-1 16,-5-11 0-16,-10-14-1 15,-12-18 1-15,-14-16 0 16,-13-11 0-16,-13-13 0 16,-13-8 0-16,-7-7 1 0,-4-6-1 15,6 2 0-15,9-1 0 16,14 12-1-1,17 5 2-15,24 8-2 16,23 7 1-16,24 5-1 0,13 6 1 16,8-1-1-16,5 3 1 15,-4-2 0-15,-7-1 0 16,-18 0 1-16,-23 6-1 16,-26 5 1-16,-21 8-1 15,-23 3 1-15,-13 4-2 16,-7 1-1-16,-6-7-3 15,13 12-9-15,1-20-23 16,29 1-2-16,14-16 1 16,28 2 0-16,11-7 36 15</inkml:trace>
  <inkml:trace contextRef="#ctx0" brushRef="#br0" timeOffset="452301.8416">11457 5715 75 0,'31'-32'39'15,"2"-1"-2"-15,-14-15-29 16,4 1-3-16,-9-12-2 16,0-1-1-16,-4-1-1 15,-2 6 1-15,-2 8-2 16,0 12 1-16,-2 17-1 16,-4 18 0-16,17 18 0 15,-7 21 0-15,5 19 1 16,2 13-2-16,2 7 1 15,2 3 1-15,-2-5-1 16,-1-10 0-16,-6-7 0 0,-7-13 0 16,-12-19-1-16,-13-14 2 15,-17-18-1-15,-12-8 0 16,-9-16 1-16,-9-10-1 16,1-5 1-16,2-5-2 15,10 7 2-15,17 1-2 16,17 7 1-16,21 2 0 15,20 15-1-15,21 4 1 16,15-1 0-16,10 4 0 16,9-6-1-16,1 4 1 15,-3-5 0-15,-10 2 1 16,-12 1-1-16,-17 10 0 16,-21 12 0-16,-20 11 1 0,-25 18-1 15,-14 11 1-15,-15 13-1 16,-7 10 0-16,-5 7 0 15,1-2 1-15,7-4-1 16,10-7 0-16,15-9-1 16,8-15-2-16,19 2-7 15,-1-24-27-15,19-7-1 16,-6-12-1-16,26-13-1 16,-8-13 32-16</inkml:trace>
  <inkml:trace contextRef="#ctx0" brushRef="#br0" timeOffset="516295.6627">22201 16905 83 0,'-14'10'37'0,"8"18"-5"15,-10-12-24-15,10 7-3 16,-5 2-2-16,2 8 1 16,-3-2-2-16,1 6 2 0,0 8-2 15,0-2 1-15,0 2-1 16,2-2 0 0,2 5-1-16,3-18-1 15,7 1 2-15,5-5-1 0,7-17-1 16,8-4 1-16,5-1 1 15,4-3-1-15,3-11-2 16,1 7 1-16,0-7-3 16,-3-2-1-16,8 5-24 15,-21-7-11-15,5-5 0 16,-11-10 0-16,4 3 2 16</inkml:trace>
  <inkml:trace contextRef="#ctx0" brushRef="#br0" timeOffset="516655.0299">22520 16789 100 0,'16'18'36'16,"-16"-18"-8"-16,5 42-23 15,-7-4-3-15,5 25 1 16,-6 14-2-16,2 7 3 0,-4 25-3 16,0-4 1-1,1 10 2-15,-6 6-1 16,4 4 0-16,-2-9-5 16,6-18 4-16,-2 6-1 15,3-36 1-15,2-3-3 0,-1-65 0 16,10 73 0-16,-10-73-3 15,0 0-12-15,0 0-23 16,0 0 1-16,43-79-2 16,-38 15 4-16,8-4 18 15</inkml:trace>
  <inkml:trace contextRef="#ctx0" brushRef="#br0" timeOffset="517295.7163">22658 17078 100 0,'24'-27'37'0,"13"-2"-7"16,-8-4-22-16,11 5-5 15,-1 0 0-15,-1 11-1 16,-4-4-1-16,-2 7 1 16,-4 8 1-16,-5 6-2 15,-3 7 0-15,-7 11 0 16,-5 16-2-16,-6 9 2 16,-3 21-3-16,-4 11 2 0,-3 14-2 15,-6 2 0-15,-3 4 2 16,-5-8-6-16,-1 31 6 15,-4-37-1-15,-2-1 3 16,-2-19-3-16,1-10 2 16,30-51 1-16,-50 70-2 15,50-70 4-15,0 0 0 16,-55-41-2-16,46 10-3 16,6-8 3-16,3-15-3 15,3 9 2-15,6 16-2 16,4-4 4-16,7 12-7 15,5 23 3-15,7-8 1 16,5 8-6-16,2 21 7 0,-39-23-8 16,84 44 10-16,-84-44-8 15,85 49 7-15,-85-49-5 16,76 30 7 0,-76-30-2-16,60 51 0 0,-60-51 4 15,0 0-6-15,55 35 2 16,-55-35-2-16,0 0 3 15,0 0-4-15,0 0 3 16,0 0-3-16,0 0-5 16,62-12-33-16,-62 12 1 15,0 0-2-15,0 0 2 16,28-46 5-16</inkml:trace>
  <inkml:trace contextRef="#ctx0" brushRef="#br0" timeOffset="537701.3579">17424 16639 80 0,'16'-12'38'0,"3"4"0"16,-21-15-27-16,2 0-6 16,-11 1-3-16,-10-4-1 15,-15 2 1-15,-12 11-1 16,-13 9 1-16,-6 9-1 16,-2-2 1-16,2 13-1 15,5 0 0-15,8-1-1 16,12-1 0-1,12 7 1-15,15-8-1 16,7 8 0-16,6 16-1 16,1 1 1-16,-2 12 0 0,-5 19 0 15,-3 14 0-15,-4-7 0 0,-2 7 0 16,-1-8 1-16,-1-13 0 16,7-10 0-16,7-19 0 15,11-13 2-15,11-18-4 16,10-10 4-16,9-6-1 15,12-7-1-15,7 2-1 16,6 4 0-16,-1 8 1 16,-1 2-2-16,-8 9 2 15,-7 10-2-15,-11 9 1 16,-17 6 1-16,-16 11 0 16,-17 8 0-16,-16 5-1 15,-12-15 2-15,-14-3-2 0,-9 22-2 16,-8-10 5-16,-5-10 0 15,2 8 0-15,2-14-1 16,9-2 1-16,8 14-3 16,60-43-1-16,-82 62 1 15,82-62-15-15,-21 49-30 16,21-49 2-16,54-30 2 16,0-5-4-16,15-25 22 15</inkml:trace>
  <inkml:trace contextRef="#ctx0" brushRef="#br0" timeOffset="538576.4044">19681 17020 97 0,'-11'-34'40'15,"-4"-12"-1"-15,23 1-32 16,-10-4-3-16,10-4-3 15,7-10 1-15,11 11-1 16,7-2 0-16,6-1-1 0,8 3 1 16,4 7-1-16,4-3 0 15,1 5 1 1,1 12-2-16,-2 6 1 16,-4 8 0-16,-2 15 0 0,-5 16 0 15,-7 10 0-15,-8 18 1 16,-9 16-1-16,-12 18 0 15,-10 7-1-15,-12 16 1 16,-8 3 0-16,-13 0-3 16,-8-2 4-16,-7-2-2 15,-5-7 1-15,0-9 0 16,-1-13 1-16,0 4 0 16,1-24 0-16,4-21 1 0,6-16 0 15,2-12-1 1,8-19 1-16,5-11 0 15,12-2-2-15,9-27 1 16,14 11 0-16,15 13-1 0,12 10 0 16,14-2 0-16,13 12 0 15,11 10 0-15,10 2 0 16,4 8 0-16,0 7 0 16,-3 11 0-16,-6-5 0 15,-3 11 0-15,-8-1 1 16,-9-2-2-16,-11-8 2 15,-9 11-2-15,-4-6 1 16,-7-21 0-16,-3 2 0 16,-5-4-1-16,-16 0-2 15,18-2 0-15,-18 2-3 16,16 7-14-16,-16-7-19 16,12-4 1-16,-12 4-4 0,13-3 3 15,-13 3 27-15</inkml:trace>
  <inkml:trace contextRef="#ctx0" brushRef="#br0" timeOffset="552769.9094">6928 17972 64 0,'0'0'34'16,"0"0"-15"-16,0 0-10 15,0 0-7-15,0 0 3 16,0 0 4-16,-17-50-5 16,17 50-2-16,0 0 0 15,0 0 2-15,50-65-2 16,-50 65 5-16,0 0-6 16,58-37 1-16,-58 37-2 15,0 0 6-15,59-1-4 16,-59 1-3-16,0 0 2 0,61 44-6 15,-61-44 6-15,42 58-6 16,-42-58 6 0,38 79-4-1,-38-79 4-15,28 74 1 0,-28-74-2 16,7 90-2-16,-7-90 2 16,-17 80 2-16,17-80-3 15,-39 64 1-15,39-64-1 16,-57 53 0-16,57-53 1 15,-70 30 5-15,70-30-5 16,-79 1 3-16,79-1-2 16,-85-13 1-16,85 13-2 15,-78-32 2-15,78 32-2 0,-57-48-3 16,57 48 4-16,0 0-1 16,-29-50 0-16,29 50-2 15,0 0 3-15,63-26-4 16,-63 26 4-16,83 0 1 15,-32 2-3-15,2 12-2 16,2-11 3-16,-5 1 2 16,-50-4-1-16,90 32-1 15,-90-32-1-15,69 47 2 16,-69-47-1-16,0 0 1 16,65 54-1-16,-65-54 0 15,0 0-1-15,0 0 6 16,0 0-5-16,0 0-4 15,53 46-5-15,-53-46-26 16,0 0-3-16,0 0-2 16,0 0 1-16,1-78 28 15</inkml:trace>
  <inkml:trace contextRef="#ctx0" brushRef="#br0" timeOffset="553676.2058">9190 17853 89 0,'0'0'40'0,"0"0"-19"15,0 0-8-15,0 0-8 16,0 0-4-16,0 0 3 16,-54-7-6-16,54 7 4 15,-51-1 2-15,51 1-2 16,-54-22 2-16,54 22-2 16,0 0 1-16,-61-15-3 15,61 15 4-15,0 0-5 16,0 0-2-16,0 0 3 15,0 0-2-15,0 0 0 16,-29 56-1-16,29-56 3 16,-4 94-3-16,2-43 4 15,-1-2 1-15,3 1-2 0,0-50 1 16,7 67 1-16,-7-67-1 16,0 0 0-1,0 0-1-15,69 22 0 16,-69-22 0-16,57-29 0 0,-57 29 1 15,66-20-1-15,-66 20 1 16,70 12 0-16,-70-12-2 16,62 31 2-16,-62-31-4 15,51 60 4-15,-51-60 0 16,31 62 0-16,-31-62-2 16,2 52 3-16,-2-52 0 15,-26 56-2-15,26-56 2 16,-59 33-2-16,59-33 0 0,-81 27-1 15,81-27 2 1,-92-3-2-16,92 3-4 16,-86-20 4-16,86 20-2 15,-62-16-5-15,62 16-32 0,0 0 1 16,0 0-1-16,0 0 0 16,15-68 24-16</inkml:trace>
  <inkml:trace contextRef="#ctx0" brushRef="#br0" timeOffset="554394.9936">9966 17945 89 0,'0'0'38'0,"0"0"0"0,0 0-29 15,0 0-6-15,36-66 1 16,-36 66 0-16,0 0-5 16,0 0 1-16,67-50 1 15,-67 50-3-15,51 2 3 16,-51-2-1-16,57 43-2 15,-57-43 0-15,58 79 3 16,-58-79-4-16,51 99 3 16,-51-99 2-16,31 90-3 15,-27-41 2-15,-4-49-2 16,-11 95 0-16,11-95 2 16,-34 68-1-16,34-68 1 15,-53 36-1-15,53-36 0 0,-64 12-1 16,64-12 1-16,-71-22 1 15,71 22-2-15,-63-40 4 16,63 40-4-16,0 0-1 16,-50-50 1-16,50 50 2 15,0 0 0-15,0 0-4 16,77-20 3-16,-77 20 0 16,88 14 1-16,-88-14-1 15,95 11 2-15,-95-11-2 16,86 36-1-16,-86-36 5 15,63 20-5-15,-63-20 1 16,0 0-4-16,50 51 0 16,-50-51-34-16,0 0-4 0,0 0 3 15,0 0 0-15,61-18 24 16</inkml:trace>
  <inkml:trace contextRef="#ctx0" brushRef="#br0" timeOffset="555223.1625">11830 17717 82 0,'0'0'35'16,"0"0"3"-1,0 0-30-15,-56 54-3 16,56-54-3-16,-62-6 0 16,26 2-2-16,0 5 0 0,1-5 4 15,35 4-3-15,-54-10 3 16,54 10-6-16,-33-15 3 15,33 15-4-15,0 0 8 16,0 0-6-16,-24 83 1 16,24-83-1-16,-4 70 0 15,4-70 0-15,-2 91 2 16,2-91 1-16,6 74-4 16,-6-74 3-16,0 0-3 0,24 64 0 15,-24-64 2 1,0 0 3-16,0 0-3 15,62 12 1-15,-62-12-1 16,0 0 1-16,69 3 1 0,-69-3 1 16,54 21-4-16,-54-21-3 15,53 47 5-15,-53-47 3 16,0 0-4-16,63 68-2 16,-63-68 3-16,18 48-1 15,-18-48 1-15,0 0 0 16,0 0-2-16,-28 49 2 15,28-49 1-15,-53 36-2 16,53-36-1-16,-74 20 1 16,74-20 0-16,-81 24 3 15,81-24-3-15,-72 17-3 16,72-17 1-16,-49 0 3 16,49 0-4-16,0 0-10 0,0 0-26 15,0 0-1-15,0 0-1 16,0 0-1-16,39-123 34 15</inkml:trace>
  <inkml:trace contextRef="#ctx0" brushRef="#br0" timeOffset="582950.7039">24320 15042 91 0,'-11'-37'38'0,"4"23"-15"0,-11-7-12 15,18 21-5-15,-25-18-1 16,13 23-1-16,-5 5-1 16,-3 7-1-1,-5 17 0-15,-3 13-1 0,-5 5-1 0,-1 8 1 16,2 3-1-16,6 0-2 15,12-2 1-15,12-4 0 16,19-12 0-16,11-2 0 16,10-6 0-16,5 3 0 15,-1 5 0-15,-8 0 2 16,-14 14-1-16,-17 10 1 16,-20 9-1-16,-14 2 1 0,-8 6-2 15,-8-3 1-15,-5-15 0 16,1 2-1-16,4-15-1 15,4-15 0-15,10-15 0 16,1-7 0-16,5-7 0 31,0-12 1-31,4 0-1 16,1-4 2-16,3-5 0 0,3-2 0 0,0 4 1 16,5-2-2-16,0 0 2 15,11 10 0-15,-15-5-1 16,15 5 1-16,-9 15 0 15,6 9 0-15,2 9 0 16,2 6 1-16,3 1 0 16,6 2-2-16,4 6 1 15,2-14-4-15,13 1-33 16,-8-28 0-16,4-19-2 16,-7-19-1-16,-4-16 15 0</inkml:trace>
</inkml:ink>
</file>

<file path=ppt/ink/ink7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27:58.18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15 35 18,'-9'8'30,"-1"-6"0,10-2-8,0 0-6,0 0-2,0 0-3,10 1-2,9 0-1,0-6-1,10 4-1,3-3-2,10 1-1,1 1-1,4 0-1,4 2 0,4 1 0,3 1 1,4 0-1,1-2 0,3 3 1,1-2 0,2 0 0,-7-1 0,-2 0-1,-8 1 1,-8 0 0,-7-1-1,-8 1 0,-10-2 0,-5 4 0,-14-3-1,13 2 0,-13-2 1,0 0-1,12 8 0,-12-8 0,10 5-1,-10-5 1,0 0-3,11 3-4,-11-3-32,14-16 1,-5-3-1,5-9 0</inkml:trace>
</inkml:ink>
</file>

<file path=ppt/ink/ink7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27:58.88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2845 1282 44,'24'-99'33,"-12"-5"1,-12 0-2,-15-5-32,-7 2 1,-13 1-1,-12 4 1,-12 5-1,-13 7 1,-11 7 0,-10 5 0,-8 12 0,-9 10 0,-2 16 0,-6 14-1,-4 13 1,-2 13-1,-2 12 1,0 18-2,1 11 2,5 15-1,4 12 0,5 8 0,6 9 0,10 10 1,8 7-1,7 9 0,9 2 1,8 0 0,6 3-1,5-2 1,10 0 0,5-2 0,6-1 1,4-6-1,4-4 0,5-4 0,3-1 1,4-8-1,2-3 2,0-5-2,4-5 0,-2-8 1,4 0 0,-1-5 0,2-6 0,-2-7 0,2-2 0,0-10 0,0 0 0,1-7 0,0-3-2,-2-6 1,1-3-1,0-2 1,1-7-1,0 1-1,1-10 1,-2 10-1,2-10 0,0 0-2,0 0-2,-5-15-2,-4 0-3,4 0 1,-7-7 0,1 3 1,-8-9 2,2 2 2,-1 3 5,-2 3 2,7 4 3,-3 1 0,7 6 0,-2 4-1,10 15 0,-3 5-2,5 8-1,0 7-1,1 6-1,1 6 1,0 5-1,1-2 1,0 0 1,3-8-2,1-1 2,5-8 0,4-3 1,7-10-1,8-5 1,4-7-1,9-8 1,2-5-3,4-8-3,7-3-20,-1-13-13,3-7-2,4-3-1,7-11 2</inkml:trace>
  <inkml:trace contextRef="#ctx0" brushRef="#br0" timeOffset="1011">3292 1322 22,'0'17'34,"-3"-3"2,4 3-2,2 3-13,-1-2-14,5 9-1,-3-4 0,2 6-2,-2-3-2,1-1 0,-3-2-1,-1-7-3,3 3-8,-4-19-25,0 0 0,-12-15-2,8-8 1</inkml:trace>
  <inkml:trace contextRef="#ctx0" brushRef="#br0" timeOffset="1361">3443 1538 35,'4'13'37,"-4"-13"0,8-9-1,-1-6-21,-7-12-4,5 5-4,-4-4-2,2 2-3,-2 7-1,-1 17 0,10-5 0,-1 16-1,2 7-1,1 3 1,5 1 0,3 1 0,-1-5 1,2-5-1,-3-8 1,2-7-1,-3-7 1,-2-11-2,-1-3 0,-5-8-3,3 1-3,-7-4-5,9 10-6,-7 1-13,7 10-7,1 12 2,3 12 0</inkml:trace>
  <inkml:trace contextRef="#ctx0" brushRef="#br0" timeOffset="1674">3896 1881 34,'-6'20'36,"6"-20"0,-12-10-1,3-26-19,10-7-2,-8-24-6,8-10-4,0-11-1,8 4-1,3 1 0,7 10 0,6 10-1,5 18 0,4 21-1,2 17 0,-1 16-1,-5 10 1,-4 8 0,-8 4 0,-8 1 0,-10-1-1,-5-2-1,-8-7-2,-1 0-2,-6-14-6,9 4-6,-7-17-4,18 5-2,-10-14 0,16 5 1,-1-9 6,11 5 7,0 1 10,2-1 9,5 12 7,-6 2 2,6 10 3,-9 3-2,6 10-2,-5-5-4,6 7-3,-3-7-4,7-4 0,1-12 0,5-2-2,1-12-1,4-4 1,-4-8-2,1-6 0,-3-7-2,-4-5-1,-5-4-1,-7-7-1,-5-4-1,-6-3-1,1 1-1,-5-3 1,2 8 1,-3 3 0,4 12 1,-2 8 1,6 15 2,-6 15 0,10 10 2,-5 23-1,0 13 1,-1 15 0,0 9 1,3 9-1,0 2-1,0-2 1,2-5-1,1-12-1,-1-15 2,-1-11-2,0-20 1,-8-16-1,2-13 1,-10-15 2,-6-15 0,-4-3 0,-2-2 1,2 3 0,-2 2 0,7 12 1,2 9 0,12 12-1,10 10 0,12 9-1,5 1-1,3 1 0,3 2-1,2-1 1,-1-3-2,-3-1 0,-6-5-2,-5-5-2,2 2-9,-4-10-29,6-3 2,1-5-2,5-3 2</inkml:trace>
</inkml:ink>
</file>

<file path=ppt/ink/ink7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28:02.86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206 1387 31,'-23'-4'33,"-1"0"1,5 5-3,6 11-20,-4 1-4,3 9-2,-4 3-2,0 7-1,-3 1 1,2 3-1,5-5 1,7 1 0,6-8 2,15-2-1,15-10-1,22-5 1,13-6-2,12-2 1,3-2-2,6-3 0,-1 0-4,-6-5-2,-4 4-13,-14-6-19,-10-5 0,-8 0-2,-3-8 2</inkml:trace>
  <inkml:trace contextRef="#ctx0" brushRef="#br0" timeOffset="423">1708 853 30,'0'0'33,"-6"-12"2,-4 5-2,-4-5-25,2 7-2,-9 2-1,-1 7-1,-5 12-2,1 8 1,-3 9-1,3 9 0,2 3 0,6 8-1,7-1 1,7-2 0,8-5-1,8-9-1,8-4-3,6-12-1,9-3-4,-2-16-7,12-7-16,3-9-5,3-15 1,1-4 1</inkml:trace>
  <inkml:trace contextRef="#ctx0" brushRef="#br0" timeOffset="661">2024 941 23,'0'0'27,"0"0"-3,-9 31-7,-6 2-6,1 12-4,-3-1-1,3 7 0,1-6 1,5-2-2,4-9 1,12-6 1,1-17-1,10-6 0,1-16 0,7-4 2,-5-13-1,5-5-1,-6-12-3,1-7 1,-7-1-2,0 2 1,-7 4-2,-1 7 0,-2 6-1,-1 7 0,-1 15 0,-3 12 0,8 23 0,-4 7 0,-1 9 1,1 0-1,3 6 0,0 3 1,2-8 0,3-4 0,1-14 0,5-7-1,4-12 1,4-6 0,2-11 0,1-10 0,-1-2-2,-1-5 2,-5 5-2,-2-1 1,-6 4-1,-5 9 1,-9 14 0,14 3-1,-10 12 2,-1 8-2,0 3 2,2 2-2,1 1 2,0-3-1,1-3 0,4-5 0,1-9 0,7-5 1,-1-10-1,4-3 1,-1-6 0,0-3 0,-1 0-1,-2-1 0,-5 6 0,-13 13 0,14-6-1,-10 15 1,-2 5-1,-1 4 0,0 2-1,0-3-2,2 5-4,-5-11-26,2-11-5,0 0-1,9 2 0</inkml:trace>
  <inkml:trace contextRef="#ctx0" brushRef="#br0" timeOffset="1367">2744 813 62,'0'0'37,"17"-17"-1,-5 12-6,-1-7-24,2 2-4,-1 4 0,0 7 0,-1 12-2,-5 7 1,-2 10 0,-1 9 0,-3 0 1,1 4-2,1 0 2,0-6-2,0-4 2,4-9-1,3-9 1,4-6 0,3-10 0,2-5 0,2-10-1,-2-8 2,2-7-2,-1 1 0,-4 0 0,-3 3-1,-2 6-1,-4 4 1,-6 17-1,6 11 1,-8 7 0,-2 5 0,1-2 1,-1 2-1,1 0 2,1-6-2,1-5 2,1-12-3,11 4 2,-1-8 0,3-4-2,0-3 3,1-4-3,1 3 1,-3-2-1,0 6 0,-2 6 1,0 3-1,-1 6 2,1 4-2,4 6 2,-2-1-1,8 1 2,1-3-1,4-9 1,1 0-1,2-6-2,2-7 2,-2-4-1,-2-10 1,-4-4-1,-3-7-1,-7-2 1,-2 0 0,-5 1 0,-4 3-1,-2 2 2,-3 13-3,-8 14 2,-1 11 0,-1 12 0,2 8-1,-1 6 1,0 2 1,3 0-1,3-2 1,6-8 0,5-3 0,6-10 0,4-7 0,3-6 0,5-5-1,1-2 0,1-4 0,-2 0-1,-2 0 1,-4 0-1,-4 4 0,-12 6 0,14 2 1,-14-2 1,8 12-2,-2-3 2,-6-9-1,21 15 1,-6-12-1,3-4 0,2-2 1,1-2-2,-1 0 2,-3-2-2,-1 2 1,-1 3 0,-3 4-1,0 6 2,-2 2-1,1 1 0,3 0 0,3 1 1,5-1-1,4-9 1,2-3-1,3-8 0,3-7 1,2-9-2,1-9 1,-1-11 0,1-16-1,-5-15 1,-2-12 0,-6-14 0,-2-7-1,-2-3 1,-6 4 0,-2 10 1,-6 16-1,-1 20 0,-4 15 0,0 29 0,-1 18 0,-12 45 0,2 16 0,-4 22 0,-1 19 0,0 13 0,3 11 1,3 1 0,5-7-1,5-10 1,2-14-1,7-21 0,2-17-1,-1-15 0,-3-17 0,-8-26-2,-5-10 2,-11-27-2,-10-18 2,-7-12 0,-10-7 0,-2 2 1,0 4 1,4 10 0,7 13-1,9 15 2,13 21-1,12 9 0,22 11 0,9 1 0,6 0-1,6 2-1,5-3-1,8-1-4,-7-14-20,4 5-15,-2-5 0,-3 3 0,0 2 0</inkml:trace>
  <inkml:trace contextRef="#ctx0" brushRef="#br0" timeOffset="2813">4695 1448 53,'0'0'34,"-10"-5"0,-4-5-8,-3 5-19,-13-3-1,-6 0-2,-15 0 2,-8 6-1,-18 0-1,-10 4 0,-18-2 0,-13 5 0,-17-4 0,-9 6-1,-10-2-1,-4 2 0,-5 2 1,5 1-2,5 3 1,10 1-1,13-1 0,18 2 1,16-2-1,19-1 0,20-4-1,14 0 0,17-3-2,9-4-1,17-1-6,0 0-33,25 7 2,-2-6-2,1 5 1</inkml:trace>
</inkml:ink>
</file>

<file path=ppt/ink/ink7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28:27.41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57 365 28,'-14'-7'32,"8"-2"1,6-13-1,7-6-15,11-1-6,1-9-3,8 1-3,2-3 0,4 4-2,1-1-1,2 8 0,-4 4 0,0 7-1,-1 9 0,-2 7 0,0 10-1,-2 15 0,-5 16 0,-5 16 1,-10 15-1,-6 12-1,-8 11 1,-10 6 0,-11 7-1,-9-2 1,-8-7-1,-6-11 1,1-11-1,-3-11 2,5-13-2,6-11 2,6-15-1,7-14 0,9-15 0,11-14 1,8-15-1,9-7 1,9-5-1,6-1 1,1 5-1,6 8 1,4 13-1,4 16 1,0 16-1,0 15 1,-3 9-1,-2 8 0,1 2 1,-3 0-1,-2-2-1,-5-5 0,-2-6-3,-6-12-6,4-6-24,-3-8-1,-3-13 0,2-9 0</inkml:trace>
  <inkml:trace contextRef="#ctx0" brushRef="#br0" timeOffset="596">808 449 37,'0'0'31,"0"0"1,0 0 0,0 20-18,-5 2-6,2 10-3,-3 4-2,0 7-1,0 5 0,-1 1 0,1-3 0,0-3-1,2-6-4,-1-8-2,5-1-7,-5-10-14,3-9-7,2-9-1,0 0 1</inkml:trace>
  <inkml:trace contextRef="#ctx0" brushRef="#br0" timeOffset="810">643 697 43,'4'-11'33,"14"2"1,3-6-1,7-1-20,12-1-6,-1-6 0,5 5-2,-2-2-2,-4 3 0,-9 2-2,-3 6 1,-12 5-1,-14 4 1,2 18-1,-15 3 0,-10 6 0,-5 4 0,-5 4-1,-4 4 1,-4-1 0,-2-3 0,3-9-1,3-2 1,4-9-1,4-3 0,2-7 0,6-6-1,6-5-2,2-5 0,9 0-3,0-8-5,12 4-6,-4-11-4,11 4-3,-4-7 0,5 0 0,-4-7 8,-1 1 6,-3-1 9,-5-1 9,1 5 8,-7 0 5,3 9 3,-4 1 0,4 10-5,-3 3-5,3 9-2,11 12-5,2 6-3,4 5-1,5 7-1,1 4 0,7 6 0,1 0-1,2 2 0,-2-3 0,-2-2 0,-2-5-2,-5-4-2,3-2-6,-12-11-11,3 1-16,0-5 0,-1-5-2,2-2 3</inkml:trace>
  <inkml:trace contextRef="#ctx0" brushRef="#br0" timeOffset="1600">1251 693 34,'17'-4'31,"1"-2"1,11 6-1,6 7-20,2 9-4,11 10-1,-4 10 0,5 11 0,-3 5-2,4 8 1,-5-2-2,1 1 0,-10-6-1,-4-4-2,-7-7-1,-7-11-4,1-2-7,-10-9-22,-5-9-1,-4-11 0,3-11 1</inkml:trace>
  <inkml:trace contextRef="#ctx0" brushRef="#br0" timeOffset="1862">2031 540 55,'1'-18'33,"-2"8"0,-8 14-11,-9 3-11,-2 14-2,-12 11-2,-9 16-1,-14 8-2,-6 12 0,-10 5 1,1 3-1,-7-1 0,7-1-2,3-10 1,9-9-2,10-7-2,10-14-3,14-3-9,3-7-24,11-11-1,6-2 1,4-11-1</inkml:trace>
</inkml:ink>
</file>

<file path=ppt/ink/ink7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28:02.52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2393 0 11,'-128'55'29,"-13"13"1,3 18 2,0 16-26,2 15 1,5 17 0,1 7-2,12 9 1,5 2 0,14 7-1,3 2 0,8 3-1,2-1 0,4 1-1,2-7 0,4 1-1,3-7 3,2-5-3,3-10-1,9-4 0,4-15 0,6-10 1,6-11-1,3-11 0,6-14 0,7-12 0,4-10-2,1-16-3,10-4-7,-6-16-17,9-9-8,9-4-1,-10-24 1</inkml:trace>
</inkml:ink>
</file>

<file path=ppt/ink/ink7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28:08.17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8564 974 5,'9'-8'22,"4"9"2,-13-1-8,10-6-5,-10 6 0,0 0-1,10-4 0,-10 4 0,-7-11-1,-2-1 0,-2 2-3,-6-10-2,-4 3-3,-9-7-1,-7 0 0,-8 0 1,-4-2-1,-7 1 0,-8-1 0,-6 0 0,-6-2 2,-2-1-3,-7-3 1,-5-2-1,-6 2 2,-8-3-2,-3-2 1,-7 1 0,-4 0-1,-8 0 2,-5 2 0,-8-1 0,-8 1-1,-8-1 1,-6 3 0,-13 0 0,-10 2 1,-10 4-1,-11 3 0,-8 2 1,-4 5 0,-4 4 0,-3 4 0,-1 4-1,2 6 2,-2 0-2,1 7-1,-1 5 1,4 4-1,-1 8 0,0 4 1,2 9-1,5 7 1,4 7 0,7 6 0,9 11 1,5 7 0,8 6-1,8 9 0,8 3 0,9 6 1,8 4-1,5 1-1,10 3 0,12 2 1,6 0 1,10 0-1,11-1 1,14 1-1,15-1 1,15 6-1,13-3 1,11 0-1,20 1-1,13 0 1,18-1-2,13 2 1,16 1-1,23-6 0,20 1 0,22-2 1,24-1-1,22-2 0,23-2 1,25-7 0,25-2-1,15-7 1,25-7-1,21-6 1,20-9 0,12-12-1,18-10 2,8-6-1,17-14 1,9-7 0,14-9 0,10-9 1,6-9-1,9-7 0,5-9 1,11-9 0,2-9-1,-3-7 0,-12-12 0,-10-9 0,-15-8 0,-14-8-1,-20-12 1,-26-5-1,-28-10 1,-24-10-1,-31-5 1,-28-5-1,-36-7 1,-34-6-1,-43-2 0,-37-4 0,-45-3 0,-41 0-1,-48-2 1,-50-6 0,-47 0-1,-50 3 0,-40 3 1,-45 10-1,-43 14-4,-51 15-36,-38 18 2,-29 23-2,-20 13 1</inkml:trace>
</inkml:ink>
</file>

<file path=ppt/ink/ink7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28:30.14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2058 9734 19,'159'33'32,"31"-2"0,19-12 1,41-6-18,31 1-8,36-7-2,38-4-1,26-12 1,44-5 0,42-16 1,45-7 1,33-19-2,34-11 1,25-18-1,26-14-1,25-24-1,8-21 0,-4-26-1,-12-21-1,-13-18 0,-17-27-1,-32-25 0,-37-32 0,-50-27 0,-47-33-1,-61-27-1,-55-21 0,-74-23 1,-72-19 0,-82-17 0,-69-8 0,-87-7 0,-82 8 1,-79 12 1,-81 8 0,-80 13-1,-71 21 0,-66 22 0,-76 36-1,-53 44 0,-58 46 0,-44 44 0,-45 51 0,-24 54 1,-30 61-2,-11 77 1,-2 62 1,9 69 0,23 57 0,31 66-1,48 54 1,54 55 0,72 41 0,69 32 2,89 17 0,83 9-1,90 20 1,85 9 0,93 0-2,85-6 0,81-18-21,85 0-18,66-6 1,61-21-2,49-25 2</inkml:trace>
</inkml:ink>
</file>

<file path=ppt/ink/ink7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16:58:58.00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 92 23,'0'0'31,"0"0"-3,-9 13-7,9-13-33,16 17-18,-4-12-2</inkml:trace>
  <inkml:trace contextRef="#ctx0" brushRef="#br0" timeOffset="1242">1363-1 42,'0'0'39,"8"13"1,-8-13-1,0 0-18,0 0-15,0 0-3,0 0-1,0 0-3,0 0-1,0 0-2,0 0-7,0 0-27,12-3-1,-12 3 1,18-13-1</inkml:trace>
</inkml:ink>
</file>

<file path=ppt/ink/ink7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0:33:29.87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48 1109 12,'-16'-10'29,"16"10"-5,-12 2-2,3-4-6,9 2-3,-11 3-3,11-3-2,0 0-1,0 0-3,0 0 0,0 12-2,0-12 0,19 10 0,-1-5-1,7 1 0,7-2 1,10 1-1,9-4 0,8 0 0,11-1-1,9 0 1,7 0-1,8 0 0,9 2 1,7 0-1,6 2 1,8-1 0,5 0 0,4 1-1,5-2 3,4 1-2,2-3 0,2 1 0,-2-1-1,-1 0 1,-1 0-1,-3 0 1,-4-1-1,-6 1 0,-7-1 0,-6 0 1,-7-2-1,-7 1 0,-9-1 1,-9 0-1,-10 1 0,-9 0 0,-12 0 1,-9 2-1,-10-1 1,-10 2-1,-8-2 1,-6 1 1,-10 0-1,0 0 0,10-2 1,-10 2-1,0 0 1,0 0-1,0 0 0,0 0 0,0 0-1,-5-14 0,5 14 0,-8-19 0,2 6 0,-2-3 0,-5 0 0,-3-6-1,-4 0 1,-6 1 0,-4 0 0,-2 0 0,-3-1 0,-1 1 1,-1 0 0,2 4-1,1 2 1,4 1 0,5 0 0,3 4 0,7 4-1,2 1 1,13 5 0,-13-7-1,13 7 0,0 0 0,0 0 0,20 14 0,-2-4-1,6 1 1,5 3-1,7 2 1,6 1 0,5 0 0,-1 0 0,-1 1 0,-3-5 0,-4 2 1,-5-3-1,-6-2 0,-8 1 0,-6-4 0,-13-7-1,13 11 2,-13-11-1,-7 17 0,-6-9 0,-3 8 1,-8 2-1,-5 4 1,-8 5-1,-4 3 0,-3 3 1,-2 1 0,0 2-1,2-3 1,3-4 0,5 1-1,7-6 1,4-4-1,7-4-1,3-3-1,10 2-4,-1-5-33,13 4 0,7-5-1,6 5 1</inkml:trace>
  <inkml:trace contextRef="#ctx0" brushRef="#br0" timeOffset="11375">5099 646 59,'25'-13'38,"6"-10"-2,3-7-10,2-17-17,10-1-1,-2-12-2,3-5-2,-2-2-1,-2 2 0,-5 1-1,-2 12 1,-10 6-1,-4 11-1,-7 12 0,-4 15 0,-6 18-1,-3 15 1,-4 18-1,-1 14 1,-3 15-1,0 14 2,-2 10-1,0 8-1,-1 2 1,1-1 0,0-4 0,1-7-1,0-9 0,3-7 1,-1-12-1,1-13 0,1-10 0,1-10 1,1-12-2,0-6 1,1-6-3,0-9-1,0 0-4,-5-15-7,5 15-20,1-17-5,-1 17 0,-9-7 1</inkml:trace>
  <inkml:trace contextRef="#ctx0" brushRef="#br0" timeOffset="11775">5180 1383 47,'-32'9'39,"8"-1"-3,10-12 1,24 7-17,14-15-8,24 5-3,14-8-3,16 3-1,11 0-1,14-2 0,3 5-2,0 2 0,-8 3-2,-12 4 1,-13 1 0,-13 3-1,-15 1 1,-11 3-2,-12 1 1,-10-1-1,-7 1 0,-5-9-2,-3 16-2,-6-15-22,9-1-15,-14 5 2,1-9-2,-7-1 2</inkml:trace>
  <inkml:trace contextRef="#ctx0" brushRef="#br0" timeOffset="12341">221 2619 59,'-26'4'38,"5"-2"0,8 0 0,13-2-25,0 0-7,24 10-2,10-1-2,15 2-1,18 2 0,23-2-1,22 2 0,27-1 0,28 0 0,26 2 0,21-3 1,23 3-1,9 0 1,7 0 0,2 1 0,-9-2 0,-10-1 0,-19-2 0,-17-2-1,-24 1 1,-22-6-1,-25 0 0,-22-4 0,-24-2 1,-21 2 0,-21-10 0,-18 3 0,-16-7 0,-14-4 1,-11-2-1,-13-1 0,-8-4 1,-9-5-2,-8 2 0,-7 0 1,-5-2-1,-3 4 1,-1-2-1,7 4 1,5 0-1,9 6 0,10 2 0,16 2 0,19 5 0,24 4 0,24 5-1,18 6 1,22 3 0,12 3-1,11 6 1,6 3 0,-6 6 0,-13 3 0,-19 6 1,-22 5 0,-28 7 0,-26 9 0,-27 4 1,-23 7-1,-15 0 0,-10 3 0,-3-1-1,2-5 0,11-2-3,7-16-37,25-2-2,20-17 1,23-6-2</inkml:trace>
  <inkml:trace contextRef="#ctx0" brushRef="#br0" timeOffset="14952">5561 2246 33,'-16'-1'34,"11"-9"3,2-8-2,0-11-21,14 2-3,6-5-1,10 0-2,4-2-3,9 5-1,5 2-1,6 9-1,2 6-1,0 12-1,-6 12 0,-1 11 0,-7 20 0,-8 12-1,-15 15 1,-13 12-1,-20 8 2,-19 10-1,-21 3 0,-19 2 0,-18-4 0,-13-8 0,-10-8 0,-3-11 1,4-10-2,10-16 2,15-20-1,17-17 1,23-22-1,28-13 1,29-15 0,25-3 1,27 0 0,20 4-1,14 13 1,12 15 0,6 21-1,2 16 1,-2 11-1,-7 10 0,-9 4 0,-12 0 0,-9-7-1,-10-9-1,-8-9-6,-15-16-29,-3-16-4,-11-15 2,-9-12-3</inkml:trace>
  <inkml:trace contextRef="#ctx0" brushRef="#br0" timeOffset="15649">884 4026 52,'-57'7'37,"7"0"1,7-2-1,8-8-14,10 6-16,9-5-1,16 2-1,0 0-2,27 11-1,13-6 0,20 1-2,21 1 0,27 0 0,28 0 0,24-2 0,20-3 0,14-2 0,7-4 1,6 1-1,-2-3 0,-12-1 1,-16 0 0,-18 0-1,-26 2 0,-21 0 1,-25 0-1,-24 1 1,-22-3-1,-20 0 1,-18-6-2,-15 1 2,-13-7-1,-10-2 0,-9-5 0,-8 0 0,-8-2 0,-5 3 0,0 2 1,2 2-2,5 5 1,10 5 1,8 4-1,14 5 0,26 2 0,11 15 0,24-1-1,19 0 1,17 5 0,14 1 0,14 0 1,5 1-2,1-4 2,-12 0 0,-11-3 0,-14 3 0,-21 0 1,-23 4-1,-28 7 1,-24 3 0,-22 4-1,-15 6 0,-11 6-1,-11 0 1,-4 1-1,3-1 0,8-6-1,9-6-1,14-2-4,10-14-13,14-2-21,18-8-1,15-9 0,23-5 0</inkml:trace>
  <inkml:trace contextRef="#ctx0" brushRef="#br0" timeOffset="145082">15239 3425 64,'-6'-14'35,"-9"-7"-1,-4-5 0,2-5-31,-14-2-6,-11-2 2,-12-2-1,-10-2 1,-15-2 1,-13 1 0,-13 1 1,-15 2 0,-18 1-1,-14 3 0,-15 3 1,-18 2-2,-18 8 2,-15 2-1,-14 7 0,-15 5 0,-13 6 1,-12 9-1,-13 7 1,-2 12 2,-5 8-1,4 8-1,2 13 2,5 8-1,12 10 1,18 7-1,19 8 0,20 4-1,22 5 1,25 5-1,23 0-1,30 1 0,26 2-1,25-1 2,28-3-2,27-1 1,31-4 0,29-5 0,32-4 0,28-5 1,35-10-1,33-3 1,37-6-1,29-10 1,31-7-1,20-7 1,26-8-2,18-8 2,15-8-2,10-8 1,7-8 0,2-4 0,0-6 0,-4-7-1,-11-8 1,-9-6-1,-20-8 2,-17-9-2,-27-8 1,-21-11 1,-28-12-1,-21-9 1,-33-10 0,-29-8 0,-35-8 0,-36-6 0,-40-7 0,-40-2-1,-42 1 1,-41 4 0,-41 3-1,-37 10 0,-36 13-1,-29 15-2,-23 27-15,-25 15-21,-17 22 1,-8 19-1,-10 23 1</inkml:trace>
</inkml:ink>
</file>

<file path=ppt/ink/ink7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0:35:37.26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-10 0 46,'0'0'33,"0"-11"0,0 11 0,0 0-28,0 0-6,0 0-8,0 0-11,16 11-12,-16-11-1,9 29 1</inkml:trace>
</inkml:ink>
</file>

<file path=ppt/ink/ink8.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9-09T02:42:40.194"/>
    </inkml:context>
    <inkml:brush xml:id="br0">
      <inkml:brushProperty name="width" value="0.05292" units="cm"/>
      <inkml:brushProperty name="height" value="0.05292" units="cm"/>
      <inkml:brushProperty name="color" value="#40618B"/>
    </inkml:brush>
  </inkml:definitions>
  <inkml:trace contextRef="#ctx0" brushRef="#br0">2952 11112,'25'25,"-25"0,0 0,-25 25,25-1,0 1,-25-1,0 26,25-26,-25 26,1-50,24 24,0-24,0 0,0 0,24-25,1 24,25-24,-25 25,24-25,1 0,-1 25,1 0,-25-25,24 25,1-25,-25 24,0-24,-1 0,1 0,0-24</inkml:trace>
  <inkml:trace contextRef="#ctx0" brushRef="#br0" timeOffset="273.0156">3522 10889,'0'-49,"0"24,0 25,0 25,0 24,0 1,0 49,25 0,-25 50,0 0,0 0,0 24,0-24,0 0,0 0,0-25,0 0,-25-25,25-24,0-26,0 1,25-25,-25-25,0-25</inkml:trace>
  <inkml:trace contextRef="#ctx0" brushRef="#br0" timeOffset="15965.9132">5854 6846,'0'-25,"-25"25,0 0,0-25,1 50,-1-50,25 50,-25-50,0 50,25-25,0 0,-25 0,25 0,0 0,25 0,-25 0,0 25,25-25,0 25,24-25,-24 0,25 0,0 25,-1-25,1 25,-1-25,26 0,-26 0,26 0,-1 0,25 0,-24 0,24-25,0 25,-24-25,24 25,0 0,0-25,1 25,-1 0,-25 0,25 0,-24 0,24 0,-25 0,1 0,-1 0,1 0,-26 0,26 0,-26 0,1 0,0-25,-1 25,1 0,-1-25,-24 25,25 0,-25-24,-1 24,1 0,0 0,0 0,-25 0,0 0,0 24,0-24,0 25,0-25,0 25</inkml:trace>
  <inkml:trace contextRef="#ctx0" brushRef="#br0" timeOffset="17324.9909">9872 11212,'0'0,"0"25,0-25,0 0,0-25,0 0,0 0,25 0,0 0,0-24,-1-1,1 1,25 24,0 0,-26 0,51 25,-26 0,1 25,-25 25,24-1,-24 1,0 24,-25 26,0-26,-25 25,25 0,-49-24,49-1,-50 1,50-26,-25 1,0-25,25-1,0 1,0-25,25 25,0 0,25 0,-1-1,1 26,-1 0,-24-1,25 1,-50 24,25-24,-25 24,-25-24,0 24,0 1,-24-26,-26 1,1-25,-1 0,1-1,0-24,-1 0,1-24,24 24,0-25,26 0,-1 0,25 0,25 1,-1-1</inkml:trace>
  <inkml:trace contextRef="#ctx0" brushRef="#br0" timeOffset="17624.008">10939 12551,'25'0,"-25"0,0 0,0 0,0 0,0 0,0 25,0-25,0 0,0 25,0-25,0 0,0 0,-25-25,25 0</inkml:trace>
  <inkml:trace contextRef="#ctx0" brushRef="#br0" timeOffset="18034.0314">11485 11261,'0'0,"24"0,-24 0,-24 25,24-25,0 50,0-1,-25 26,25-1,0 25,0 1,0-1,0 0,0 0,25-24,-25 24,0-25,0-24,0 0,0-1,0-24,24-25,-24 25,0-25,25-25,-25 25,0-50,0 1</inkml:trace>
  <inkml:trace contextRef="#ctx0" brushRef="#br0" timeOffset="18357.05">11782 11410,'0'0,"0"0,0 25,0-25,0 25,-25 0,25 24,0-24,0 0,0 0,0 24,0-24,0 0,25 0,0-1,0 1,0-25,-1 0,26 0,-25 0,0 0,-1 0,26 0,-25 0,24 0,-24 0</inkml:trace>
  <inkml:trace contextRef="#ctx0" brushRef="#br0" timeOffset="18680.0685">12229 11088,'0'-25,"0"25,0 25,-25-1,25 1,0 25,0 24,25 1,-25 24,0 0,25 0,-25 25,0-24,0 24,0-25,24-25,-24 26,0-26,0 0,0-24,25 0,-25-26,25 26,-25-25,25 0</inkml:trace>
  <inkml:trace contextRef="#ctx0" brushRef="#br0" timeOffset="24989.4293">17214 10468,'0'0,"0"0,0 0,0 0,0 0,0 0,0 0,0 0,0 0,0 0,25 0,-25 0,0 0,25 0,-25 0,25 0,0 0,-1 0,1 24,25-24,-25 0,24 0,-24 0,25 0,-1 0,1-24,0 24,-1 0,1-25,-1 25,1 0,0-25,24 0,-24 25,-1-25,26 1,-26 24,1-25,-1 25,1 0,0 0,-1 0,-24-25,25 25,-1 0,-24 0,25 0,-25 0,24-25,1 25,-25 0,24 0,-24 0,25-25,-1 25,-24 0,0 0,24 0,-24 0,0 0,0 0,24-24,-24 24,0 0,0 0,24 0,-24 0,0 24,0-24,0 0,-1 0,1 0,0 25,0-25,0 0,0 0,-25 25,49-25,-49 0,25 0,0 0,0 0,-1 0,-24 25,25-25,-25 0,25 0,0 0,-25 0,25 0,-1 0,1 25,-25-25,25 0,0 24,-25-24,0 0,25 0,-25 0,24 25,-24-25,0 0,0 0,0 0,0 0,0 0,0 0,0 0,0 0,0 0</inkml:trace>
  <inkml:trace contextRef="#ctx0" brushRef="#br0" timeOffset="46032.6328">5631 5308,'-25'-25,"25"1,-25-1,0 25,25 0,0-25,0 25,0 0,0 0,0 25,0 24,0 26,0-1,0 25,0 25,-25 0,1 1,24 23,0-24,-25 0,25-24,0-1,0-25,-25 1,50-26,-25 1,0-1,0 1,25-25,-1-25,1 25,0-25,0 0,0 0,-1 0,26 0,-25 0,24 0,1-25,0 25,-1 0,1 0,0-25,-1 25,1 0,24-25,-24 25,24 0,1 0,-1 0,0 0,1 0,-1 25,1-25,-1 0,1 25,-1-25,-24 0,24 0,-24 25,-1 0,1-25,24 24,-24-24,-1 25,1-25,-25 0,24 0,26 0,-26 0,1 0,0 0,-26 0,26 0,0 0,-1-25,1 25,0-24,-1 24,1 0,-25-25,24 25,1-25,-1 25,1 0,-25-25,24 25,-24 0,25 0,-25 0,-1 0,1 0,25 0,-50-25,25 25,-1 0,-24-25,0 1,0-26,0 0,-24-24,-1 0,0-50,0 24,-24-24,24-24,-25-1,25 0,-24 25,24 0,0 0,0 0,1 0,-1 49,0-24,25 50,-25-26,0 50,1-24,-1 49,0 0,-25 0,26 24,-26 1,0 0,1 0,-26 0,1-25,-1 25,-24-25,0 0,-25-25,0 25,0 0,0-25,0 25,-25 0,50 0,-25 0,49 0,-24 0,25-25,24 25,1-25,24 0,0 1</inkml:trace>
  <inkml:trace contextRef="#ctx0" brushRef="#br0" timeOffset="46492.6592">6573 3547,'0'0,"0"25,0 0,0-1,-25 26,25 0,0-1,-24 26,24-1,0 1,-25-1,0-24,25-1,0 1,0-25,0-1,0 1,25-25,0 25,-1-25,1 25,25-25,-25 0,24 0,-24 0,0 0,0 0,-1-25,1 0,0 0,-25 1</inkml:trace>
  <inkml:trace contextRef="#ctx0" brushRef="#br0" timeOffset="46870.6809">7069 3497,'0'-24,"0"-1,-24 25,24 0,-50 0,50 0,-50 0,26 25,-1-25,25 24,-25-24,25 25,-25 25,0-25,25 24,0 1,-25 0,25 24,0 0,0 1,0-1,0-24,25 24,-25-24,25-1,-25 1,25 0,-25-26,25 26,-25-25,25 24,-1-24,-24-25,25 0,0 0</inkml:trace>
  <inkml:trace contextRef="#ctx0" brushRef="#br0" timeOffset="47169.6974">7094 4018,'25'-49,"-25"24,0 25,0 0,-25 25,50 24,-25 1,0 0,25 24,0-24,-25-26,49 1,-24-25,0 0,0-49,24 24,-49-25,25-24,-25 24,0 1,0-26,-25 50,0-24,-24 24,24 0,-25 0,26 25,-1 0,0 0,0 0,25 0</inkml:trace>
  <inkml:trace contextRef="#ctx0" brushRef="#br0" timeOffset="47489.7163">7293 3547,'49'-50,"-49"1,50 24,-50-25,25 26,-1-1,1 50,0-1,0 26,0 49,-1 0,26 26,-50-1,25 0,0 0,-1 0,1-25,0-25,-25 1,0-26,0-24,0 25,-25-50,0 24,1-24,-1 0,0 0,0-24,0-1,25 0,25 0,0-24</inkml:trace>
  <inkml:trace contextRef="#ctx0" brushRef="#br0" timeOffset="48193.7565">10964 3349,'0'0,"0"0,0 0,0 49,0-24,0 25,0-1,-25 26,25-26,-25 26,25-26,-25 1,0 0,25-26,0 1,0-25,0 25,0-25,25 0,0 0,0 25,0-25,24 25,-24-1,25 1,-26 0,1-25,0 25,-25 0,25-1,0-24,-25 0,0-24,0-1,25-25</inkml:trace>
  <inkml:trace contextRef="#ctx0" brushRef="#br0" timeOffset="48584.7789">11509 3373,'25'-49,"-25"49,0-25,0 25,-25 0,1 25,-26-25,25 25,-24-1,24 1,0 0,0 0,0 0,25-25,0 24,25-24,-25 25,25 0,-25 25,25-26,-25 51,0-25,0 49,0-25,0 25,-25-24,25-1,0 1,25-51,-25 26,25 0,-25-26,24-24,-24 0,25 0,0-24,0-1,-25 0,25-25,-25 26,24-1</inkml:trace>
  <inkml:trace contextRef="#ctx0" brushRef="#br0" timeOffset="49049.8055">11683 3597,'0'-25,"0"0,0 25,0 0,0-25,0 25,0 0,0 0,0 0,0 0,0 0,0 0,25 25,-25 0,0 0,0-1,0 1,0 25,0 0,0-26,0 51,0-26,0-24,0 25,0-25,0-1,0 1,0-25,25 25,-25-50,0 0,24 1,-24-26</inkml:trace>
  <inkml:trace contextRef="#ctx0" brushRef="#br0" timeOffset="49579.8358">11881 3274,'0'0,"0"0,-24 0,24 0,24-25,-24 25,0-24,25 24,-25-25,25 25,0 0,0 25,-1-1,1 51,0-1,0 1,-25-1,25 25,-1 1,-24-26,0 0,0-24,0 0,0-1,0-24,-24 0,-1 24,0-49,25 25,-50-25,50 0,-24 0,-1 0,25 25,0-25</inkml:trace>
  <inkml:trace contextRef="#ctx0" brushRef="#br0" timeOffset="50753.903">9798 5184,'-25'0,"25"0,0 0,0-25,0 1,0-26,25 25,0-24,-25-1,24 0,1 1,25-1,-25 0,24 1,1 24,0 0,-1 0,26 25,-26-24,26 48,-26 1,26 0,-1 0,0 24,-24-24,0 25,24 0,-24-50,-1 24,1 1,-25-25,24 0,1-25,-25 1,24 24,-24-50,0 25,0-25,24 26,-49-1,25 0,0 0,-25 25,25 0,-25 25,25-25,-25 25,24 0,-24-1,25 1,0-25,-25 25,25 0,0-25,-1 25,1-25,25 25,-25-25,24 0,-24 0,25 0,-1 0,1-25,-1 0,26 0,-26 0,1-24,24 24,1 0,-1-25,1 26,24-1,-25 0,1 0,24 25,-25 0,1 0,24 0,-25 25,1-25,-1 25,-24 0,24-1,-24 26,-25-25,24 24,-24 1,0 0,0-1,0 1,-25 0,49-1,-49 1,25-25,0 24,0-24,-1 0,-24-25,25 25,0-1,-25-24,0 25,0-25,25 0,-25 0,0 25,0-25,0 25,0-25,0 25,-25-25</inkml:trace>
  <inkml:trace contextRef="#ctx0" brushRef="#br0" timeOffset="53953.086">18207 10641,'0'0,"0"0,0 0,0 0,0 0,0 0,0 0,0 0,-25 0,25 0,-25 25,25-25,-25 0,0 25,1-25,-1 0,0 25,25-25,-50 0,26 0,-1-25,25 25,-25 0,0 0,0-25,25 25,-24 0,24 0,0-25,0 25,0 0,0 0,0 0,0 0,0 0,0 25,-25-25,25 25,25 24,-25 1,0 0,0 49,0 0,0 25,0 0,24 25,-24 0,0 0,0-1,0-24,0 25,0-25,0-24,-24-1,24 0,0-25,0 1,-25-26,25 1,0-25,0 0,0-1,0-24,0 25,0-25,0 0,0-25,25 25,-25 0,24 0,1-24,25 24,-25 0,-1 0,26 24,-25-24,0 0,-1 25,-24-25,25 0,0 0,0 0,0 25,-25-25,24 0,-24-25</inkml:trace>
  <inkml:trace contextRef="#ctx0" brushRef="#br0" timeOffset="55022.1471">22845 10567,'0'0,"0"0,25 0,-25 0,25-25,0 0,-1 25,26-25,-25 1,0-1,24 25,-24 25,25-25,-26 49,1 1,0 24,0 50,0 0,-25 0,0 25,0 0,0 25,0-26,-25 1,25-25,-25 0,25-25,-25-24,25 24,-25-49,25-1,0-24,-24 0,24 0,0 0,-25-25,25 0,-25 0,0-25,0 0,-24 25,24 0,0-25,-24 0,24 25,-25 0,25 0,1 0,-1 0,25 0,-25 0,25 0,0 0,0 0</inkml:trace>
  <inkml:trace contextRef="#ctx0" brushRef="#br0" timeOffset="56849.2516">18926 11162,'0'25,"-25"-25,25 0,0 0,-25-25,50 0,-25 25,0-49,25 24,0-25,0 1,24-1,-24 0,0 1,24 24,-24 0,25 25,-25 25,-1 0,1 24,0 26,-25-1,25 25,-25 1,0-26,-25 25,0-24,0-1,25-24,-24-25,-1 24,25-49,0 25,0 0,0-25,25 25,-1 24,26-24,0 25,-26-1,26 1,-25-1,24 26,-49-26,0 1,0 0,-49-1,24-24,-25 25,1-25,-26-1,26-24,-26 0,1 0,0 0,24 0,25-24,-24 24,49-25,0 25</inkml:trace>
  <inkml:trace contextRef="#ctx0" brushRef="#br0" timeOffset="57442.2855">19769 12229,'0'25,"0"-25,0 24,0-24,0 0,0 0,0 0,0 0,0 0,25-24,-25-1,0 25,0-25,0 25,0 0,0 25,0-25,-25 25,25-1,0 1,0-25,0 0,0 0,25 0,-25-25,25 1,0-1,-25 0,0 25,0 0,0-25,0 25,-50 0,50 0,0 25,0-25</inkml:trace>
  <inkml:trace contextRef="#ctx0" brushRef="#br0" timeOffset="57875.3103">20290 11137,'0'0,"0"0,-25 0,25 0,0 0,0 0,0 0,0 25,0 0,0 0,0 49,0-24,25 24,-25 25,0 1,25-26,-25 25,0-24,25-1,-25 0,0-24,0 0,0-26,0 1,0 0,0-25,25 25,-25-25,0 0,0 0,0 0,0-25,0 0</inkml:trace>
  <inkml:trace contextRef="#ctx0" brushRef="#br0" timeOffset="58275.3332">20662 11187,'0'-25,"0"25,0 0,0 0,0 0,0 25,0-25,0 25,-25 24,25-24,-24 0,-1 25,25-1,0-24,0 25,0-26,25 1,-1 0,-24-25,25 25,25-25,-25 0,0 0,24 0,-24 0,0 0,0 0,-1-25,1 25,0 0,0-25,-25 0</inkml:trace>
  <inkml:trace contextRef="#ctx0" brushRef="#br0" timeOffset="58610.3523">21059 10815,'0'0,"0"-25,-25 25,25 0,0 25,0 24,0 26,-24-1,24 25,0 26,0-1,0-25,0 50,0-50,0 25,0-25,0 0,24 0,-24-49,0 25,0-26,25 1,-25-1,0-24,25 0,-25 0,0-25,0 0,25 25,-25-25,0-50</inkml:trace>
  <inkml:trace contextRef="#ctx0" brushRef="#br0" timeOffset="97321.5664">7714 16718,'0'0,"-25"-24,25-1,0-25,0 25,0-24,0-1,25-24,0 24,-25 25,50-24,-26 24,1 25,25 0,-1 0,1 25,25-1,-1 26,-24-50,-1 25,26 0,-26 0,1-25,-1 0,1 0,0-25,-26 0,1 0,25-25,-25 26,-1-1,1 0,25 50,-1 0,-24-1,25 26,24-25,-24 25,0-1,24 1,-24-50,-26 0,26 25,-25-25,0-25,-1 25,1-25,-25 0</inkml:trace>
  <inkml:trace contextRef="#ctx0" brushRef="#br0" timeOffset="99999.7197">15032 17190,'0'-25,"0"25,0 0,0 0,0-25,0 25,0 0,0 0,-25 0,25 0,0 0,0 0,0 0,0 0,0 0,0 0,0 0,-25 0,25 0,0 0,-25 0,25 0,-25 0,25 0,0 0,0 0,-24-25,24 25,0 0,0 0,0 0,0 0,0 0,0 0,0 0,0 0,0 0,0 0,0 0,0 0,0 0,0 25,0-25,0 25,0 0,0-1,0 1,0 25,0-25,0 24,0-24,0 25,0-50,0 99,0-99,0 50,0-50,-25 74,25-74,0 50,0-50,0 0,0 0,0 49,0-49,0 0,0 0,0 0,0 0,0 50,0-50,0 0,0 0,0 49,0-49,0 0,0 0,0 0,0 50,0-50,0 0,0 0,0 0,0 0,0 0,49 0,-49 0,0 0,0 0,0 0,0 0,0 0,0 0,0 0,0 0,25 25,-25-25,0 0,0 0,0 0,50 0,-50 0,0 0,0 0,49-25,-49 25,0 0,0 0,0 0,25 0,-25 0,0 0,0 0,0 0,0 0,0 0,0 0,0 0,0 0</inkml:trace>
  <inkml:trace contextRef="#ctx0" brushRef="#br0" timeOffset="109896.2857">14064 15553,'0'-25,"0"0,0 25,0 0,-25 25,25 0,-24 24,24 1,0 49,0-25,0 26,0-1,0 0,0 0,24 25,-24-49,25-1,-25-24,0-25,25 24,-25-49,0 0,0 0,0-25,0 1,0-1</inkml:trace>
  <inkml:trace contextRef="#ctx0" brushRef="#br0" timeOffset="110114.2982">13891 16371,'0'25,"0"0,24 24,-24-24,25 25,0-1,-25 1,25 0,0-26,-1 1,1 0,-25-50,25 0,-25 1,25-26,0-24,-25 24,24-49,-24-1</inkml:trace>
  <inkml:trace contextRef="#ctx0" brushRef="#br0" timeOffset="112813.4526">18157 2356,'0'0,"0"0,-25 0,25-24,-25 24,25-25,-24 25,-1-25,25 0,-25 25,-25 0,26-25,-26 25,0 0,1 0,-1 0,-24 0,-1 0,1 0,-25 25,24-25,-49 25,25 0,-25 0,0-1,-25 26,25-25,-25 0,0-1,-24 1,-1 0,1-25,-1 25,0-25,-24 0,-1-25,26 25,-50 0,24-25,1 25,-26-25,1 25,0-24,0 24,-1-25,-24 25,0 0,0-25,-25 25,25-25,-24 25,-1 0,0 0,0 0,-25 0,1 0,-1 25,25 0,-49-25,24 25,0-1,1 1,24 0,-25 0,1 0,24-1,-25 1,0 0,26 0,-26 0,25-25,0 0,0 25,25-50,-25 25,25 0,25-25,-25 0,25 25,-25-25,25 0,-1 25,1 0,0-24,0 24,49 0,-24 0,24 0,0 0,25 0,25 0,0 24,0 1,25 25,25 0,-1 24,1 25,24 50,26 0,-26 24,25 26,0-1,25 50,-24 0,24 25,0 0,0 0,0 0,0 0,0-25,24 0,-24 0,25-25,0-25,0 1,0-25,24-26,1 1,-1-50,1 1,24-26,1 0,-1-49,25 25,1-25,-1-1,25-24,25 0,-25 0,49 0,-24 0,50 0,-1-24,1 24,24-25,0 0,25 25,0-25,0 25,50-25,-50 25,74 0,-24-24,0 24,-1 0,26 0,-1 0,-24 0,24 0,1 0,24 0,0 0,1 0,-1 0,25 0,25 0,-25 0,0 0,0 0,0-25,25 25,-25 25,0-25,-25 0,25 0,25-25,-25 25,0 0,-49-25,49 0,-25 0,1 1,-1 24,-50 0,51 0,-26 0,1 0,24 0,-49 24,24 1,-24 0,-1-25,1 25,-25 0,0-25,0 0,-1 0,-24 24,0-24,1 0,-26 25,0-25,0 0,-24 25,-1-25,1 0,-26 25,1-25,-1 0,1 0,0-25,-25 25,-1-25,1 25,-25-25,25 1,-50-1,25 0,-24 0,-1 0,0 1,-25-26,1 0,-26 1,1-1,0-24,-1-1,1-24,-25 0,24 0,-24-50,0 25,0 0,-25-25,24-25,1 26,-25-26,0-25,0 1,0 24,-25-49,25 25,-24-26,24 26,-50 0,50-26,-50 51,26-26,-26 26,0-1,-24 25,24 25,-24-25,-25 50,0-25,-1 25,1 0,-25 24,0 1,0-1,-25 26,0-1,1 1,-26-1,0 25,-24 0,24 1,-24-1,-25 0,24 0,-24 25,24-25,-24 25,0 0,24 0,1 25,0 0,-1 0,26 24,-1-24,25 25,0-25,0 24,50 1,-25-25,25 24,25-49,24 25,0-25</inkml:trace>
  <inkml:trace contextRef="#ctx0" brushRef="#br0" timeOffset="120415.8874">15329 17165,'0'0,"0"0,0 0,0 0,0 0,0 0,0 0,25-25,-25 25,0-25,0 0,0 25,25 0,-25-24,25 24,-25 0,0 0,25 0,-1 0,-24 24,25 1,-25 0,25 25,0-26,-25 26,0 0,0-1,0 1,0 24,0-24,-25 0,0-1,0 1,25-50,-49 74,49-74,-75 50,75-50,-74 0,74 0,-50-25,50 25,-25-50,25 50,0-49,0-1,25 25,0 1,0-1,0 0,-1 25,26 0,0 0,-50 0,49 25,-49-25,75 25,-75-25,49 49,-49-49,50 50,-50-50,0 0,0 0,50 25,-50-25,0 0</inkml:trace>
  <inkml:trace contextRef="#ctx0" brushRef="#br0" timeOffset="121062.9244">15801 16991,'0'0,"0"0,0 0,-25 0,25 0,0-25,0 25,25 0,-1 0,1-24,0 24,0 24,0-24,24 25,-24 0,0 0,0 0,-1 24,1-24,-25 25,25-1,0 1,-25-1,0 1,0 0,25 24,-25-24,0-1,24 1,-24-50,0 74,0-74,0 50,0-50,0 0,0 74,0-74,0 0,-74 0,74 0,-50 0,50 0,-74-24,24 24,50 0,-49 24,49-24,-50 0,50 0,0 0,-49 50,49-50,0 0,0 0</inkml:trace>
  <inkml:trace contextRef="#ctx0" brushRef="#br0" timeOffset="131331.5117">16768 17041,'0'0,"0"0,0 0,0 0,0 0,0 0,-25-25,25 25,-25-25,25 25,-24 0,-1 0,0-25,0 25,-24 25,24-25,0 25,0-25,0 25,1-25,-1 25,0-25,25 0,-25 24,25-24,0 0,0 0,0 0,0 0,0 0,0 25,0-25,0 25,25 0,-25 24,0-24,0 25,0 24,0-24,0 24,0 1,0-26,0 26,0-50,0-25,25 99,-25-99,0 49,0-49,0 0,0 0,25 25,-25-25,0 0,0 0,0 0,49 25,-49-25,0 0,25 0,-25 0,50 25,-50-25,49 0,-49 0,50 0,-50 0,74 0,-74 0,50 25,-50-25,0 0,49 0,-49 0,0 0,0 0,0 0,0 0,0 0,0 0</inkml:trace>
  <inkml:trace contextRef="#ctx0" brushRef="#br0" timeOffset="135848.7701">17214 17041,'0'0,"0"0,0 0,0 0,0 0,0 0,0 0,0 0,0 0,0 0,0 0,0 25,0-1,-24 26,24-25,0 24,0 26,0-26,0 26,0-26,0 26,0-25,0-1,0-49,0 75,0-75,0 49,0-49,0 0,0 0,-25 50,25-50,0 0,0 0,0 0,0 0,0 0</inkml:trace>
  <inkml:trace contextRef="#ctx0" brushRef="#br0" timeOffset="136435.8037">17487 17264,'0'0,"0"0,0 0,0 0,-25 25,25-25,0 25,0-1,25-24,-25 0,0 25,0-25,25-25,-25 25,25 0,-25-24,0-1,0 25,0-25,0 25,-25 0,25 0,-25 0,25 0,0 0,-25 25,25-25,0 25,0-25,25 0,-25 0,0 0,0 0,0 0,0 0,0-25,0 25,0-25,0 25,-25 0,25 0,-24 0,24 0,0 25,0-25,0 25,0-1,0-24</inkml:trace>
  <inkml:trace contextRef="#ctx0" brushRef="#br0" timeOffset="136969.8339">17537 17587,'0'0,"0"0,0 0,0 0,0 0,0 0,-50 49,50-49,0 0,25 50,-25-50,0 0,0 0,0 0,25 0,-25 0,0 0,0 0,25-50,-25 50,0 0,0 0,0 0,-50-25,50 25,0 0,0 0,0 0,-50 0,50 0,0 0,0 0,25-24,-25 24,0 0,0 0,0-25,0 25,0 0,0 0,0 0,0 0,0 0,0 0,0 49,0-49,0 0,25 0,-25 0</inkml:trace>
  <inkml:trace contextRef="#ctx0" brushRef="#br0" timeOffset="138005.8933">17760 17214,'0'0,"0"0,0-24,0 24,0 0,0 0,0 0,0 0,0 0,0 0,0 0,0-25,0 25,0 0,0 0,0-25,0 25,25-25,-25 25,0-25,25 1,-25 24,25-25,-25 25,24 0,1-25,0 25,0 0,-25 25,25-25,-1 0,1 25,-25-1,25 1,-25 0,0 0,0 24,0-49,-25 25,25 0,-25 0,1 0,24-1,-25-24,25 25,-25-25,25 0,0 0,0 0,0 0,0 0,25 0,-25 0,25 0,-1 0,-24 0,50 0,-50 0,25 25,0-25,-1 25,-24 0,25 24,-25-49,-25 50,25-50,0 50,0-50,-49 49,49-49,-50 50,50-50,-49 0,49 0,-75 0,75 0,-49-25,49 25,-25 0,25 0,0 0,0 0,0-25</inkml:trace>
  <inkml:trace contextRef="#ctx0" brushRef="#br0" timeOffset="139049.9532">18331 16991,'0'0,"-25"0,0 0,25 0,-25-25,0 25,25 0,0 0,-24 0,24 0,0 0,0 0,24 0,1 0,0 0,25 0,-26 0,26 0,0-24,-26 24,26 0,-25 0,0 0,0 0,-1-25,1 25,-25 0,0 0,0 0,0 0,0 0,0 0,0 25,0-1,0 1,0 25,0-25,0 24,0 26,0-1,25 0,-25 1,0 24,0-49,0 24,0 1,0-26,0-49,0 75,0-75,0 0,0 49,0-49,0 0,0 0,0 0,0 0,0 0,0 0,0 0,0 0,-50-25,50 25,-49 0,49 0,-75 0,75 0,-49 0,49 0,0 0,0 0,0 0,0 0,0 0,0 0</inkml:trace>
</inkml:ink>
</file>

<file path=ppt/ink/ink8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0:33:46.50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5023 52 67,'-23'-14'38,"-3"0"0,-5 0 0,-3 11-28,-7-4-8,-3 8-1,-7 10 0,-8 11-1,-5 16 0,-3 17-1,-2 16 2,2 15 0,5 13 0,9 10 0,11 6 1,17 1 0,19-1-1,18-9 1,24-12-1,20-14 0,23-19 0,18-15 0,16-24 0,12-17 1,7-26-1,7-18 1,-7-23-1,-9-17 1,-21-18-1,-23-14 1,-35-4 0,-32 0-1,-39 4 0,-35 15-2,-32 17-2,-27 15-24,-8 27-14,-6 24 0,12 13-1</inkml:trace>
  <inkml:trace contextRef="#ctx0" brushRef="#br0" timeOffset="12629">11 1970 21,'-11'13'32,"10"4"0,3-7 0,13-3-13,14 5-11,10-6-3,17 3-1,16-5-1,17 4 0,15-5 0,18 0 0,5-1 0,6 3 1,-5-1-1,-4 4-1,-13-1 0,-8 1 0,-21-2-1,-12-1 0,-19-2 0,-11-1 0,-14-2 1,-4-4-1,-8-2-1,-7-5 1,-4-5 0,-5-3 0,-4-4 0,-7-4 0,-7-5 0,-7 2 0,-8-1 0,-4 3 0,-5 4 0,1 5 0,3 2-1,7 6 0,6 5 1,9 3-1,18 3 0,0 0 0,35 8 0,6-1 1,14 2-1,11 5 0,8-2 1,5 4-1,-5 0 0,-6 1 0,-15 1 0,-12 6 1,-21 1 0,-17 4-1,-20 3 1,-16 4 0,-14 2-1,-11 5 0,-5 0 1,-3-2-1,3-1-1,3-5 0,11-2-2,5-10-5,18-5-30,8-4 1,18-14-2,0 0 1</inkml:trace>
  <inkml:trace contextRef="#ctx0" brushRef="#br0" timeOffset="13375">2424 1943 47,'7'-34'38,"7"1"-1,8-1 1,4-8-16,14 6-11,1-4-4,12 5-3,2 2-1,4 5 0,-1 3-2,1 8 0,-5 6 0,-2 10-1,-5 12 1,-8 12-1,-10 14 0,-10 16 0,-15 17-1,-19 12 1,-16 11 0,-17 3 0,-18-1 0,-11-4 0,-10-9 0,-5-13 0,0-15 0,7-14-1,8-15 1,11-11 1,13-12-1,9-8 1,14-8-1,14-4 1,16-2 0,15 3 0,10 6 0,13 8-1,8 12 1,7 8-1,6 11 1,3 6-1,1 6 1,-4 0-1,-3-3 1,-4-4-1,-6-6 1,-6-7-2,-6-7-1,-8-14-6,1-8-31,-12-9-1,-4-4 1,-7-7-2</inkml:trace>
</inkml:ink>
</file>

<file path=ppt/ink/ink8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0:35:34.87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6291 919 43,'-44'-6'34,"-7"-4"0,1 2 0,-3 2-31,-12-3 0,-11 2 0,-15-1-1,-10-2 0,-19-1-1,-17 2 0,-26-3 0,-16 0 2,-27-4 0,-14 1 2,-22-4-1,-15 2 0,-14-4-1,-2 0 0,0-2 0,2-1-1,13 0 0,15 2 1,19-1-2,21 3 1,21 1 0,18 4 0,17 4-1,21 3 0,13 4 0,10 5-1,6 6 0,6 3 0,5 7 0,6 4 1,4 4-1,3 7 1,3 1-1,4 5 1,9 5-1,4 2 1,7 4-1,5 0 1,4 6-1,1 0 0,5 8 0,0 4 0,-2 4 0,-1 6 0,-4 6 0,0 7 0,-4 6 1,0 6-2,-1 4 1,2 3 0,5 0 0,6-1-1,8-5 2,9-6-1,11-7 0,12-3 1,12-9-1,16-7 0,11-6 1,15-6-1,16-3-1,11-7 1,14-5 0,14-7 0,13-5 0,10-4 0,12-6 0,10-4-1,14-2 1,8-1 0,12 0 0,9-3 0,10-1-1,5-1 2,7-2-1,-1 0 0,4-2 0,-4 0 1,-3-2-1,-4-1 0,-8 1 0,-9-2 0,-7 1 1,-8-1-2,-13 2 1,-8-2 0,-14-1 0,-11 2 0,-6-4 0,-11 1 0,-11-7 0,-9-1 0,-9-3 1,-6-4-1,-4-2 0,-6-7 0,-7-7 1,-3-3-1,-1-10 1,-6-3-1,-4-12 0,-1-7 0,-7-11 0,-3-7-1,-6-8 1,-7-10 0,-6-6 0,-9-9 0,-6-2 0,-9-2 0,-9-2 1,-9 0-1,-7 6 0,-7 2 1,-5 8-2,-4 11 1,-7 9 0,-2 9-1,-3 13 1,0 10-1,0 13-2,0 11-2,4 16-7,-3 8-29,8 6 1,4 7-1,6 4 1</inkml:trace>
  <inkml:trace contextRef="#ctx0" brushRef="#br0" timeOffset="1733">6838 990 32,'4'-10'33,"-4"10"-4,0 0-9,0 0-2,-7 13-6,6 9-4,-6 5-4,2 9-2,-2 1 0,3 6-1,0-3 1,4-1 0,1-8 1,6-4 1,3-14 0,6-5-1,-1-13 1,4-5-1,-1-10 0,0-2-1,-1-7-1,0 1 0,-6 1-1,-3 4 0,2 12-1,-10 11 0,17-1 0,-7 9 0,5 7 0,2 0 1,6-3 0,2 1 0,2-9 1,1-8 0,-3-9 0,-4-6 1,-4-8-1,-7-6 1,-8-8-1,-5-3 0,-6-3 0,-5 3 0,0 5-1,-3 4 0,3 7-1,1 5-1,5 8-1,1 1-3,7 14-7,5-14-9,10 13-8,-1-3-4,8 1-1,2-3 5,6 8 9</inkml:trace>
  <inkml:trace contextRef="#ctx0" brushRef="#br0" timeOffset="2167">7308 772 2,'25'13'24,"-2"7"7,-4 6 2,-2 5-5,-7 0-5,4 9-6,-11-7-5,4 4-6,-6-8-2,0-3-3,-1-6-3,-2-8-3,7 1-18,-5-13-13,0 0 0,-1-14 0,-1-4 1</inkml:trace>
  <inkml:trace contextRef="#ctx0" brushRef="#br0" timeOffset="2544">7555 938 17,'18'26'34,"-4"-13"3,0-14-1,-1-8-17,-7-16-3,8 2-4,-8-8-3,3 2-5,-1 1-2,-2 4-2,1 10 1,4 14-1,1 11 0,2 8 1,3 2-1,2 4 0,3-1 1,0 0-1,-1-7 1,-3-11 0,3-12 0,-9-11-2,-3-13-2,-6-17-5,0-7-11,-11-15-14,1-10-4,-1-6-1,-6-4 0</inkml:trace>
  <inkml:trace contextRef="#ctx0" brushRef="#br0" timeOffset="2825">7877-6 40,'11'-5'34,"3"15"3,-5 19-12,-6 9-8,8 19-4,-7 10-4,8 14-3,-7 7-4,3 4 0,0 1-2,2-6 0,4-6-1,-1-12-1,4-8-2,-4-18-4,6-12-20,-9-16-7,-10-15-1,0-18 1</inkml:trace>
  <inkml:trace contextRef="#ctx0" brushRef="#br0" timeOffset="3027">7862 680 39,'0'0'33,"14"0"3,12-2-11,14 5-12,-2-9 1,13 4-2,-7-12-4,3 3-2,-12-6-3,-7 3-1,-9-1 0,-9 5-2,-10 10 1,-10 2-1,-4 14-1,3 7 1,-3 5-1,7 4 1,6 3 0,5-1 1,9-4-1,4-6 0,5-6 1,0-6-1,-2-3 1,0-4-1,-7-5 1,0 1-1,-13-1 0,12-2 0,-12 2 0,0 0 0,14-7 1,-11-3-1,2 0 1,0-8-1,-4-9 1,2-5 0,-4-7 0,2-1 0,-2 1 0,1 1 0,3 1-1,0 6 0,6 5 0,2 8 0,4 1-1,4 4-1,3 2-5,-1-8-11,8 5-20,2-1 0,-1-2-1,-1 2 1</inkml:trace>
  <inkml:trace contextRef="#ctx0" brushRef="#br0" timeOffset="3863">7362 1793 46,'-14'-10'33,"-7"13"1,-11 7-2,-5 13-26,2 12-4,-1 8 0,6 4-2,6-3 2,13 0 1,11-11 0,17-5 1,8-19 1,11-10 0,1-19 0,5-7-1,-5-14-1,-4-14 0,-12-12-2,-11-6-1,-10-4-1,-10 3-3,-2 8-6,-14-3-11,11 13-10,-1 9-6,6 13 0,6 8 1</inkml:trace>
  <inkml:trace contextRef="#ctx0" brushRef="#br0" timeOffset="4114">7414 1454 19,'21'47'31,"3"12"2,-7 6-4,-5-3-9,0 7-7,-10-9-5,3 1-3,-6-14-1,3-3-2,0-15 0,6-8 0,3-13 1,9-11-2,3-6 1,4-6 1,-1-3-1,0 1 0,-5-1-1,-2 6 1,-7 4 0,-12 8-1,10 8 0,-6 1 0,-4-9 0,7 16-1,2-6 0,4-4 1,-1-3-2,4 2 2,2 3-1,0 8 0,1 10 0,-3 9 0,1 9 0,-5 10 0,-4 12 1,-2 2-1,-7 0 0,-3-2 1,-7-11-1,-2-6 0,-4-13-1,2-13 0,2-18-1,1-15 1,9-17-1,3-20 0,9-15 0,6-11 1,5-4 2,4 0 0,-1 6 1,2 10 0,-4 9 1,-4 18 0,-3 14 0,-14 20-2,11-5 0,-11 5 0,4 13 0,-4-13 0,16 12-1,0-10 0,2-7 0,7 0 0,1-7 1,1 1-2,1 0 1,-5-1 0,-3 2 0,-3 4-1,-5 6 1,-3 1 0,-9-1-1,10 8 2,-10-8-1,7 12-1,1 1 1,-2 2 0,5 10-1,0 6 1,1 14-1,2 4 1,-2 9-1,1 4 0,-4-2 1,-1 0 0,-3-7 0,-3-11 0,0-11 1,-5-11-1,3-20 1,-11-7 0,0-14-1,0-15 1,-6-21-1,3-13 1,-5-17-1,5-1 1,7-2-1,-1 8 1,8 9-1,3 11 1,5 24-1,4 17 0,3 21 0,0 11-1,-3 11 0,2 6 0,-2 2 1,-1 1-2,2-3 1,-2-4 1,4-5-1,-2-6 1,2-4-1,0-5 0,-3-3 1,0 0 0,-12-1 1,15 5-1,-15-5 1,5 14-1,-4-5 0,-1-9-2,2 18-2,-2-18-8,15-7-21,-6-7-5,5-7-1,2-8 2</inkml:trace>
  <inkml:trace contextRef="#ctx0" brushRef="#br0" timeOffset="5162">8569 1644 54,'0'-23'33,"-5"4"-3,7 6-11,-2 13-19,10-5-12,4 6-9,-2 0-9,8 5 1,2 1 4</inkml:trace>
  <inkml:trace contextRef="#ctx0" brushRef="#br0" timeOffset="5278">8781 1679 45,'10'12'26,"-1"0"-3,-4-2-4,-5-10-6,4 10-5,-4-10-1,0 0 0,0 0 1,0 0 1,0 0-1,0 0-1,-18-2-2,8 9 0,-4 2-2,-2 5-3,2 0 0,-2 5-1,6 1 1,4 1 0,4 1 0,7 0 1,2-4 0,5-1 0,4-6 1,1-1-1,3-4-2,-3-9-7,5-4-31,-8-1 2,-1-4-3,-5-1 2</inkml:trace>
  <inkml:trace contextRef="#ctx0" brushRef="#br0" timeOffset="6404">2063 3474 43,'0'0'35,"-14"7"1,14-7 0,-6 9-21,6-9-8,0 0-2,11-9-1,5 2 0,9-2-2,5 1 1,4-3-1,6 4-1,3 3 0,-1 4-1,-4 11-1,-7 6 1,-13 11-1,-10 6 0,-12 9 0,-12 10 0,-15 4 0,-8 6 1,-7 2 0,-3-3-1,3 1 1,6-5 1,7-3-1,13-11 2,16-8-1,13-9 1,12-11-1,12-5 0,5-11-1,5-7 0,6-7-3,-2-10-4,3 0-4,-8-15-9,4 2-8,-9-12-2,5 3 0,-9-5 5,4 3 4,-8 0 8,0 1 9,-3 10 13,-10 1 13,1 10 4,-11 5 0,-2 11-3,-4 10-3,-19-2-2,-2 10-6,1 13-5,-4 5-2,1 10-2,0 1 0,7 3-1,5 1 0,11-3 0,7-4 1,11-6 0,8-14-1,9-5 1,3-15 0,5-3-1,-2-15 1,1-5-2,-8-8 0,-8-1 0,-14-4-1,-13-1 1,-10 2-1,-12 4 0,-7 5 0,-8 7-1,0 4 0,1 5-2,8 7-2,3 1-4,17 11-4,-2-7-15,11 4-9,24 5-2,-2-1 2</inkml:trace>
  <inkml:trace contextRef="#ctx0" brushRef="#br0" timeOffset="7116">2996 3505 43,'11'9'32,"-6"1"2,-1 5-7,2 13-15,-6 0-2,3 15-5,-5 0 2,5 9-3,-4-3 0,2 3-2,-2-3 0,1-6-2,0-4-4,-2-14-4,9-2-12,-4-12-14,-3-11-3,8-13 2,-1-10 0</inkml:trace>
  <inkml:trace contextRef="#ctx0" brushRef="#br0" timeOffset="7428">3365 3598 11,'0'0'29,"-11"9"0,2-1 2,1 9-16,0 9-7,-1 6 0,3 12-1,1-3-1,6 7-2,1-5 1,10 0-1,6-8-1,11-4 2,3-16-2,10-8 2,1-11-2,8-6 1,-2-13-1,-2-8 0,-3-11-2,-7-5 2,-10-6-2,-9 1 1,-12-2 0,-10 2-1,-11 6-1,-10 6-1,-7 9-2,-8 4-6,6 11-22,-4 4-6,8 4-1,7 2 0</inkml:trace>
  <inkml:trace contextRef="#ctx0" brushRef="#br0" timeOffset="8021">4273 3623 25,'0'9'32,"0"-9"3,0 0-2,15-12-21,-6-7-1,6 0 0,0-13-3,5-1-2,1-11-2,3-2 0,-4-7-1,3 1-1,-4 2 0,-3-2 0,-1 6 0,-2 3-1,-4 5 1,-1 11 1,-4 2-1,-2 10-1,-3 0 0,1 15 0,-15-9 0,0 8-1,-5 5 0,-1 0-1,-4 3 0,1-1 1,2 1-1,5-2 1,3-1-1,14-4 1,0 0 0,0 0 1,20-4-1,-2-3 0,2-2 1,1-3 0,3-1 0,-4-3 0,-3-2 0,-4 1 0,-1 2-1,-4 2 1,-2 3-1,-6 10 0,10-4-1,-10 4 1,18 24-1,-5-4 1,2 4 0,3 5 1,2 1-1,0 3 0,-3-6 1,-1-4-1,-3-5 0,-4-4 0,-3-3 0,-6-11-1,0 0-3,0 0-15,-1-19-20,0 2 0,0-8 0,3 0-1</inkml:trace>
</inkml:ink>
</file>

<file path=ppt/ink/ink8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0:35:31.38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46 324 45,'-10'-12'34,"-1"2"3,-3-4-13,14 14-7,-12-12-4,12 12-6,0 0-2,0 0-1,2 18-1,7 2-2,5 8 1,3 10-2,8 5 2,5 12-1,4 6 1,5 3-2,5 1 2,-1 0-2,0 0 0,-2-4 1,-5 1-1,-4-11 0,-4-7-1,-8-7-1,-5-6-3,-8-11-3,4-6-22,-11-14-7,1-17-2,-3-9 1</inkml:trace>
  <inkml:trace contextRef="#ctx0" brushRef="#br0" timeOffset="321">484 362 50,'5'-29'37,"0"8"1,-2 5-1,-3 16-23,1-10-6,-1 10-2,-16 22-3,-1 4-1,-6 6-1,-4 8-1,-8 14 0,-4 7 0,-2 6 0,-4 5 0,2-1 0,1-2-1,4-6 0,3-6-1,8-10-3,1-14-4,14-4-13,2-17-16,10-12 0,0-9 1,9-12 0</inkml:trace>
  <inkml:trace contextRef="#ctx0" brushRef="#br0" timeOffset="688">1135 163 25,'5'-12'31,"0"-1"1,-6-7 0,-5-7-21,3 8-2,-9-8-2,-2 6-3,-9 6-1,-5 5-1,-7 13-1,-1 9 0,-4 10-1,0 6 0,5 7 0,7 2 0,13-3 0,12-2 0,14-4 0,12-9 1,13-7-1,8-6 2,4-7-1,1-2 1,-5-4-1,-6 1 1,-11-1 1,-6 9-1,-14 9 0,-10 10 0,-9 13 0,-6 12-1,-8 8 1,-1 12-1,-3 7 1,-1 6-1,-1-6 0,4-2-1,0-8-1,4-9-1,5-6-5,0-18-11,10-7-18,3-11-1,6-12 0,0 0 0</inkml:trace>
  <inkml:trace contextRef="#ctx0" brushRef="#br0" timeOffset="1124">1206 775 21,'5'11'31,"-10"4"2,-6 9-2,-9 7-15,-2-2-9,5 7-1,-2-2-3,10-1 0,6-2-1,14-4 2,9-11-1,10-5 1,4-11-1,6-2 2,-2-8-1,1-4-1,-10-10 0,-8 0-1,-15 1 1,-9-2-2,-10 4 1,-10 4-2,-5 0-1,-5 4-2,5 7-4,-3-6-10,18 4-20,13 8 1,-2-20-2,16 6 1</inkml:trace>
  <inkml:trace contextRef="#ctx0" brushRef="#br0" timeOffset="1491">1543 304 29,'-12'19'30,"0"4"3,11 9-1,10 5-24,-2 0-2,7 9 0,3-6-2,7 0 0,4-12-1,4-5-2,3-15-1,1-10-2,3-10-2,-2-14 0,2-7-2,-4-15 1,0-6 0,-5-9 2,-7-1 2,-2 2 3,-9 2 3,1 11 1,-11 5 1,3 15 0,-6 13 0,1 16-2,-1 21 1,-1 16-2,-5 9-2,2 15 0,-2 6 1,1 15-2,-3 0 2,2 3-2,0-3 1,2-9-1,2-5-1,1-12 0,2-9-3,0-15-3,8-9-24,-8-23-7,14-1-1,-4-19 1</inkml:trace>
  <inkml:trace contextRef="#ctx0" brushRef="#br0" timeOffset="1941">2452 504 52,'34'4'37,"0"0"0,2-4-1,2 0-19,1-6-13,7-1-2,-2-2-2,-2-3-2,0 0-1,-3-4-6,4 7-16,-8-4-13,-5 4 1,-5 2 0</inkml:trace>
  <inkml:trace contextRef="#ctx0" brushRef="#br0" timeOffset="2200">2616 745 35,'-2'15'37,"2"-15"2,23 11-2,0-22-18,8 13-9,-1-9-2,8 5-3,2-6-4,0-1-2,0 5-3,-5-10-6,7 7-19,-6-6-8,-1 3-2,0-5 2</inkml:trace>
  <inkml:trace contextRef="#ctx0" brushRef="#br0" timeOffset="2440">3262 473 48,'0'0'39,"-10"1"-2,10-1 2,18-10-20,2 7-15,2-5 1,6 1-3,2-4-1,3 1-2,1-2-2,-6-3-4,2 10-12,-9-3-19,-4 4 0,-6 0-1,-11 4 2</inkml:trace>
  <inkml:trace contextRef="#ctx0" brushRef="#br0" timeOffset="2628">3367 577 45,'-10'19'37,"7"-5"2,9-4-1,3-10-23,16 8-5,1-16-3,10 1-5,5-3-8,4-10-32,10-5 0,1-6-2,6 0 0</inkml:trace>
  <inkml:trace contextRef="#ctx0" brushRef="#br0" timeOffset="2974">4293 176 54,'21'-20'36,"7"0"0,4-4 0,-4-2-31,12 2-2,3 3 0,1 4-1,-3 7 0,1 7 0,-2 11-1,-4 10 0,-5 11 0,-7 13-1,-12 11 0,-12 11 1,-14 5 0,-16 9-1,-18 4 1,-15 0-1,-14-1 0,-9-2 1,-3-8 1,5-7-1,11-10 0,13-8 1,19-12 1,25-5 1,28-11-1,28-7 0,24-6 0,18-2 0,15-2-1,10-1 0,2-4-1,-5-2-3,-8 0-2,-13-9-10,-11-1-27,-9-5 1,-8-6-2,-8-4 2</inkml:trace>
</inkml:ink>
</file>

<file path=ppt/ink/ink8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0:35:51.50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47 111 53,'-15'-6'35,"2"8"-1,2 7 1,3 10-24,17 15-3,7 7-3,11 14-1,9 6-1,7 11 0,7 0 0,5 1-1,1-6-2,-3-5-1,-4-3-4,-13-19-12,-4-3-20,-8-14 1,-6-13-2,-5-9 2</inkml:trace>
  <inkml:trace contextRef="#ctx0" brushRef="#br0" timeOffset="251">534 303 82,'0'0'37,"0"0"-2,-19 8-1,0 11-31,-7 10-3,-8 6 1,-5 10-1,-9 9 0,-5 2 0,1 3 0,1-2-1,4-5-5,13-2-11,1-9-19,13-16 1,12-13-2,8-12 1</inkml:trace>
  <inkml:trace contextRef="#ctx0" brushRef="#br0" timeOffset="529">996 162 37,'9'-15'33,"-7"-3"2,-2 0-3,-4 4-16,-10-6-7,-1 9-4,-8 3-2,-5 6-2,-2 7-1,0 5 0,2 3 0,4 3 0,5 3 0,9-3 1,12-3 0,11-4 1,3-6-1,8 0 1,-3-4-1,2 3 1,-1 6 0,-5 8-1,-9 10-1,-8 12 1,-7 9 0,-6 9 0,-2 6 0,-4 5 0,-3-3-1,4-4 0,0-6-1,2-7-2,5-8-4,-1-15-9,10-3-9,4-11-10,-2-10-1,14-8 0</inkml:trace>
  <inkml:trace contextRef="#ctx0" brushRef="#br0" timeOffset="873">1053 626 36,'9'7'29,"-6"15"1,-10 5-11,-5 4-8,0 5-3,-1-1-4,6 1 1,5-7-1,9-5 1,7-11 0,12-5 1,1-14 0,6 0 0,-6-10 0,-1-3-3,-10-6 0,-5 2-1,-13-2-1,-10 4-2,-3 4-3,-8-3-13,1 4-19,8 2 0,9 1-1,11-1 1</inkml:trace>
  <inkml:trace contextRef="#ctx0" brushRef="#br0" timeOffset="1387">1478 179 33,'3'-15'32,"-3"15"1,0 0 0,-11-9-20,11 9-3,-1 20-2,3 2-4,0 6 1,4 4-2,1 3-1,3 3-1,3-3 1,4-2-2,2-14 0,4-7 1,1-12-2,2-9 0,1-9 0,-1-9 0,0-7-2,2-8 0,-2-1 0,-2-5 1,-4 2 2,-4 1 1,-2 2 0,-4 11 3,-4 5-1,-5 12 1,-1 15 0,-9 2-1,1 17-1,3 15 0,-7 11 0,2 10-1,0 7 1,-1 9-1,2 3 0,3 1 0,1-3 0,-1-4 0,8-6-1,0-7 0,1-8-2,1-12-1,5-6-4,-7-16-7,-2-13-23,17 8 0,-17-8-1,16-23 2</inkml:trace>
</inkml:ink>
</file>

<file path=ppt/ink/ink8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0:35:53.41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0 458 66,'20'-3'35,"7"3"0,3-1 0,4-4-29,10 2-4,2-1 0,4-4-1,-2 1-3,-4-6-2,1 5-13,-5-4-17,-8-1-1,-5 3-1,-7-3 1</inkml:trace>
  <inkml:trace contextRef="#ctx0" brushRef="#br0" timeOffset="250">133 655 27,'16'11'35,"6"-14"0,11-1 0,5 1-13,2-9-10,8 6-2,-2-3-6,1 1-3,-2 2-3,-5-4-2,0 4-6,-10-7-7,5 0-18,-3 3-1,-4-4 1,-1 0 1</inkml:trace>
  <inkml:trace contextRef="#ctx0" brushRef="#br0" timeOffset="507">751 395 57,'0'0'37,"-9"-6"-1,9 6 1,22 0-24,-4-6-6,10 4-2,1-4-2,6 1-2,1-1 0,0-2-1,1 1-2,-6-5-5,1 7-10,-9-3-21,-4-1 1,-6 3-1,-1-1 1</inkml:trace>
  <inkml:trace contextRef="#ctx0" brushRef="#br0" timeOffset="727">860 520 46,'-13'19'37,"6"-3"0,9-6 1,9-1-21,3-12-9,10 2-1,3-8-3,5-3-3,8-6-3,0-8-6,10 3-17,-1-8-12,1 2 0,2-2-2,1 3 2</inkml:trace>
  <inkml:trace contextRef="#ctx0" brushRef="#br0" timeOffset="1060">1607 33 58,'0'0'37,"4"-17"-1,9 11 1,16 3-25,4-3-6,13 6-2,4 1-1,10 9-1,-2 2 0,-1 5 0,-7 9-1,-12 6 0,-14 7 0,-15 7 0,-14 3 0,-13 1 0,-8 4 0,-2 4 0,2-4-1,6 2 0,6-3 0,15-1-1,13-2 1,9-2-1,7-3 1,2-4 0,-2-5-1,-7-8 2,-9-6-1,-15-4 0,-18-8 1,-15-5 0,-18-4 0,-10-5-1,-10-3-1,-4-4-1,2-1-2,7-6-4,15 2-7,6-6-17,23-1-6,17 0-1,17-7 2</inkml:trace>
</inkml:ink>
</file>

<file path=ppt/ink/ink8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0:34:50.04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-2 311 14,'2'12'29,"5"8"1,-5 2 0,6 8-11,-1 14-10,-4 4-2,4 11 0,-6 1-2,0 3-2,-2-3-1,-2-4-2,-2-3-12,0-9-18,-3-18-2,3-6 1,5-20 0</inkml:trace>
  <inkml:trace contextRef="#ctx0" brushRef="#br0" timeOffset="223">110 351 56,'0'-9'35,"0"9"0,10 15-1,-11 8-21,8 12-9,0 10-1,1 12-1,-2 6 0,2 8-1,-2 2-1,0-1-2,1-2-5,-4-12-22,7-9-5,4-12-2,0-14 1</inkml:trace>
  <inkml:trace contextRef="#ctx0" brushRef="#br0" timeOffset="474">395 1242 65,'10'32'36,"3"-16"-1,6-15 2,9-13-31,0-14-1,6-8-1,-4-10 0,1-7-2,-9-3 0,-5 5 0,-8 2 0,-9 11 0,-12 11-1,-6 16 1,-6 13-2,-4 17 1,-1 14 0,2 11-1,5 11 0,5 10 0,8 5 0,7-1 0,5-2 0,6-5 0,3-3-1,3-10 1,-1-9-1,2-12 0,-5-8 1,0-7 0,-11-15 0,12 14 0,-12-14 1,0 0-1,0 0 1,-4-13-1,4 13 0,-7-10 0,7 10 0,-8-11 0,8 11-1,-3-12 1,2 3 0,1-1 0,-2-3 0,1-3 0,0-5 0,1-4 0,1-6 0,1-6 0,3-5 1,4-7-1,1-4 0,4 0 0,4-1 1,3 5-1,1 6 1,2 10-1,4 10 0,5 13 1,3 13-1,5 13 0,1 11 0,6 10 1,4 9-1,5 7 1,1 1-1,2 1 0,2 0 0,-2-5 0,1-5 0,-3-5-1,-6-8 1,-5-8-2,-5-5-1,-11-14-4,-2-6-32,-11-10 2,-9-11-2,-3-12 1</inkml:trace>
  <inkml:trace contextRef="#ctx0" brushRef="#br0" timeOffset="1178">1675 462 79,'0'0'39,"-1"10"0,-12 24 0,-9 18-33,-14 15-3,-8 15-1,-14 18-1,-11 16 1,-11 9 0,-5 5-1,-5-4 0,-2-3-1,6-9 0,6-8 0,11-16-2,9-22-5,21-14-22,13-25-10,14-25 0,22-25 0</inkml:trace>
  <inkml:trace contextRef="#ctx0" brushRef="#br0" timeOffset="1450">1974 1062 86,'46'57'40,"-8"10"1,-12 2-1,-9-1-34,-9 0-3,-5-4-3,-2-8-2,-9-11-4,3-6-13,-3-17-22,8-22 2,-12-4-2,12-22 2</inkml:trace>
  <inkml:trace contextRef="#ctx0" brushRef="#br0" timeOffset="1637">2261 752 82,'2'-10'39,"-2"10"-3,0 0-2,-10-12-40,6-3-11,13 6-3,-4-9-1,15 7 0,-4-6 1,15 10 4,-2-1 6,5 8 11,0 14 10,-10-2 8,-1 15 1,-17-2 0,0 13 1,-18-4-2,2 7-5,-8-6-5,6 3-5,3 0-2,9-1-1,10 0-1,10-1 0,9-1 0,7 0 1,-2 1 0,-2 2 2,-8-1-1,-10-1 1,-12-3 1,-9-2-1,-10-4 0,-6-4-2,-2-6-1,-3-8-2,4-6-3,3-13-4,21 10-16,-11-31-17,16 5 3,7-7-2,7-3 2</inkml:trace>
  <inkml:trace contextRef="#ctx0" brushRef="#br0" timeOffset="2061">2904 1000 52,'33'7'38,"5"-1"0,0-4-1,2-15-12,4-2-20,-4-7-2,2-9-1,-8-9 0,-3-2 0,-10-5-1,-8 2 1,-9 6 0,-12 10-1,-8 12 0,-9 18 0,-9 20 0,-4 17-1,-2 18 0,1 13 0,3 11 0,7 6 0,7-2-1,9-5 1,10-9-1,8-14 0,10-14-1,8-16 1,7-13 0,4-21 0,2-12 2,5-13-1,-2-6 0,-3 2 1,-7 1 0,-4 8 0,-4 11 0,-3 13-1,-2 16 0,-5 15 1,1 8-1,6 4 0,4 5 0,6-3-1,4-4 1,1-7 0,1-12 0,1-11 1,-4-16 0,-4-12 0,-10-14 0,-4-11 0,-7-3 1,-2-3-1,-3 5-1,1 4 0,0 8 1,7 10-1,8 11 0,5 9 0,7 1 0,5 1 0,3-2 1,4-4-1,0-7 0,-7-5 1,-5-8-1,-6-3 0,-11-7 0,-10 3 0,-7 3-1,-10 6 0,-4 10 1,-4 11-1,-2 14 1,-1 14 0,5 14 0,3 10 0,5 10 1,5 2-1,8 1 1,7-2 0,6-11 0,5-9 0,4-13 0,6-11 0,0-13 0,-3-9-1,-3-4 1,-5-3-1,-2 2 0,-6 3 0,-9 11 0,9-6 1,-9 6-1,15 12 0,0-7 0,9-5 0,4-4 0,7-8 0,3-3 0,5-5 1,-3-1 0,-4 0-1,-5 4 1,-6 6 0,-4 8 1,-6 6-1,-3 5 0,-4 6 0,-1 2 0,3 1 0,1-1-1,0 0 0,4-6-2,-1-7-3,7 1-7,-9-11-30,9-9 0,-3-9 0,5-9-1</inkml:trace>
  <inkml:trace contextRef="#ctx0" brushRef="#br0" timeOffset="3174">5059 6 72,'0'0'37,"-11"19"-1,3 0 0,0 1-34,0-1-2,0 0-2,6-2-2,2-17-5,9 13-3,4-23 0,11 2 1,-3-11 2,10-1 5,-1-3 4,0 0 3,-2 8 4,-10 1 6,7 18 0,-14 2 1,5 15-2,-14 3-4,4 9-3,-6 5-1,1 2-3,5 3-10,-12-3-29,0-1 0,-10 2-1,-8 3 1</inkml:trace>
</inkml:ink>
</file>

<file path=ppt/ink/ink8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0:34:56.16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8 0 50,'10'13'39,"7"9"-2,9 9 0,4 4-22,3 8-12,5 7-2,6 5 0,0-1-2,-1-3-3,0 2-14,-6-13-18,-4-11-1,-5-15-1,-4-15 1</inkml:trace>
  <inkml:trace contextRef="#ctx0" brushRef="#br0" timeOffset="188">322 76 65,'-34'16'38,"1"12"0,-2 10 1,12 9-30,-11 3-6,2 6-2,-1 1-1,0-5-4,9 4-11,1-14-24,9-9 2,9-16-3,5-17 2</inkml:trace>
</inkml:ink>
</file>

<file path=ppt/ink/ink8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0:34:56.52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0 366 65,'37'37'40,"-14"2"-2,-12-4-3,-9 1-43,-4-13-27,-4-11-2,6-12-1,-12-14-1</inkml:trace>
  <inkml:trace contextRef="#ctx0" brushRef="#br0" timeOffset="150">85 17 62,'-3'-13'36,"3"13"-2,0 0-3,0 0-39,14-5-10,9 10-7,1-1-5,6 9 3,-2-3 6,7 10 10,-6 2 9,-6 1 11,-2 11 9,-14-3 6,0 4 5,-5-5-3,4 6-6,-3-7-8,11 1-8,1-3-2,6-1-2,-1-6 0,3-1 2,-8-2 1,-3-1 0,-13-4 0,-6 0 0,-9-6 0,-4-3-2,-3-2-1,0-7-5,6 5-13,2-10-19,11-3-1,8-3 0,10-2 1</inkml:trace>
</inkml:ink>
</file>

<file path=ppt/ink/ink8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0:34:57.11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375 913 45,'-2'11'35,"0"2"0,-1 3-2,3-16-22,-7 23-3,7-23-1,-8 17-2,8-17 0,-4 11-1,4-11 0,0 0-1,0 0-1,2-17-1,-1 2 0,-1-1 0,-4-3-1,-3 1 0,-6 1 0,-7 3 0,-7 7-1,-6 8 1,-7 12 0,-4 9 0,0 10 0,1 7-1,7 6 0,9 4 1,15 1-1,13-5 0,19-6 0,15-8 1,15-11 0,15-9 0,7-12 1,2-7 0,-1-11 0,-8-5 1,-14-8 0,-13-7-1,-20-1 0,-16-1 0,-17 3 1,-8 3-1,-7 5-1,0 6 1,4 4-1,7 8 0,12 2 0,7 10 0,31-11 0,3 6-1,4 2 1,1 2-1,0 5 1,-5 5-1,-10 8 0,-12 6 0,-13 7-1,-12 5 0,0 4 0,-2-2 1,6-1 0,7-8 1,11-8 0,12-13 1,8-14 1,8-12 1,0-16 1,-1-12 1,-10-17-1,-6-16 0,-14-13-1,-9-12 0,-13-2-1,-7 0-1,-7 7 0,-3 8-2,5 16 1,3 17-2,4 17-1,5 17-2,16 25-8,0 0-29,9 22 1,8 1-2,2 10 2</inkml:trace>
  <inkml:trace contextRef="#ctx0" brushRef="#br0" timeOffset="732">919 921 37,'14'74'30,"-3"-13"2,4-9 0,8-11-23,-5-16-1,8-10 0,-2-20 1,6-9 2,-6-23 1,3-9-2,-10-23 0,2-13-2,-12-17-3,-4-10 0,-13-7-1,-7 0-1,-9 2-2,-2 10 0,0 15-1,-1 17-1,5 19-1,0 16-1,12 19-5,-1 13-32,17 14-3,6 6 1,6 7-1</inkml:trace>
</inkml:ink>
</file>

<file path=ppt/ink/ink8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0:34:54.79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152 69 55,'31'18'39,"-20"3"-1,-16-1 1,-15 5-24,-10-2-11,-2 0-3,3-3-1,-6-2-4,12-5 1,2-14-5,21 1-4,2-26 1,16 3-1,3-11 4,11-1 4,2-4 5,3 3 1,-1 9 5,-8 5 3,3 15 2,-15 4 2,2 17-5,-18 5-3,1 8-5,-6 7-24,-2 2-13,-12-8-1,-4 0-2,-12-10 1</inkml:trace>
</inkml:ink>
</file>

<file path=ppt/ink/ink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16:58:58.00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 92 23,'0'0'31,"0"0"-3,-9 13-7,9-13-33,16 17-18,-4-12-2</inkml:trace>
  <inkml:trace contextRef="#ctx0" brushRef="#br0" timeOffset="1242">1363-1 42,'0'0'39,"8"13"1,-8-13-1,0 0-18,0 0-15,0 0-3,0 0-1,0 0-3,0 0-1,0 0-2,0 0-7,0 0-27,12-3-1,-12 3 1,18-13-1</inkml:trace>
</inkml:ink>
</file>

<file path=ppt/ink/ink9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0:34:53.83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98 162 42,'-30'2'35,"3"0"1,5 0-2,2-4-21,20 2-6,0 0-1,22 4-2,12-4-2,14 1 0,11-2-1,13 1 0,7-2 1,5-1-2,0-2 0,-6 1 1,-10-2 0,-9 2 1,-16-4-1,-11 0 1,-16-3-1,-13-2 1,-17-2-1,-10-2 1,-5 1-1,-7-4-1,2 4 0,-2 4 0,6 3 0,7 5 0,11 7 0,12-3 0,8 20 1,10 0-1,4 4 0,1 2-1,-1 3 2,-2 1-1,-6-1 0,-7 1 1,-7-3-1,-5-3 0,-4-2 0,-4-4-1,3-1-3,-3-11-10,13-6-25,0 0 1,15-3-2,11-11 1</inkml:trace>
</inkml:ink>
</file>

<file path=ppt/ink/ink9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0:34:54.39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20 0 81,'-13'10'39,"9"6"-1,2 6-1,0-1-34,2 5-5,2 2 1,-2 0-4,5 3-3,-5-14-10,10-4-19,0-10 0,3-8-1,1-8 1</inkml:trace>
  <inkml:trace contextRef="#ctx0" brushRef="#br0" timeOffset="127">124 100 5,'10'-21'36,"-1"4"0,2 9 2,-11 8-2,12 5-13,-3 13-14,-5 0-6,6-2-13,4 3-27,14-4 0,9-9-1,19-6 1</inkml:trace>
</inkml:ink>
</file>

<file path=ppt/ink/ink9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0:35:44.11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1415 622 54,'0'0'39,"0"0"0,22-9 0,-6-1-30,6 1-6,1 4-2,0 0-1,2 5-1,-4 6 0,-4 9 0,-9 5-1,-6 9 1,-8 13 0,-8 3 0,-3 5 0,-3-1 0,-1-2 1,2-3 0,4-4 1,6-9 0,9-11 0,8-7 0,8-6 1,4-8-2,7-5 1,5-8-1,5-5-1,4-9 0,-1-1 1,0-2-1,-3 1 1,-6 4 0,-6 4 0,-9 7 0,-16 15 1,0 0-2,-14 16-2,-2 6 2,-2 3-2,6 3 0,6 0 0,10-2 3,11-2-1,14-14 2,14-6 0,5-12 1,8-11 1,1-10-1,-4-7 1,-8-6-2,-9-4 2,-13-2-1,-10 2 0,-14 2 0,-7 11 0,-9 6 0,-4 9-2,0 6 1,3 10-3,4 14 0,5 6 0,10 9-1,7 3 1,13 10-1,5 2-1,8-1 2,7-2-1,6-7 3,0-5-1,4-7 2,-3-6 1,-5-11-1,-3-13 0,-8-6 1,-6-8 1,-13-9-1,-5-4 1,-16-7-1,-5 2 1,-11-5-2,-4 11 2,-6 4-3,-2 7-1,4 12-4,-2-7-14,10 19-19,9-1-1,15 2-1,0 0 2</inkml:trace>
  <inkml:trace contextRef="#ctx0" brushRef="#br0" timeOffset="765">2962 483 61,'6'-10'39,"-15"1"-1,-14 1 0,-14-3-31,1 5-5,-4 8-2,0 7 0,6 13-1,10 11 1,12 9 0,13 8 0,11 9 1,7 5-2,5 0 1,1-2-2,-1-7 1,-7-7-3,-6-6 1,-13-12-1,-11-11 0,-10-9 2,-6-9 1,-6-6 1,-4-8 1,1-4 1,1-5 0,12-5 2,5 0 0,15-2 0,9-1-1,13 2 1,8 2-1,6 3-1,2-2 0,3 6 0,-1-4-2,-5-3-3,-4 4-2,-9-14-10,1 5-25,-8-3 1,-6 4-1,-9-1 1</inkml:trace>
  <inkml:trace contextRef="#ctx0" brushRef="#br0" timeOffset="1344">1279 216 27,'7'-21'36,"-5"-2"1,-9-2 0,-4 3-17,-15-9-9,0 5-6,-14-1-2,-7 8-2,-10 5 0,-9 7 0,-8 7 0,-4 10-1,-7 8 0,-3 14 1,0 9-1,3 7 0,2 4 1,10-1-1,11 1 0,11-2 0,12-6 0,9-10 0,10-10 0,8-6-1,7-5-2,5-13 0,-5 12-4,1-21-3,4 9-7,-5-13-3,5 13-1,-11-17 2,11 17 5,-17-18 7,8 6 6,9 12 8,-21-19 7,21 19 7,-11-19 0,11 19-1,-3-20-4,3 20-3,7-17-6,-7 17-2,9-15-3,-9 15 1,0 0-2,11-7-1,-11 7 1,-6 20-2,0-1 2,-2 5-1,-2 5 0,0 3 0,-1 1-1,2 0 2,2-7-1,3-2 0,4-8 0,7-2 1,4-7 0,4-5-1,6-1 1,5-3 0,4 1 0,2-1 0,2-1-1,1 1 0,1 1-1,-3 2-2,5 11-14,-4-3-23,-7 5 1,-7-1-2,-5 3 1</inkml:trace>
</inkml:ink>
</file>

<file path=ppt/ink/ink9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0:34:18.26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4918 250 21,'-1'11'22,"1"-11"-2,0 0-14,0 0-8,0 0-2,-9-2 1,9 2 1,0 0 2,-11 1 1,11-1 2,-12 2 3,12-2-1,-15 1 1,15-1 0,-18 3-2,7 0-1,-2-1 1,-1 2 0,-5-1 1,1 5 0,-5-6 1,-3 5 0,-7-6 0,0 5-1,-10-5-1,-3 1-1,-8-2-1,-6 0-2,-4-1 1,-2-1-1,-4-2 0,-4-2 0,-1-2 1,-1 0-1,-2-1 1,-3-1 0,-2-1 0,1-1 0,-4-1-1,0 3 1,-3-3 0,-1 2 1,-4-2-1,-4-1 0,-2-1 1,-3 0-1,-3 1 1,1-3 0,-4 2-1,0 0 0,0 1 0,2 3 0,-2 0-1,0 2 1,-6 2-1,0 3 0,1 0 0,0 4 0,1 3 1,3 3-1,2 3-1,4 3 2,6 3-1,6 2 0,7 4 0,5 2 0,6 2 1,6 4-1,3 1 2,6 3-2,1 3 0,3 2 0,3 6 0,-1 2 1,4 1-1,5 0 0,3 0 0,4 2 1,3 0-1,4 0 0,3-3 0,5 2 0,2 0 0,2 3 0,3 1 0,2 0 0,4 0 1,2 3-1,3-1 0,4-1 1,4 0 0,4-2 0,2-2-1,6-1 1,2 1-1,5-5-1,5-2 2,4 2-2,3-4 1,5 4 0,4-5 1,6 4-1,1-4 0,5 2 1,2 0-1,4 0 1,2-2-1,4-2 1,2-1 0,7-2 0,2-1 0,4-2 0,6-4-1,4 0 1,6-2 0,7 0-1,2-4 1,5-2-1,4 0 0,4-4 0,3-1 1,5-4-1,-2-4 1,2 2 0,2-5 0,4 0 1,3-3-1,7-2 0,0 0 0,0-2 0,6-2 0,-2 1 0,2-4 0,1-1 0,-1-7-1,-3-3 1,-1-3-1,4-5 1,-4-4-2,1-8 2,-5-7-1,-3-6 0,-7-5-1,-7-4 1,-9-6 0,-15-6 0,-12-5 0,-15-8 1,-20-3-1,-21-10 1,-26-9 0,-31-7 0,-30-7-1,-32-2 0,-39 0 0,-32 4-3,-20 14-37,-31 15 3,-15 11-2,-6 15-1</inkml:trace>
</inkml:ink>
</file>

<file path=ppt/ink/ink9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0:34:58.83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7650 578 42,'-44'1'36,"-5"-9"0,-7-7-3,-7 0-23,-17-8-7,-8 0-1,-14-2-2,-14-7 1,-16 3-2,-14 0 2,-14-1-1,-15 4 0,-15-1 0,-13 2 0,-15 2 1,-17 8-2,-10 1 1,-11 3-1,-9 5 0,-13 0 1,-8 7-1,-8 4 1,-6 3 0,-2 7 1,-4 9 1,3 10 0,-1 6 1,7 12 1,6 9-1,13 16-1,14 5 0,18 4 0,18 4-1,25 0-1,25-3 0,27 1 1,27-6-2,30-6 2,27-1-1,29 0 1,27-5-1,27 2 2,29-1-2,28-2 1,28-1 0,29-1-4,29-5 5,29-2-1,28-6 0,29-6 0,26-5 0,29-12-4,28-4 4,24-4-1,21-8 0,13 0-3,19-3 3,13 2-2,11-4 2,4 9-1,4-8 1,-1-5 3,0-1-3,-5-8 1,-9-8-1,-12-11 0,-17-8 0,-17-12 5,-33-9-2,-29-7 0,-42-10-3,-38-5 5,-51-11-4,-53-9 2,-63-11-2,-65-14-2,-70-6 0,-74-10-1,-70-13 3,-74-8-3,-74-4 0,-87-4-6,-71 9-33,-78 9 2,-63 1-3,-79 9 0</inkml:trace>
</inkml:ink>
</file>

<file path=ppt/ink/ink9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0:36:44.69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912 1422 32,'0'0'37,"13"4"0,-13-4 0,6-31-15,3 4-5,-10-20-7,7-4-3,-5-12-3,0-8-1,-2-7-1,1-3-1,-4 2 1,1 6-1,0 11-1,1 9 1,-1 7-1,2 12 0,1 15-1,0 19 1,18 12-2,-3 14 1,9 14-2,3 8 0,5 7 1,5 2-1,4 2 1,-1-9 0,-2-7 2,-1-10-1,-3-12 2,-1-11 1,-5-15 0,-2-9 0,-7-16 0,-4-9 1,-7-14-1,-3-11 1,-11-7-2,-3-4 0,-2-2 0,-5 5 0,3 9-2,-3 6-1,5 15-3,-5 3-11,9 16-23,2 8 2,4 6-2,1 9 1</inkml:trace>
  <inkml:trace contextRef="#ctx0" brushRef="#br0" timeOffset="482">1504 642 36,'10'54'29,"-4"-3"1,9 7-2,3-2-21,3 1-3,8 0-1,5-8 0,7-8 1,4-14 0,7-11 1,0-19 1,6-10-1,-5-19 2,-2-6-1,-11-14-1,-5-5 0,-15-10-1,-11-1 0,-18-2 0,-13 3-1,-14 7 1,-10 13-2,-6 8 0,-9 16-1,-2 16-1,2 9 0,7 12-2,4 10-2,13 10-7,4-1-27,15-2 0,14-4 0,12-4 0</inkml:trace>
  <inkml:trace contextRef="#ctx0" brushRef="#br0" timeOffset="1151">2378 187 54,'6'-25'34,"-5"-6"-3,5 1-6,-2 3-16,-3 1-3,3 7-1,-6 1 1,3 7-2,-1 11 0,0 0-1,0 0 0,-4 24 0,3 8-1,5 13 0,1 8-1,2 12 1,-1 7-1,2 12 0,0-2 0,1 3 0,0-6-1,-5-3 0,0-5-1,-1-9 0,-1-5-3,-3-13-4,4-6-14,-3-11-15,-4-13 1,4-14-1,-13-9 0</inkml:trace>
  <inkml:trace contextRef="#ctx0" brushRef="#br0" timeOffset="1457">2213 576 74,'-6'-24'39,"17"5"-1,22 2 2,16-1-30,15 4-4,10-3-2,11 0-1,3 1-4,-2-5-7,-3 1-31,-13 0 1,-19-5-1,-10-1-1</inkml:trace>
  <inkml:trace contextRef="#ctx0" brushRef="#br0" timeOffset="1806">125 1004 77,'0'0'39,"0"-11"0,0 11 1,-7 14-30,5 10-5,0 7-3,2 13 0,-1 6-1,1 8 0,-1 3 0,2 1 0,0-8-1,-2-10-1,2-6-3,-4-15-4,6-10-27,-3-13-5,-5-16 2,2-14-2</inkml:trace>
  <inkml:trace contextRef="#ctx0" brushRef="#br0" timeOffset="2043">33 516 83,'-7'-16'40,"7"16"-3,-9-12 1,0 10-33,9 2-8,0 0-7,-9-4-14,9 4-13,9-1 0,2 0-2,6 4 3</inkml:trace>
  <inkml:trace contextRef="#ctx0" brushRef="#br0" timeOffset="2234">434 694 63,'0'14'37,"-7"-1"-1,-11-1 1,-7-7-20,-3 10-13,-1 1-3,2 8-2,5 5 1,14 4-1,12 3 0,16 3 1,13-1-1,8 0 0,3-2 1,1-6 1,-5-3 0,-8 0 1,-14-4 1,-13 0 0,-19-2 0,-8 2 1,-10-2-1,-6 1-1,-4 0-2,-1-7-3,8 8-12,2-10-24,13-3 1,8-3-2,12-7 2</inkml:trace>
  <inkml:trace contextRef="#ctx0" brushRef="#br0" timeOffset="2737">1043 1788 69,'3'21'38,"5"-2"-1,9-9 0,4-10-32,10-4-3,8-8 1,5-5-1,4-12 0,-1-6-1,-2-10 0,-7-1 0,-8-2 0,-12 3 0,-14 4 1,-16 9-1,-15 13 0,-14 18 1,-14 15-2,-7 21 1,-7 19-1,-1 22 0,3 17 0,7 11 1,10 9-2,13-1 1,14-1-1,14-9 1,15-14-2,12-22-2,18-16-6,1-28-29,16-24 1,6-25 0,9-26 1</inkml:trace>
  <inkml:trace contextRef="#ctx0" brushRef="#br0" timeOffset="3069">1617 1570 59,'3'-24'38,"-15"29"-2,-12 29 3,-10 30-21,-10 13-13,3 11-2,1 10-3,6 1 1,9-9-1,15-10 0,12-21 0,18-23 0,13-25 0,11-18 0,6-23 1,4-20 0,-1-19 0,-5-12 1,-8-9 0,-10-4-1,-12 7 2,-9 10-1,-10 12 0,-7 24 1,-6 28-1,-2 29-1,-5 34 0,0 30 0,3 27-1,2 20 0,2 22-1,7 4 1,3 5 0,10-6-1,5-10-1,6-16 0,3-14-2,2-22-2,7-13-8,-10-22-27,6-21 1,-4-25 0,0-30 0</inkml:trace>
  <inkml:trace contextRef="#ctx0" brushRef="#br0" timeOffset="3483">2054 2027 69,'11'21'36,"-2"11"-1,1 1-5,3 6-24,0-3-3,6-3 1,-1-15-1,5-11 1,0-18 1,4-15-2,-3-22 2,-1-13-2,-7-11 0,-3-7-2,-5 1 0,-4 6-3,-3 11 0,-2 13-1,6 30-1,-5 18 0,20 34 0,-5 12 1,8 17-1,0 5 1,3 3 2,-1-6 2,-3-10 0,1-13 3,-5-21 1,3-18-1,-4-28 2,1-14-1,-3-20 0,1-13-1,-2-10-1,2-2-1,0 5 0,1 9 0,4 18-1,3 17-1,3 23 0,0 17 0,-1 19-2,-3 10 1,-4 11 0,-9 4-2,-8 4 2,-7-6-1,-5-3 1,-5-7 0,2-7 1,-2-6 1,4-12-1,11-12 1,0 0 0,0 0 0,28-24 0,0-4-1,6-6 0,7-13 0,7-14 0,3-15 1,1-10-1,-5-18 0,-7-11 0,-8-8 2,-9-6-1,-13 0 1,-9 12-1,-7 15 0,-7 17 1,-3 20-1,-3 27 0,-1 29 0,0 33-1,3 31 0,2 28 0,2 22 0,-1 24 0,6 12 0,4 8-1,9-5 1,5-9-1,4-16-1,3-17 0,3-25-2,5-19-4,-9-23-33,8-24 0,-4-26 1,-1-21-2</inkml:trace>
</inkml:ink>
</file>

<file path=ppt/ink/ink9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0:36:4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0-6 91,'44'-3'39,"-4"24"-1,-6 31-10,-9 22-21,2 29-3,-4 23-1,-5 21-1,-3 16-2,-5 4 1,-1 0-2,3-7 1,2-16-1,2-18-1,0-19-2,-3-28-11,0-21-24,-1-24 0,-12-34-1,0 0 2</inkml:trace>
  <inkml:trace contextRef="#ctx0" brushRef="#br0" timeOffset="208">71 1138 74,'-21'-32'39,"12"15"-1,9 17 1,24-10-29,14 19-6,7 3-2,10 8 0,4 9-1,8 9-1,1 7-1,-3 8 1,-5 1-1,-3-3 0,1-2 0,1-9 0,3-12 1,3-11 0,-5-20 0,-2-15 1,-7-19 0,-11-14 1,-16-13 1,-17-5-1,-22-3 1,-16 3 0,-17 10-1,-12 13-1,-11 17 0,-3 18-2,6 17-6,1 12-32,20 10-2,18 3 1,25-3-1</inkml:trace>
</inkml:ink>
</file>

<file path=ppt/ink/ink9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0:36:53.72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-2 133 56,'0'0'39,"1"-13"0,-1 13 1,0 0-19,0 0-12,0 0-2,0 0-4,-4 23-1,9-1-1,2 4-1,2 2 0,0 3-1,2 2-1,0-5-1,2-2-5,-7-14-8,-6-12-23,11 2 0,-9-17-1,-1-8 2</inkml:trace>
  <inkml:trace contextRef="#ctx0" brushRef="#br0" timeOffset="202">50 3 54,'-2'-16'38,"2"16"-2,0 0 2,15 29-18,-8 0-12,5 12-2,0 5-3,2 5 0,1 0-2,-4-3-4,9-5-34,-4-7-1,0-11 0,4-6-1</inkml:trace>
</inkml:ink>
</file>

<file path=ppt/ink/ink9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0:36:50.34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75 451 34,'8'-10'36,"1"4"0,-9 6-1,0 0-15,9 35-9,-10-4-4,7 16-4,-3 8 0,2 10-1,-1 5-1,4 4 1,-2-5 0,0-7-1,-1-9 0,-2-11-2,2-10-5,-7-21-14,2-11-16,0-14-1,-2-19-1,2-16 1</inkml:trace>
  <inkml:trace contextRef="#ctx0" brushRef="#br0" timeOffset="243">57 55 59,'-18'-29'38,"2"14"-1,2 6-1,14 9-22,-12-5-15,12 5-11,0 0-22,22 10-3,4-6 0,7 0 1</inkml:trace>
  <inkml:trace contextRef="#ctx0" brushRef="#br0" timeOffset="390">509 218 48,'-4'27'38,"-12"1"-1,-10-2 0,-6-11-17,5 11-12,-5 0-4,7 6-1,10 1-2,14 6-1,13 3 0,15 2 0,14 3 0,3 0 0,4-1 1,-1-4-1,-6-7 1,-4-4 0,-13-7 0,-10-3 2,-12-8 0,-8 0-1,-10-9 1,-4-2 0,-7-4-1,-3-2 0,1-4-2,0-1-1,4 3-2,2-7-3,13 10-11,-2-4-24,12 7 1,14-15 0,6 3 1</inkml:trace>
</inkml:ink>
</file>

<file path=ppt/ink/ink9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0:36:51.13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42 918 56,'0'0'35,"0"0"0,0 0 1,15 11-26,-15-11-5,25-9 0,-6-6 0,6-2-1,-3-12 0,3-2-1,-4-7-1,-4-4-1,-7 0 0,-8 6 0,-8 6 0,-9 10 0,-7 17 0,-5 16-1,-2 17 1,-4 14-1,3 15-1,5 7 0,4 7-2,7-3-3,12-2-5,5-19-8,19-5-5,4-25-7,18-11-1,1-26 7,14-8 10,-2-17 10,0-13 10,2-4 10,-16-12 8,-2 6 8,-17-1 1,-3 18-5,-17 1-7,-2 21-9,-14 14-4,-4 23-4,-4 18 0,0 14-2,0 7-1,1 8 0,5 1 0,6-2 0,6-9 0,8-11 0,7-12 0,8-10-1,3-14 2,4-11 0,-1-7 0,-1-6 1,-3-5-1,-2 2 1,-7 3-2,-5 7 1,-9 17-1,0 15 0,-8 22 0,-1 20-1,-1 23 1,-3 16-1,0 18 1,0 11 0,4 4 0,5-3-1,3-3 0,1-9-2,4-9-1,-2-16-2,7-9-10,-3-27-25,2-24 2,-8-29-1,12-22 1</inkml:trace>
  <inkml:trace contextRef="#ctx0" brushRef="#br0" timeOffset="697">786 983 58,'6'33'36,"-4"7"-2,0 5 0,0 2-24,10 1-6,0-10 0,9-9-1,1-16 1,5-12-1,1-17 0,1-12 1,-2-15-1,-4-9-2,-4-9-1,-7-1-1,-2 5-2,-8 2-2,0 14-2,-7 9 1,4 22-1,1 10-1,-6 21 2,4 8 1,2 9 3,0 1 2,1-3 4,4-1 1,-2-13 2,9-8 1,-2-20 0,6-8 1,-1-20-2,7-4 0,-2-10-2,4-3-2,0 3-1,0 6 0,-2 13-1,5 15-1,0 16 0,1 14 0,-3 13-1,-2 7 0,-3 4 0,-4 3-1,-4-3 0,-9-9 0,-7-5 0,-7-11 1,-5-8 0,-3-7 2,0-4-1,3-7 2,3-3-1,6-5 1,9-1-1,8-4 0,11-4-1,8-9 0,2-9 1,7-8-1,1-12 0,4-8-1,-4-10 1,-4-6 0,-6-3 0,-7 7-1,-7 7 1,-6 11 0,-9 16-1,-10 17 1,-5 27 0,-5 23 0,-2 28 0,2 22 1,0 21-1,4 17 1,5 13 0,6 3-1,9-4 1,9-9-1,6-11-1,4-21-2,6-17-4,-6-28-21,7-21-12,-1-18 1,1-21-2</inkml:trace>
  <inkml:trace contextRef="#ctx0" brushRef="#br0" timeOffset="1466">2179 11 78,'15'-17'39,"-2"20"0,-6 17-10,5 23-19,-12 16-5,1 16-2,-2 14 0,1 15-1,0 2-1,-3-2 0,2-1-3,-3-14-2,7-12-4,-7-19-3,9-9-7,-16-32-8,11-17-1,-25-11 7,8-18 9,-11-15 9,-2-9 6,4 4 5,-3-4 6,11 15 10,-1 1 1,19 20-5,4 5-8,19 20-7,2 11-3,9 10 0,3 4-1,3 3-1,6 3-1,1-1 1,6-4-1,4-9 0,8-10-1,4-12 1,2-9 0,2-10 2,-5-15 0,-11-7 0,-18-9 0,-16-1 0,-22 0 0,-19 7 0,-17 5-1,-14 8-1,-10 15-1,-1 5-2,5 14-3,1-5-15,15 4-20,15-4 1,24-1-2,0-18 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3170238" cy="479425"/>
          </a:xfrm>
          <a:prstGeom prst="rect">
            <a:avLst/>
          </a:prstGeom>
          <a:noFill/>
          <a:ln w="9525">
            <a:noFill/>
            <a:miter lim="800000"/>
            <a:headEnd/>
            <a:tailEnd/>
          </a:ln>
        </p:spPr>
        <p:txBody>
          <a:bodyPr vert="horz" wrap="square" lIns="96661" tIns="48331" rIns="96661" bIns="48331" numCol="1" anchor="t" anchorCtr="0" compatLnSpc="1">
            <a:prstTxWarp prst="textNoShape">
              <a:avLst/>
            </a:prstTxWarp>
          </a:bodyPr>
          <a:lstStyle>
            <a:lvl1pPr>
              <a:defRPr sz="1300">
                <a:latin typeface="Arial" charset="0"/>
                <a:ea typeface="ＭＳ Ｐゴシック" pitchFamily="1" charset="-128"/>
                <a:cs typeface="+mn-cs"/>
              </a:defRPr>
            </a:lvl1pPr>
          </a:lstStyle>
          <a:p>
            <a:pPr>
              <a:defRPr/>
            </a:pPr>
            <a:endParaRPr lang="en-US"/>
          </a:p>
        </p:txBody>
      </p:sp>
      <p:sp>
        <p:nvSpPr>
          <p:cNvPr id="5123" name="Rectangle 3"/>
          <p:cNvSpPr>
            <a:spLocks noGrp="1" noChangeArrowheads="1"/>
          </p:cNvSpPr>
          <p:nvPr>
            <p:ph type="dt" idx="1"/>
          </p:nvPr>
        </p:nvSpPr>
        <p:spPr bwMode="auto">
          <a:xfrm>
            <a:off x="4144963" y="0"/>
            <a:ext cx="3170237" cy="479425"/>
          </a:xfrm>
          <a:prstGeom prst="rect">
            <a:avLst/>
          </a:prstGeom>
          <a:noFill/>
          <a:ln w="9525">
            <a:noFill/>
            <a:miter lim="800000"/>
            <a:headEnd/>
            <a:tailEnd/>
          </a:ln>
        </p:spPr>
        <p:txBody>
          <a:bodyPr vert="horz" wrap="square" lIns="96661" tIns="48331" rIns="96661" bIns="48331" numCol="1" anchor="t" anchorCtr="0" compatLnSpc="1">
            <a:prstTxWarp prst="textNoShape">
              <a:avLst/>
            </a:prstTxWarp>
          </a:bodyPr>
          <a:lstStyle>
            <a:lvl1pPr algn="r">
              <a:defRPr sz="1300">
                <a:latin typeface="Arial" charset="0"/>
                <a:ea typeface="ＭＳ Ｐゴシック" pitchFamily="1" charset="-128"/>
                <a:cs typeface="+mn-cs"/>
              </a:defRPr>
            </a:lvl1pPr>
          </a:lstStyle>
          <a:p>
            <a:pPr>
              <a:defRPr/>
            </a:pPr>
            <a:endParaRPr lang="en-US"/>
          </a:p>
        </p:txBody>
      </p:sp>
      <p:sp>
        <p:nvSpPr>
          <p:cNvPr id="107524"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p:cNvSpPr>
            <a:spLocks noGrp="1" noChangeArrowheads="1"/>
          </p:cNvSpPr>
          <p:nvPr>
            <p:ph type="body" sz="quarter" idx="3"/>
          </p:nvPr>
        </p:nvSpPr>
        <p:spPr bwMode="auto">
          <a:xfrm>
            <a:off x="974725" y="4560888"/>
            <a:ext cx="5365750" cy="4319587"/>
          </a:xfrm>
          <a:prstGeom prst="rect">
            <a:avLst/>
          </a:prstGeom>
          <a:noFill/>
          <a:ln w="9525">
            <a:noFill/>
            <a:miter lim="800000"/>
            <a:headEnd/>
            <a:tailEnd/>
          </a:ln>
        </p:spPr>
        <p:txBody>
          <a:bodyPr vert="horz" wrap="square" lIns="96661" tIns="48331" rIns="96661" bIns="4833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126" name="Rectangle 6"/>
          <p:cNvSpPr>
            <a:spLocks noGrp="1" noChangeArrowheads="1"/>
          </p:cNvSpPr>
          <p:nvPr>
            <p:ph type="ftr" sz="quarter" idx="4"/>
          </p:nvPr>
        </p:nvSpPr>
        <p:spPr bwMode="auto">
          <a:xfrm>
            <a:off x="0" y="9121775"/>
            <a:ext cx="3170238" cy="479425"/>
          </a:xfrm>
          <a:prstGeom prst="rect">
            <a:avLst/>
          </a:prstGeom>
          <a:noFill/>
          <a:ln w="9525">
            <a:noFill/>
            <a:miter lim="800000"/>
            <a:headEnd/>
            <a:tailEnd/>
          </a:ln>
        </p:spPr>
        <p:txBody>
          <a:bodyPr vert="horz" wrap="square" lIns="96661" tIns="48331" rIns="96661" bIns="48331" numCol="1" anchor="b" anchorCtr="0" compatLnSpc="1">
            <a:prstTxWarp prst="textNoShape">
              <a:avLst/>
            </a:prstTxWarp>
          </a:bodyPr>
          <a:lstStyle>
            <a:lvl1pPr>
              <a:defRPr sz="1300">
                <a:latin typeface="Arial" charset="0"/>
                <a:ea typeface="ＭＳ Ｐゴシック" pitchFamily="1" charset="-128"/>
                <a:cs typeface="+mn-cs"/>
              </a:defRPr>
            </a:lvl1pPr>
          </a:lstStyle>
          <a:p>
            <a:pPr>
              <a:defRPr/>
            </a:pPr>
            <a:endParaRPr lang="en-US"/>
          </a:p>
        </p:txBody>
      </p:sp>
      <p:sp>
        <p:nvSpPr>
          <p:cNvPr id="5127" name="Rectangle 7"/>
          <p:cNvSpPr>
            <a:spLocks noGrp="1" noChangeArrowheads="1"/>
          </p:cNvSpPr>
          <p:nvPr>
            <p:ph type="sldNum" sz="quarter" idx="5"/>
          </p:nvPr>
        </p:nvSpPr>
        <p:spPr bwMode="auto">
          <a:xfrm>
            <a:off x="4144963" y="9121775"/>
            <a:ext cx="3170237" cy="479425"/>
          </a:xfrm>
          <a:prstGeom prst="rect">
            <a:avLst/>
          </a:prstGeom>
          <a:noFill/>
          <a:ln w="9525">
            <a:noFill/>
            <a:miter lim="800000"/>
            <a:headEnd/>
            <a:tailEnd/>
          </a:ln>
        </p:spPr>
        <p:txBody>
          <a:bodyPr vert="horz" wrap="square" lIns="96661" tIns="48331" rIns="96661" bIns="48331" numCol="1" anchor="b" anchorCtr="0" compatLnSpc="1">
            <a:prstTxWarp prst="textNoShape">
              <a:avLst/>
            </a:prstTxWarp>
          </a:bodyPr>
          <a:lstStyle>
            <a:lvl1pPr algn="r">
              <a:defRPr sz="1300">
                <a:ea typeface="ＭＳ Ｐゴシック" pitchFamily="-106" charset="-128"/>
              </a:defRPr>
            </a:lvl1pPr>
          </a:lstStyle>
          <a:p>
            <a:pPr>
              <a:defRPr/>
            </a:pPr>
            <a:fld id="{38A3C2A1-1272-4903-80C0-CE5447855AB2}" type="slidenum">
              <a:rPr lang="en-US"/>
              <a:pPr>
                <a:defRPr/>
              </a:pPr>
              <a:t>‹#›</a:t>
            </a:fld>
            <a:endParaRPr lang="en-US"/>
          </a:p>
        </p:txBody>
      </p:sp>
    </p:spTree>
    <p:extLst>
      <p:ext uri="{BB962C8B-B14F-4D97-AF65-F5344CB8AC3E}">
        <p14:creationId xmlns:p14="http://schemas.microsoft.com/office/powerpoint/2010/main" val="349124899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1" charset="-128"/>
        <a:cs typeface="ＭＳ Ｐゴシック" pitchFamily="-106"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45B5E1C7-8FBF-4370-9AD3-03A7D54F7E33}" type="slidenum">
              <a:rPr lang="en-US" sz="1300" smtClean="0">
                <a:solidFill>
                  <a:prstClr val="black"/>
                </a:solidFill>
              </a:rPr>
              <a:pPr/>
              <a:t>6</a:t>
            </a:fld>
            <a:endParaRPr lang="en-US" sz="1300" smtClean="0">
              <a:solidFill>
                <a:prstClr val="black"/>
              </a:solidFill>
            </a:endParaRPr>
          </a:p>
        </p:txBody>
      </p:sp>
      <p:sp>
        <p:nvSpPr>
          <p:cNvPr id="82947" name="Rectangle 2"/>
          <p:cNvSpPr>
            <a:spLocks noGrp="1" noRot="1" noChangeAspect="1" noChangeArrowheads="1" noTextEdit="1"/>
          </p:cNvSpPr>
          <p:nvPr>
            <p:ph type="sldImg"/>
          </p:nvPr>
        </p:nvSpPr>
        <p:spPr>
          <a:solidFill>
            <a:srgbClr val="FFFFFF"/>
          </a:solidFill>
          <a:ln/>
        </p:spPr>
      </p:sp>
      <p:sp>
        <p:nvSpPr>
          <p:cNvPr id="82948" name="Rectangle 3"/>
          <p:cNvSpPr>
            <a:spLocks noGrp="1" noChangeArrowheads="1"/>
          </p:cNvSpPr>
          <p:nvPr>
            <p:ph type="body" idx="1"/>
          </p:nvPr>
        </p:nvSpPr>
        <p:spPr>
          <a:solidFill>
            <a:srgbClr val="FFFFFF"/>
          </a:solidFill>
          <a:ln>
            <a:solidFill>
              <a:srgbClr val="000000"/>
            </a:solidFill>
          </a:ln>
        </p:spPr>
        <p:txBody>
          <a:bodyPr/>
          <a:lstStyle/>
          <a:p>
            <a:pPr>
              <a:spcBef>
                <a:spcPct val="50000"/>
              </a:spcBef>
            </a:pPr>
            <a:r>
              <a:rPr lang="en-US" smtClean="0">
                <a:latin typeface="Times" charset="0"/>
              </a:rPr>
              <a:t>my foreign language teachers always tried to convince me that the skill of speaking, reading and writing a foreign language…</a:t>
            </a:r>
          </a:p>
          <a:p>
            <a:pPr>
              <a:spcBef>
                <a:spcPct val="50000"/>
              </a:spcBef>
            </a:pPr>
            <a:r>
              <a:rPr lang="en-US" smtClean="0">
                <a:latin typeface="Times" charset="0"/>
              </a:rPr>
              <a:t>I didn</a:t>
            </a:r>
            <a:r>
              <a:rPr lang="ja-JP" altLang="en-US" smtClean="0">
                <a:latin typeface="Times" charset="0"/>
              </a:rPr>
              <a:t>’</a:t>
            </a:r>
            <a:r>
              <a:rPr lang="en-US" altLang="ja-JP" smtClean="0">
                <a:latin typeface="Times" charset="0"/>
              </a:rPr>
              <a:t>t believe them then and I don</a:t>
            </a:r>
            <a:r>
              <a:rPr lang="ja-JP" altLang="en-US" smtClean="0">
                <a:latin typeface="Times" charset="0"/>
              </a:rPr>
              <a:t>’</a:t>
            </a:r>
            <a:r>
              <a:rPr lang="en-US" altLang="ja-JP" smtClean="0">
                <a:latin typeface="Times" charset="0"/>
              </a:rPr>
              <a:t>t believe them now -- but I </a:t>
            </a:r>
            <a:r>
              <a:rPr lang="en-US" altLang="ja-JP" i="1" smtClean="0">
                <a:latin typeface="Times" charset="0"/>
              </a:rPr>
              <a:t>do </a:t>
            </a:r>
            <a:r>
              <a:rPr lang="en-US" altLang="ja-JP" smtClean="0">
                <a:latin typeface="Times" charset="0"/>
              </a:rPr>
              <a:t> believe that reading and writing a computer language is </a:t>
            </a:r>
            <a:r>
              <a:rPr lang="en-US" altLang="ja-JP" i="1" smtClean="0">
                <a:latin typeface="Times" charset="0"/>
              </a:rPr>
              <a:t>the</a:t>
            </a:r>
            <a:r>
              <a:rPr lang="en-US" altLang="ja-JP" smtClean="0">
                <a:latin typeface="Times" charset="0"/>
              </a:rPr>
              <a:t> way to get a strong intuitive understanding of how machines think -- it</a:t>
            </a:r>
            <a:r>
              <a:rPr lang="ja-JP" altLang="en-US" smtClean="0">
                <a:latin typeface="Times" charset="0"/>
              </a:rPr>
              <a:t>’</a:t>
            </a:r>
            <a:r>
              <a:rPr lang="en-US" altLang="ja-JP" smtClean="0">
                <a:latin typeface="Times" charset="0"/>
              </a:rPr>
              <a:t>s also important for getting them to do what you want them to, but even if you forget everything this course (hopefully) teaches about Java (compiler, datatypes, Classes and Objects), the real goal is that you take away a deeper insight into how machines think</a:t>
            </a:r>
          </a:p>
          <a:p>
            <a:pPr>
              <a:spcBef>
                <a:spcPct val="50000"/>
              </a:spcBef>
            </a:pPr>
            <a:endParaRPr lang="en-US" smtClean="0">
              <a:latin typeface="Times" charset="0"/>
            </a:endParaRPr>
          </a:p>
          <a:p>
            <a:pPr>
              <a:spcBef>
                <a:spcPct val="50000"/>
              </a:spcBef>
            </a:pPr>
            <a:r>
              <a:rPr lang="en-US" smtClean="0">
                <a:latin typeface="Times" charset="0"/>
              </a:rPr>
              <a:t>familiar and sometimes not so familiar… deceptively easy</a:t>
            </a:r>
          </a:p>
          <a:p>
            <a:pPr>
              <a:spcBef>
                <a:spcPct val="50000"/>
              </a:spcBef>
            </a:pPr>
            <a:r>
              <a:rPr lang="en-US" sz="1500" smtClean="0">
                <a:latin typeface="Times" charset="0"/>
              </a:rPr>
              <a:t>you mean I have to type all that!!</a:t>
            </a:r>
          </a:p>
          <a:p>
            <a:pPr>
              <a:spcBef>
                <a:spcPct val="50000"/>
              </a:spcBef>
            </a:pPr>
            <a:endParaRPr lang="en-US" smtClean="0">
              <a:latin typeface="Times" charset="0"/>
            </a:endParaRPr>
          </a:p>
          <a:p>
            <a:endParaRPr lang="en-US" smtClean="0">
              <a:latin typeface="Times"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F6BF8F49-56DF-4EB9-8342-32F74773974A}" type="slidenum">
              <a:rPr lang="en-US" sz="1300" smtClean="0">
                <a:solidFill>
                  <a:prstClr val="black"/>
                </a:solidFill>
              </a:rPr>
              <a:pPr/>
              <a:t>17</a:t>
            </a:fld>
            <a:endParaRPr lang="en-US" sz="1300" smtClean="0">
              <a:solidFill>
                <a:prstClr val="black"/>
              </a:solidFill>
            </a:endParaRPr>
          </a:p>
        </p:txBody>
      </p:sp>
      <p:sp>
        <p:nvSpPr>
          <p:cNvPr id="120835" name="Rectangle 2"/>
          <p:cNvSpPr>
            <a:spLocks noGrp="1" noRot="1" noChangeAspect="1" noChangeArrowheads="1" noTextEdit="1"/>
          </p:cNvSpPr>
          <p:nvPr>
            <p:ph type="sldImg"/>
          </p:nvPr>
        </p:nvSpPr>
        <p:spPr>
          <a:solidFill>
            <a:srgbClr val="FFFFFF"/>
          </a:solidFill>
          <a:ln/>
        </p:spPr>
      </p:sp>
      <p:sp>
        <p:nvSpPr>
          <p:cNvPr id="12083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pitchFamily="34" charset="-128"/>
              </a:rPr>
              <a:t>Electric:  from www.staticfreesoftware.com</a:t>
            </a:r>
          </a:p>
          <a:p>
            <a:pPr eaLnBrk="1" hangingPunct="1"/>
            <a:r>
              <a:rPr lang="en-US" smtClean="0">
                <a:ea typeface="ＭＳ Ｐゴシック" pitchFamily="34" charset="-128"/>
              </a:rPr>
              <a:t>My tutorial is at:</a:t>
            </a:r>
          </a:p>
          <a:p>
            <a:pPr eaLnBrk="1" hangingPunct="1"/>
            <a:r>
              <a:rPr lang="en-US" smtClean="0">
                <a:ea typeface="ＭＳ Ｐゴシック" pitchFamily="34" charset="-128"/>
              </a:rPr>
              <a:t>http://odin.ac.hmc.edu/~harris/class/chipdesign/electric.pdf</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r>
              <a:rPr lang="en-US" smtClean="0">
                <a:ea typeface="ＭＳ Ｐゴシック" pitchFamily="34" charset="-128"/>
              </a:rPr>
              <a:t>Lasergene (a molecular biology suite of programs for aligning and comparing</a:t>
            </a:r>
          </a:p>
          <a:p>
            <a:pPr eaLnBrk="1" hangingPunct="1"/>
            <a:r>
              <a:rPr lang="en-US" smtClean="0">
                <a:ea typeface="ＭＳ Ｐゴシック" pitchFamily="34" charset="-128"/>
              </a:rPr>
              <a:t>       DNA sequences, etc.)</a:t>
            </a:r>
          </a:p>
          <a:p>
            <a:pPr eaLnBrk="1" hangingPunct="1"/>
            <a:r>
              <a:rPr lang="en-US" smtClean="0">
                <a:ea typeface="ＭＳ Ｐゴシック" pitchFamily="34" charset="-128"/>
              </a:rPr>
              <a:t>Statview (statistical analysis)</a:t>
            </a:r>
          </a:p>
          <a:p>
            <a:pPr eaLnBrk="1" hangingPunct="1"/>
            <a:r>
              <a:rPr lang="en-US" smtClean="0">
                <a:ea typeface="ＭＳ Ｐゴシック" pitchFamily="34" charset="-128"/>
              </a:rPr>
              <a:t>KaleidaGraph (plotting &amp; graphing)</a:t>
            </a:r>
          </a:p>
          <a:p>
            <a:pPr eaLnBrk="1" hangingPunct="1"/>
            <a:r>
              <a:rPr lang="en-US" smtClean="0">
                <a:ea typeface="ＭＳ Ｐゴシック" pitchFamily="34" charset="-128"/>
              </a:rPr>
              <a:t>Populus (programs that simulate ecological and evolutionary processes)</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endParaRPr lang="en-US" smtClean="0">
              <a:ea typeface="ＭＳ Ｐゴシック"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F6BF8F49-56DF-4EB9-8342-32F74773974A}" type="slidenum">
              <a:rPr lang="en-US" sz="1300" smtClean="0">
                <a:solidFill>
                  <a:prstClr val="black"/>
                </a:solidFill>
              </a:rPr>
              <a:pPr/>
              <a:t>18</a:t>
            </a:fld>
            <a:endParaRPr lang="en-US" sz="1300" smtClean="0">
              <a:solidFill>
                <a:prstClr val="black"/>
              </a:solidFill>
            </a:endParaRPr>
          </a:p>
        </p:txBody>
      </p:sp>
      <p:sp>
        <p:nvSpPr>
          <p:cNvPr id="120835" name="Rectangle 2"/>
          <p:cNvSpPr>
            <a:spLocks noGrp="1" noRot="1" noChangeAspect="1" noChangeArrowheads="1" noTextEdit="1"/>
          </p:cNvSpPr>
          <p:nvPr>
            <p:ph type="sldImg"/>
          </p:nvPr>
        </p:nvSpPr>
        <p:spPr>
          <a:solidFill>
            <a:srgbClr val="FFFFFF"/>
          </a:solidFill>
          <a:ln/>
        </p:spPr>
      </p:sp>
      <p:sp>
        <p:nvSpPr>
          <p:cNvPr id="12083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pitchFamily="34" charset="-128"/>
              </a:rPr>
              <a:t>Electric:  from www.staticfreesoftware.com</a:t>
            </a:r>
          </a:p>
          <a:p>
            <a:pPr eaLnBrk="1" hangingPunct="1"/>
            <a:r>
              <a:rPr lang="en-US" smtClean="0">
                <a:ea typeface="ＭＳ Ｐゴシック" pitchFamily="34" charset="-128"/>
              </a:rPr>
              <a:t>My tutorial is at:</a:t>
            </a:r>
          </a:p>
          <a:p>
            <a:pPr eaLnBrk="1" hangingPunct="1"/>
            <a:r>
              <a:rPr lang="en-US" smtClean="0">
                <a:ea typeface="ＭＳ Ｐゴシック" pitchFamily="34" charset="-128"/>
              </a:rPr>
              <a:t>http://odin.ac.hmc.edu/~harris/class/chipdesign/electric.pdf</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r>
              <a:rPr lang="en-US" smtClean="0">
                <a:ea typeface="ＭＳ Ｐゴシック" pitchFamily="34" charset="-128"/>
              </a:rPr>
              <a:t>Lasergene (a molecular biology suite of programs for aligning and comparing</a:t>
            </a:r>
          </a:p>
          <a:p>
            <a:pPr eaLnBrk="1" hangingPunct="1"/>
            <a:r>
              <a:rPr lang="en-US" smtClean="0">
                <a:ea typeface="ＭＳ Ｐゴシック" pitchFamily="34" charset="-128"/>
              </a:rPr>
              <a:t>       DNA sequences, etc.)</a:t>
            </a:r>
          </a:p>
          <a:p>
            <a:pPr eaLnBrk="1" hangingPunct="1"/>
            <a:r>
              <a:rPr lang="en-US" smtClean="0">
                <a:ea typeface="ＭＳ Ｐゴシック" pitchFamily="34" charset="-128"/>
              </a:rPr>
              <a:t>Statview (statistical analysis)</a:t>
            </a:r>
          </a:p>
          <a:p>
            <a:pPr eaLnBrk="1" hangingPunct="1"/>
            <a:r>
              <a:rPr lang="en-US" smtClean="0">
                <a:ea typeface="ＭＳ Ｐゴシック" pitchFamily="34" charset="-128"/>
              </a:rPr>
              <a:t>KaleidaGraph (plotting &amp; graphing)</a:t>
            </a:r>
          </a:p>
          <a:p>
            <a:pPr eaLnBrk="1" hangingPunct="1"/>
            <a:r>
              <a:rPr lang="en-US" smtClean="0">
                <a:ea typeface="ＭＳ Ｐゴシック" pitchFamily="34" charset="-128"/>
              </a:rPr>
              <a:t>Populus (programs that simulate ecological and evolutionary processes)</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endParaRPr lang="en-US" smtClean="0">
              <a:ea typeface="ＭＳ Ｐゴシック" pitchFamily="34" charset="-128"/>
            </a:endParaRPr>
          </a:p>
        </p:txBody>
      </p:sp>
    </p:spTree>
    <p:extLst>
      <p:ext uri="{BB962C8B-B14F-4D97-AF65-F5344CB8AC3E}">
        <p14:creationId xmlns:p14="http://schemas.microsoft.com/office/powerpoint/2010/main" val="34486186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B4004FA-1480-4AA4-BE7A-D301CD4E35D4}" type="slidenum">
              <a:rPr kumimoji="0" lang="en-US" sz="1300" b="0" i="0" u="none" strike="noStrike" kern="1200" cap="none" spc="0" normalizeH="0" baseline="0" noProof="0" smtClean="0">
                <a:ln>
                  <a:noFill/>
                </a:ln>
                <a:solidFill>
                  <a:srgbClr val="000000"/>
                </a:solidFill>
                <a:effectLst/>
                <a:uLnTx/>
                <a:uFillTx/>
                <a:latin typeface="Arial"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sz="1300" b="0" i="0" u="none" strike="noStrike" kern="1200" cap="none" spc="0" normalizeH="0" baseline="0" noProof="0" smtClean="0">
              <a:ln>
                <a:noFill/>
              </a:ln>
              <a:solidFill>
                <a:srgbClr val="000000"/>
              </a:solidFill>
              <a:effectLst/>
              <a:uLnTx/>
              <a:uFillTx/>
              <a:latin typeface="Arial" charset="0"/>
              <a:ea typeface="ＭＳ Ｐゴシック" pitchFamily="34" charset="-128"/>
              <a:cs typeface="+mn-cs"/>
            </a:endParaRPr>
          </a:p>
        </p:txBody>
      </p:sp>
      <p:sp>
        <p:nvSpPr>
          <p:cNvPr id="121859" name="Rectangle 2"/>
          <p:cNvSpPr>
            <a:spLocks noGrp="1" noRot="1" noChangeAspect="1" noChangeArrowheads="1" noTextEdit="1"/>
          </p:cNvSpPr>
          <p:nvPr>
            <p:ph type="sldImg"/>
          </p:nvPr>
        </p:nvSpPr>
        <p:spPr>
          <a:solidFill>
            <a:srgbClr val="FFFFFF"/>
          </a:solidFill>
          <a:ln/>
        </p:spPr>
      </p:sp>
      <p:sp>
        <p:nvSpPr>
          <p:cNvPr id="12186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ea typeface="ＭＳ Ｐゴシック" pitchFamily="34" charset="-128"/>
            </a:endParaRPr>
          </a:p>
        </p:txBody>
      </p:sp>
    </p:spTree>
    <p:extLst>
      <p:ext uri="{BB962C8B-B14F-4D97-AF65-F5344CB8AC3E}">
        <p14:creationId xmlns:p14="http://schemas.microsoft.com/office/powerpoint/2010/main" val="40163431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35363A9D-4792-456F-88C6-64704E5F3E4A}" type="slidenum">
              <a:rPr lang="en-US" sz="1300" smtClean="0">
                <a:solidFill>
                  <a:prstClr val="black"/>
                </a:solidFill>
              </a:rPr>
              <a:pPr/>
              <a:t>21</a:t>
            </a:fld>
            <a:endParaRPr lang="en-US" sz="1300" smtClean="0">
              <a:solidFill>
                <a:prstClr val="black"/>
              </a:solidFill>
            </a:endParaRPr>
          </a:p>
        </p:txBody>
      </p:sp>
      <p:sp>
        <p:nvSpPr>
          <p:cNvPr id="124931" name="Rectangle 2"/>
          <p:cNvSpPr>
            <a:spLocks noGrp="1" noRot="1" noChangeAspect="1" noChangeArrowheads="1" noTextEdit="1"/>
          </p:cNvSpPr>
          <p:nvPr>
            <p:ph type="sldImg"/>
          </p:nvPr>
        </p:nvSpPr>
        <p:spPr>
          <a:solidFill>
            <a:srgbClr val="FFFFFF"/>
          </a:solidFill>
          <a:ln/>
        </p:spPr>
      </p:sp>
      <p:sp>
        <p:nvSpPr>
          <p:cNvPr id="12493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63155C98-A274-442B-AC38-8CCC0007B0CE}" type="slidenum">
              <a:rPr lang="en-US" sz="1300" smtClean="0">
                <a:solidFill>
                  <a:prstClr val="black"/>
                </a:solidFill>
              </a:rPr>
              <a:pPr/>
              <a:t>22</a:t>
            </a:fld>
            <a:endParaRPr lang="en-US" sz="1300" smtClean="0">
              <a:solidFill>
                <a:prstClr val="black"/>
              </a:solidFill>
            </a:endParaRPr>
          </a:p>
        </p:txBody>
      </p:sp>
      <p:sp>
        <p:nvSpPr>
          <p:cNvPr id="126979" name="Rectangle 2"/>
          <p:cNvSpPr>
            <a:spLocks noGrp="1" noRot="1" noChangeAspect="1" noChangeArrowheads="1" noTextEdit="1"/>
          </p:cNvSpPr>
          <p:nvPr>
            <p:ph type="sldImg"/>
          </p:nvPr>
        </p:nvSpPr>
        <p:spPr>
          <a:solidFill>
            <a:srgbClr val="FFFFFF"/>
          </a:solidFill>
          <a:ln/>
        </p:spPr>
      </p:sp>
      <p:sp>
        <p:nvSpPr>
          <p:cNvPr id="12698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ea typeface="ＭＳ Ｐゴシック" pitchFamily="34" charset="-128"/>
            </a:endParaRPr>
          </a:p>
        </p:txBody>
      </p:sp>
    </p:spTree>
    <p:extLst>
      <p:ext uri="{BB962C8B-B14F-4D97-AF65-F5344CB8AC3E}">
        <p14:creationId xmlns:p14="http://schemas.microsoft.com/office/powerpoint/2010/main" val="7332885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63155C98-A274-442B-AC38-8CCC0007B0CE}" type="slidenum">
              <a:rPr lang="en-US" sz="1300" smtClean="0">
                <a:solidFill>
                  <a:prstClr val="black"/>
                </a:solidFill>
              </a:rPr>
              <a:pPr/>
              <a:t>23</a:t>
            </a:fld>
            <a:endParaRPr lang="en-US" sz="1300" smtClean="0">
              <a:solidFill>
                <a:prstClr val="black"/>
              </a:solidFill>
            </a:endParaRPr>
          </a:p>
        </p:txBody>
      </p:sp>
      <p:sp>
        <p:nvSpPr>
          <p:cNvPr id="126979" name="Rectangle 2"/>
          <p:cNvSpPr>
            <a:spLocks noGrp="1" noRot="1" noChangeAspect="1" noChangeArrowheads="1" noTextEdit="1"/>
          </p:cNvSpPr>
          <p:nvPr>
            <p:ph type="sldImg"/>
          </p:nvPr>
        </p:nvSpPr>
        <p:spPr>
          <a:solidFill>
            <a:srgbClr val="FFFFFF"/>
          </a:solidFill>
          <a:ln/>
        </p:spPr>
      </p:sp>
      <p:sp>
        <p:nvSpPr>
          <p:cNvPr id="12698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ea typeface="ＭＳ Ｐゴシック" pitchFamily="34" charset="-128"/>
            </a:endParaRPr>
          </a:p>
        </p:txBody>
      </p:sp>
    </p:spTree>
    <p:extLst>
      <p:ext uri="{BB962C8B-B14F-4D97-AF65-F5344CB8AC3E}">
        <p14:creationId xmlns:p14="http://schemas.microsoft.com/office/powerpoint/2010/main" val="5436231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70436077-2485-4BFD-83BB-EE72DB36471B}" type="slidenum">
              <a:rPr lang="en-US" sz="1300" smtClean="0">
                <a:solidFill>
                  <a:prstClr val="black"/>
                </a:solidFill>
              </a:rPr>
              <a:pPr/>
              <a:t>26</a:t>
            </a:fld>
            <a:endParaRPr lang="en-US" sz="1300" smtClean="0">
              <a:solidFill>
                <a:prstClr val="black"/>
              </a:solidFill>
            </a:endParaRPr>
          </a:p>
        </p:txBody>
      </p:sp>
      <p:sp>
        <p:nvSpPr>
          <p:cNvPr id="108547" name="Rectangle 2"/>
          <p:cNvSpPr>
            <a:spLocks noGrp="1" noRot="1" noChangeAspect="1" noChangeArrowheads="1" noTextEdit="1"/>
          </p:cNvSpPr>
          <p:nvPr>
            <p:ph type="sldImg"/>
          </p:nvPr>
        </p:nvSpPr>
        <p:spPr>
          <a:solidFill>
            <a:srgbClr val="FFFFFF"/>
          </a:solidFill>
          <a:ln/>
        </p:spPr>
      </p:sp>
      <p:sp>
        <p:nvSpPr>
          <p:cNvPr id="10854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pitchFamily="34" charset="-128"/>
              </a:rPr>
              <a:t>Electric:  from www.staticfreesoftware.com</a:t>
            </a:r>
          </a:p>
          <a:p>
            <a:pPr eaLnBrk="1" hangingPunct="1"/>
            <a:r>
              <a:rPr lang="en-US" smtClean="0">
                <a:ea typeface="ＭＳ Ｐゴシック" pitchFamily="34" charset="-128"/>
              </a:rPr>
              <a:t>My tutorial is at:</a:t>
            </a:r>
          </a:p>
          <a:p>
            <a:pPr eaLnBrk="1" hangingPunct="1"/>
            <a:r>
              <a:rPr lang="en-US" smtClean="0">
                <a:ea typeface="ＭＳ Ｐゴシック" pitchFamily="34" charset="-128"/>
              </a:rPr>
              <a:t>http://odin.ac.hmc.edu/~harris/class/chipdesign/electric.pdf</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r>
              <a:rPr lang="en-US" smtClean="0">
                <a:ea typeface="ＭＳ Ｐゴシック" pitchFamily="34" charset="-128"/>
              </a:rPr>
              <a:t>Lasergene (a molecular biology suite of programs for aligning and comparing</a:t>
            </a:r>
          </a:p>
          <a:p>
            <a:pPr eaLnBrk="1" hangingPunct="1"/>
            <a:r>
              <a:rPr lang="en-US" smtClean="0">
                <a:ea typeface="ＭＳ Ｐゴシック" pitchFamily="34" charset="-128"/>
              </a:rPr>
              <a:t>       DNA sequences, etc.)</a:t>
            </a:r>
          </a:p>
          <a:p>
            <a:pPr eaLnBrk="1" hangingPunct="1"/>
            <a:r>
              <a:rPr lang="en-US" smtClean="0">
                <a:ea typeface="ＭＳ Ｐゴシック" pitchFamily="34" charset="-128"/>
              </a:rPr>
              <a:t>Statview (statistical analysis)</a:t>
            </a:r>
          </a:p>
          <a:p>
            <a:pPr eaLnBrk="1" hangingPunct="1"/>
            <a:r>
              <a:rPr lang="en-US" smtClean="0">
                <a:ea typeface="ＭＳ Ｐゴシック" pitchFamily="34" charset="-128"/>
              </a:rPr>
              <a:t>KaleidaGraph (plotting &amp; graphing)</a:t>
            </a:r>
          </a:p>
          <a:p>
            <a:pPr eaLnBrk="1" hangingPunct="1"/>
            <a:r>
              <a:rPr lang="en-US" smtClean="0">
                <a:ea typeface="ＭＳ Ｐゴシック" pitchFamily="34" charset="-128"/>
              </a:rPr>
              <a:t>Populus (programs that simulate ecological and evolutionary processes)</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endParaRPr lang="en-US" smtClean="0">
              <a:ea typeface="ＭＳ Ｐゴシック"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2A0AFCCA-95FA-4EAC-93BB-664EF55BF496}" type="slidenum">
              <a:rPr lang="en-US" sz="1300" smtClean="0">
                <a:solidFill>
                  <a:prstClr val="black"/>
                </a:solidFill>
              </a:rPr>
              <a:pPr/>
              <a:t>27</a:t>
            </a:fld>
            <a:endParaRPr lang="en-US" sz="1300" smtClean="0">
              <a:solidFill>
                <a:prstClr val="black"/>
              </a:solidFill>
            </a:endParaRPr>
          </a:p>
        </p:txBody>
      </p:sp>
      <p:sp>
        <p:nvSpPr>
          <p:cNvPr id="109571" name="Rectangle 2"/>
          <p:cNvSpPr>
            <a:spLocks noGrp="1" noRot="1" noChangeAspect="1" noChangeArrowheads="1" noTextEdit="1"/>
          </p:cNvSpPr>
          <p:nvPr>
            <p:ph type="sldImg"/>
          </p:nvPr>
        </p:nvSpPr>
        <p:spPr>
          <a:solidFill>
            <a:srgbClr val="FFFFFF"/>
          </a:solidFill>
          <a:ln/>
        </p:spPr>
      </p:sp>
      <p:sp>
        <p:nvSpPr>
          <p:cNvPr id="10957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pitchFamily="34" charset="-128"/>
              </a:rPr>
              <a:t>Electric:  from www.staticfreesoftware.com</a:t>
            </a:r>
          </a:p>
          <a:p>
            <a:pPr eaLnBrk="1" hangingPunct="1"/>
            <a:r>
              <a:rPr lang="en-US" smtClean="0">
                <a:ea typeface="ＭＳ Ｐゴシック" pitchFamily="34" charset="-128"/>
              </a:rPr>
              <a:t>My tutorial is at:</a:t>
            </a:r>
          </a:p>
          <a:p>
            <a:pPr eaLnBrk="1" hangingPunct="1"/>
            <a:r>
              <a:rPr lang="en-US" smtClean="0">
                <a:ea typeface="ＭＳ Ｐゴシック" pitchFamily="34" charset="-128"/>
              </a:rPr>
              <a:t>http://odin.ac.hmc.edu/~harris/class/chipdesign/electric.pdf</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r>
              <a:rPr lang="en-US" smtClean="0">
                <a:ea typeface="ＭＳ Ｐゴシック" pitchFamily="34" charset="-128"/>
              </a:rPr>
              <a:t>Lasergene (a molecular biology suite of programs for aligning and comparing</a:t>
            </a:r>
          </a:p>
          <a:p>
            <a:pPr eaLnBrk="1" hangingPunct="1"/>
            <a:r>
              <a:rPr lang="en-US" smtClean="0">
                <a:ea typeface="ＭＳ Ｐゴシック" pitchFamily="34" charset="-128"/>
              </a:rPr>
              <a:t>       DNA sequences, etc.)</a:t>
            </a:r>
          </a:p>
          <a:p>
            <a:pPr eaLnBrk="1" hangingPunct="1"/>
            <a:r>
              <a:rPr lang="en-US" smtClean="0">
                <a:ea typeface="ＭＳ Ｐゴシック" pitchFamily="34" charset="-128"/>
              </a:rPr>
              <a:t>Statview (statistical analysis)</a:t>
            </a:r>
          </a:p>
          <a:p>
            <a:pPr eaLnBrk="1" hangingPunct="1"/>
            <a:r>
              <a:rPr lang="en-US" smtClean="0">
                <a:ea typeface="ＭＳ Ｐゴシック" pitchFamily="34" charset="-128"/>
              </a:rPr>
              <a:t>KaleidaGraph (plotting &amp; graphing)</a:t>
            </a:r>
          </a:p>
          <a:p>
            <a:pPr eaLnBrk="1" hangingPunct="1"/>
            <a:r>
              <a:rPr lang="en-US" smtClean="0">
                <a:ea typeface="ＭＳ Ｐゴシック" pitchFamily="34" charset="-128"/>
              </a:rPr>
              <a:t>Populus (programs that simulate ecological and evolutionary processes)</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endParaRPr lang="en-US" smtClean="0">
              <a:ea typeface="ＭＳ Ｐゴシック"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06762689-9CC9-4ED5-822B-6A4A2E034943}" type="slidenum">
              <a:rPr lang="en-US" sz="1300" smtClean="0">
                <a:solidFill>
                  <a:prstClr val="black"/>
                </a:solidFill>
              </a:rPr>
              <a:pPr/>
              <a:t>28</a:t>
            </a:fld>
            <a:endParaRPr lang="en-US" sz="1300" smtClean="0">
              <a:solidFill>
                <a:prstClr val="black"/>
              </a:solidFill>
            </a:endParaRPr>
          </a:p>
        </p:txBody>
      </p:sp>
      <p:sp>
        <p:nvSpPr>
          <p:cNvPr id="110595" name="Rectangle 2"/>
          <p:cNvSpPr>
            <a:spLocks noGrp="1" noRot="1" noChangeAspect="1" noChangeArrowheads="1" noTextEdit="1"/>
          </p:cNvSpPr>
          <p:nvPr>
            <p:ph type="sldImg"/>
          </p:nvPr>
        </p:nvSpPr>
        <p:spPr>
          <a:solidFill>
            <a:srgbClr val="FFFFFF"/>
          </a:solidFill>
          <a:ln/>
        </p:spPr>
      </p:sp>
      <p:sp>
        <p:nvSpPr>
          <p:cNvPr id="11059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pitchFamily="34" charset="-128"/>
              </a:rPr>
              <a:t>Electric:  from www.staticfreesoftware.com</a:t>
            </a:r>
          </a:p>
          <a:p>
            <a:pPr eaLnBrk="1" hangingPunct="1"/>
            <a:r>
              <a:rPr lang="en-US" smtClean="0">
                <a:ea typeface="ＭＳ Ｐゴシック" pitchFamily="34" charset="-128"/>
              </a:rPr>
              <a:t>My tutorial is at:</a:t>
            </a:r>
          </a:p>
          <a:p>
            <a:pPr eaLnBrk="1" hangingPunct="1"/>
            <a:r>
              <a:rPr lang="en-US" smtClean="0">
                <a:ea typeface="ＭＳ Ｐゴシック" pitchFamily="34" charset="-128"/>
              </a:rPr>
              <a:t>http://odin.ac.hmc.edu/~harris/class/chipdesign/electric.pdf</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r>
              <a:rPr lang="en-US" smtClean="0">
                <a:ea typeface="ＭＳ Ｐゴシック" pitchFamily="34" charset="-128"/>
              </a:rPr>
              <a:t>Lasergene (a molecular biology suite of programs for aligning and comparing</a:t>
            </a:r>
          </a:p>
          <a:p>
            <a:pPr eaLnBrk="1" hangingPunct="1"/>
            <a:r>
              <a:rPr lang="en-US" smtClean="0">
                <a:ea typeface="ＭＳ Ｐゴシック" pitchFamily="34" charset="-128"/>
              </a:rPr>
              <a:t>       DNA sequences, etc.)</a:t>
            </a:r>
          </a:p>
          <a:p>
            <a:pPr eaLnBrk="1" hangingPunct="1"/>
            <a:r>
              <a:rPr lang="en-US" smtClean="0">
                <a:ea typeface="ＭＳ Ｐゴシック" pitchFamily="34" charset="-128"/>
              </a:rPr>
              <a:t>Statview (statistical analysis)</a:t>
            </a:r>
          </a:p>
          <a:p>
            <a:pPr eaLnBrk="1" hangingPunct="1"/>
            <a:r>
              <a:rPr lang="en-US" smtClean="0">
                <a:ea typeface="ＭＳ Ｐゴシック" pitchFamily="34" charset="-128"/>
              </a:rPr>
              <a:t>KaleidaGraph (plotting &amp; graphing)</a:t>
            </a:r>
          </a:p>
          <a:p>
            <a:pPr eaLnBrk="1" hangingPunct="1"/>
            <a:r>
              <a:rPr lang="en-US" smtClean="0">
                <a:ea typeface="ＭＳ Ｐゴシック" pitchFamily="34" charset="-128"/>
              </a:rPr>
              <a:t>Populus (programs that simulate ecological and evolutionary processes)</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endParaRPr lang="en-US" smtClean="0">
              <a:ea typeface="ＭＳ Ｐゴシック"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06762689-9CC9-4ED5-822B-6A4A2E034943}" type="slidenum">
              <a:rPr lang="en-US" sz="1300" smtClean="0">
                <a:solidFill>
                  <a:prstClr val="black"/>
                </a:solidFill>
              </a:rPr>
              <a:pPr/>
              <a:t>29</a:t>
            </a:fld>
            <a:endParaRPr lang="en-US" sz="1300" smtClean="0">
              <a:solidFill>
                <a:prstClr val="black"/>
              </a:solidFill>
            </a:endParaRPr>
          </a:p>
        </p:txBody>
      </p:sp>
      <p:sp>
        <p:nvSpPr>
          <p:cNvPr id="110595" name="Rectangle 2"/>
          <p:cNvSpPr>
            <a:spLocks noGrp="1" noRot="1" noChangeAspect="1" noChangeArrowheads="1" noTextEdit="1"/>
          </p:cNvSpPr>
          <p:nvPr>
            <p:ph type="sldImg"/>
          </p:nvPr>
        </p:nvSpPr>
        <p:spPr>
          <a:solidFill>
            <a:srgbClr val="FFFFFF"/>
          </a:solidFill>
          <a:ln/>
        </p:spPr>
      </p:sp>
      <p:sp>
        <p:nvSpPr>
          <p:cNvPr id="11059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pitchFamily="34" charset="-128"/>
              </a:rPr>
              <a:t>Electric:  from www.staticfreesoftware.com</a:t>
            </a:r>
          </a:p>
          <a:p>
            <a:pPr eaLnBrk="1" hangingPunct="1"/>
            <a:r>
              <a:rPr lang="en-US" smtClean="0">
                <a:ea typeface="ＭＳ Ｐゴシック" pitchFamily="34" charset="-128"/>
              </a:rPr>
              <a:t>My tutorial is at:</a:t>
            </a:r>
          </a:p>
          <a:p>
            <a:pPr eaLnBrk="1" hangingPunct="1"/>
            <a:r>
              <a:rPr lang="en-US" smtClean="0">
                <a:ea typeface="ＭＳ Ｐゴシック" pitchFamily="34" charset="-128"/>
              </a:rPr>
              <a:t>http://odin.ac.hmc.edu/~harris/class/chipdesign/electric.pdf</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r>
              <a:rPr lang="en-US" smtClean="0">
                <a:ea typeface="ＭＳ Ｐゴシック" pitchFamily="34" charset="-128"/>
              </a:rPr>
              <a:t>Lasergene (a molecular biology suite of programs for aligning and comparing</a:t>
            </a:r>
          </a:p>
          <a:p>
            <a:pPr eaLnBrk="1" hangingPunct="1"/>
            <a:r>
              <a:rPr lang="en-US" smtClean="0">
                <a:ea typeface="ＭＳ Ｐゴシック" pitchFamily="34" charset="-128"/>
              </a:rPr>
              <a:t>       DNA sequences, etc.)</a:t>
            </a:r>
          </a:p>
          <a:p>
            <a:pPr eaLnBrk="1" hangingPunct="1"/>
            <a:r>
              <a:rPr lang="en-US" smtClean="0">
                <a:ea typeface="ＭＳ Ｐゴシック" pitchFamily="34" charset="-128"/>
              </a:rPr>
              <a:t>Statview (statistical analysis)</a:t>
            </a:r>
          </a:p>
          <a:p>
            <a:pPr eaLnBrk="1" hangingPunct="1"/>
            <a:r>
              <a:rPr lang="en-US" smtClean="0">
                <a:ea typeface="ＭＳ Ｐゴシック" pitchFamily="34" charset="-128"/>
              </a:rPr>
              <a:t>KaleidaGraph (plotting &amp; graphing)</a:t>
            </a:r>
          </a:p>
          <a:p>
            <a:pPr eaLnBrk="1" hangingPunct="1"/>
            <a:r>
              <a:rPr lang="en-US" smtClean="0">
                <a:ea typeface="ＭＳ Ｐゴシック" pitchFamily="34" charset="-128"/>
              </a:rPr>
              <a:t>Populus (programs that simulate ecological and evolutionary processes)</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endParaRPr lang="en-US" smtClean="0">
              <a:ea typeface="ＭＳ Ｐゴシック" pitchFamily="34" charset="-128"/>
            </a:endParaRPr>
          </a:p>
        </p:txBody>
      </p:sp>
    </p:spTree>
    <p:extLst>
      <p:ext uri="{BB962C8B-B14F-4D97-AF65-F5344CB8AC3E}">
        <p14:creationId xmlns:p14="http://schemas.microsoft.com/office/powerpoint/2010/main" val="39065941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B97CB098-DD7C-487D-98D6-A1889E0C0BDA}" type="slidenum">
              <a:rPr lang="en-US" sz="1300" smtClean="0">
                <a:solidFill>
                  <a:prstClr val="black"/>
                </a:solidFill>
              </a:rPr>
              <a:pPr/>
              <a:t>7</a:t>
            </a:fld>
            <a:endParaRPr lang="en-US" sz="1300" smtClean="0">
              <a:solidFill>
                <a:prstClr val="black"/>
              </a:solidFill>
            </a:endParaRPr>
          </a:p>
        </p:txBody>
      </p:sp>
      <p:sp>
        <p:nvSpPr>
          <p:cNvPr id="113667" name="Rectangle 2"/>
          <p:cNvSpPr>
            <a:spLocks noGrp="1" noRot="1" noChangeAspect="1" noChangeArrowheads="1" noTextEdit="1"/>
          </p:cNvSpPr>
          <p:nvPr>
            <p:ph type="sldImg"/>
          </p:nvPr>
        </p:nvSpPr>
        <p:spPr>
          <a:solidFill>
            <a:srgbClr val="FFFFFF"/>
          </a:solidFill>
          <a:ln/>
        </p:spPr>
      </p:sp>
      <p:sp>
        <p:nvSpPr>
          <p:cNvPr id="11366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pitchFamily="34" charset="-128"/>
              </a:rPr>
              <a:t>Electric:  from www.staticfreesoftware.com</a:t>
            </a:r>
          </a:p>
          <a:p>
            <a:pPr eaLnBrk="1" hangingPunct="1"/>
            <a:r>
              <a:rPr lang="en-US" smtClean="0">
                <a:ea typeface="ＭＳ Ｐゴシック" pitchFamily="34" charset="-128"/>
              </a:rPr>
              <a:t>My tutorial is at:</a:t>
            </a:r>
          </a:p>
          <a:p>
            <a:pPr eaLnBrk="1" hangingPunct="1"/>
            <a:r>
              <a:rPr lang="en-US" smtClean="0">
                <a:ea typeface="ＭＳ Ｐゴシック" pitchFamily="34" charset="-128"/>
              </a:rPr>
              <a:t>http://odin.ac.hmc.edu/~harris/class/chipdesign/electric.pdf</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r>
              <a:rPr lang="en-US" smtClean="0">
                <a:ea typeface="ＭＳ Ｐゴシック" pitchFamily="34" charset="-128"/>
              </a:rPr>
              <a:t>Lasergene (a molecular biology suite of programs for aligning and comparing</a:t>
            </a:r>
          </a:p>
          <a:p>
            <a:pPr eaLnBrk="1" hangingPunct="1"/>
            <a:r>
              <a:rPr lang="en-US" smtClean="0">
                <a:ea typeface="ＭＳ Ｐゴシック" pitchFamily="34" charset="-128"/>
              </a:rPr>
              <a:t>       DNA sequences, etc.)</a:t>
            </a:r>
          </a:p>
          <a:p>
            <a:pPr eaLnBrk="1" hangingPunct="1"/>
            <a:r>
              <a:rPr lang="en-US" smtClean="0">
                <a:ea typeface="ＭＳ Ｐゴシック" pitchFamily="34" charset="-128"/>
              </a:rPr>
              <a:t>Statview (statistical analysis)</a:t>
            </a:r>
          </a:p>
          <a:p>
            <a:pPr eaLnBrk="1" hangingPunct="1"/>
            <a:r>
              <a:rPr lang="en-US" smtClean="0">
                <a:ea typeface="ＭＳ Ｐゴシック" pitchFamily="34" charset="-128"/>
              </a:rPr>
              <a:t>KaleidaGraph (plotting &amp; graphing)</a:t>
            </a:r>
          </a:p>
          <a:p>
            <a:pPr eaLnBrk="1" hangingPunct="1"/>
            <a:r>
              <a:rPr lang="en-US" smtClean="0">
                <a:ea typeface="ＭＳ Ｐゴシック" pitchFamily="34" charset="-128"/>
              </a:rPr>
              <a:t>Populus (programs that simulate ecological and evolutionary processes)</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endParaRPr lang="en-US" smtClean="0">
              <a:ea typeface="ＭＳ Ｐゴシック"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778189ED-3DFA-49E4-93C4-A700F3D4B4AA}" type="slidenum">
              <a:rPr lang="en-US" sz="1300" smtClean="0">
                <a:solidFill>
                  <a:prstClr val="black"/>
                </a:solidFill>
              </a:rPr>
              <a:pPr/>
              <a:t>30</a:t>
            </a:fld>
            <a:endParaRPr lang="en-US" sz="1300" smtClean="0">
              <a:solidFill>
                <a:prstClr val="black"/>
              </a:solidFill>
            </a:endParaRPr>
          </a:p>
        </p:txBody>
      </p:sp>
      <p:sp>
        <p:nvSpPr>
          <p:cNvPr id="112643" name="Rectangle 2"/>
          <p:cNvSpPr>
            <a:spLocks noGrp="1" noRot="1" noChangeAspect="1" noChangeArrowheads="1" noTextEdit="1"/>
          </p:cNvSpPr>
          <p:nvPr>
            <p:ph type="sldImg"/>
          </p:nvPr>
        </p:nvSpPr>
        <p:spPr>
          <a:solidFill>
            <a:srgbClr val="FFFFFF"/>
          </a:solidFill>
          <a:ln/>
        </p:spPr>
      </p:sp>
      <p:sp>
        <p:nvSpPr>
          <p:cNvPr id="11264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pitchFamily="34" charset="-128"/>
              </a:rPr>
              <a:t>Electric:  from www.staticfreesoftware.com</a:t>
            </a:r>
          </a:p>
          <a:p>
            <a:pPr eaLnBrk="1" hangingPunct="1"/>
            <a:r>
              <a:rPr lang="en-US" smtClean="0">
                <a:ea typeface="ＭＳ Ｐゴシック" pitchFamily="34" charset="-128"/>
              </a:rPr>
              <a:t>My tutorial is at:</a:t>
            </a:r>
          </a:p>
          <a:p>
            <a:pPr eaLnBrk="1" hangingPunct="1"/>
            <a:r>
              <a:rPr lang="en-US" smtClean="0">
                <a:ea typeface="ＭＳ Ｐゴシック" pitchFamily="34" charset="-128"/>
              </a:rPr>
              <a:t>http://odin.ac.hmc.edu/~harris/class/chipdesign/electric.pdf</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r>
              <a:rPr lang="en-US" smtClean="0">
                <a:ea typeface="ＭＳ Ｐゴシック" pitchFamily="34" charset="-128"/>
              </a:rPr>
              <a:t>Lasergene (a molecular biology suite of programs for aligning and comparing</a:t>
            </a:r>
          </a:p>
          <a:p>
            <a:pPr eaLnBrk="1" hangingPunct="1"/>
            <a:r>
              <a:rPr lang="en-US" smtClean="0">
                <a:ea typeface="ＭＳ Ｐゴシック" pitchFamily="34" charset="-128"/>
              </a:rPr>
              <a:t>       DNA sequences, etc.)</a:t>
            </a:r>
          </a:p>
          <a:p>
            <a:pPr eaLnBrk="1" hangingPunct="1"/>
            <a:r>
              <a:rPr lang="en-US" smtClean="0">
                <a:ea typeface="ＭＳ Ｐゴシック" pitchFamily="34" charset="-128"/>
              </a:rPr>
              <a:t>Statview (statistical analysis)</a:t>
            </a:r>
          </a:p>
          <a:p>
            <a:pPr eaLnBrk="1" hangingPunct="1"/>
            <a:r>
              <a:rPr lang="en-US" smtClean="0">
                <a:ea typeface="ＭＳ Ｐゴシック" pitchFamily="34" charset="-128"/>
              </a:rPr>
              <a:t>KaleidaGraph (plotting &amp; graphing)</a:t>
            </a:r>
          </a:p>
          <a:p>
            <a:pPr eaLnBrk="1" hangingPunct="1"/>
            <a:r>
              <a:rPr lang="en-US" smtClean="0">
                <a:ea typeface="ＭＳ Ｐゴシック" pitchFamily="34" charset="-128"/>
              </a:rPr>
              <a:t>Populus (programs that simulate ecological and evolutionary processes)</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endParaRPr lang="en-US" smtClean="0">
              <a:ea typeface="ＭＳ Ｐゴシック"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428976DB-8D63-4E0D-A117-365055D52100}" type="slidenum">
              <a:rPr lang="en-US" sz="1300" smtClean="0">
                <a:solidFill>
                  <a:prstClr val="black"/>
                </a:solidFill>
              </a:rPr>
              <a:pPr/>
              <a:t>31</a:t>
            </a:fld>
            <a:endParaRPr lang="en-US" sz="1300" smtClean="0">
              <a:solidFill>
                <a:prstClr val="black"/>
              </a:solidFill>
            </a:endParaRPr>
          </a:p>
        </p:txBody>
      </p:sp>
      <p:sp>
        <p:nvSpPr>
          <p:cNvPr id="135171" name="Rectangle 2"/>
          <p:cNvSpPr>
            <a:spLocks noGrp="1" noRot="1" noChangeAspect="1" noChangeArrowheads="1" noTextEdit="1"/>
          </p:cNvSpPr>
          <p:nvPr>
            <p:ph type="sldImg"/>
          </p:nvPr>
        </p:nvSpPr>
        <p:spPr>
          <a:solidFill>
            <a:srgbClr val="FFFFFF"/>
          </a:solidFill>
          <a:ln/>
        </p:spPr>
      </p:sp>
      <p:sp>
        <p:nvSpPr>
          <p:cNvPr id="13517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pitchFamily="34" charset="-128"/>
              </a:rPr>
              <a:t>Electric:  from www.staticfreesoftware.com</a:t>
            </a:r>
          </a:p>
          <a:p>
            <a:pPr eaLnBrk="1" hangingPunct="1"/>
            <a:r>
              <a:rPr lang="en-US" smtClean="0">
                <a:ea typeface="ＭＳ Ｐゴシック" pitchFamily="34" charset="-128"/>
              </a:rPr>
              <a:t>My tutorial is at:</a:t>
            </a:r>
          </a:p>
          <a:p>
            <a:pPr eaLnBrk="1" hangingPunct="1"/>
            <a:r>
              <a:rPr lang="en-US" smtClean="0">
                <a:ea typeface="ＭＳ Ｐゴシック" pitchFamily="34" charset="-128"/>
              </a:rPr>
              <a:t>http://odin.ac.hmc.edu/~harris/class/chipdesign/electric.pdf</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r>
              <a:rPr lang="en-US" smtClean="0">
                <a:ea typeface="ＭＳ Ｐゴシック" pitchFamily="34" charset="-128"/>
              </a:rPr>
              <a:t>Lasergene (a molecular biology suite of programs for aligning and comparing</a:t>
            </a:r>
          </a:p>
          <a:p>
            <a:pPr eaLnBrk="1" hangingPunct="1"/>
            <a:r>
              <a:rPr lang="en-US" smtClean="0">
                <a:ea typeface="ＭＳ Ｐゴシック" pitchFamily="34" charset="-128"/>
              </a:rPr>
              <a:t>       DNA sequences, etc.)</a:t>
            </a:r>
          </a:p>
          <a:p>
            <a:pPr eaLnBrk="1" hangingPunct="1"/>
            <a:r>
              <a:rPr lang="en-US" smtClean="0">
                <a:ea typeface="ＭＳ Ｐゴシック" pitchFamily="34" charset="-128"/>
              </a:rPr>
              <a:t>Statview (statistical analysis)</a:t>
            </a:r>
          </a:p>
          <a:p>
            <a:pPr eaLnBrk="1" hangingPunct="1"/>
            <a:r>
              <a:rPr lang="en-US" smtClean="0">
                <a:ea typeface="ＭＳ Ｐゴシック" pitchFamily="34" charset="-128"/>
              </a:rPr>
              <a:t>KaleidaGraph (plotting &amp; graphing)</a:t>
            </a:r>
          </a:p>
          <a:p>
            <a:pPr eaLnBrk="1" hangingPunct="1"/>
            <a:r>
              <a:rPr lang="en-US" smtClean="0">
                <a:ea typeface="ＭＳ Ｐゴシック" pitchFamily="34" charset="-128"/>
              </a:rPr>
              <a:t>Populus (programs that simulate ecological and evolutionary processes)</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endParaRPr lang="en-US" smtClean="0">
              <a:ea typeface="ＭＳ Ｐゴシック"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428976DB-8D63-4E0D-A117-365055D52100}" type="slidenum">
              <a:rPr lang="en-US" sz="1300" smtClean="0">
                <a:solidFill>
                  <a:prstClr val="black"/>
                </a:solidFill>
              </a:rPr>
              <a:pPr/>
              <a:t>32</a:t>
            </a:fld>
            <a:endParaRPr lang="en-US" sz="1300" smtClean="0">
              <a:solidFill>
                <a:prstClr val="black"/>
              </a:solidFill>
            </a:endParaRPr>
          </a:p>
        </p:txBody>
      </p:sp>
      <p:sp>
        <p:nvSpPr>
          <p:cNvPr id="135171" name="Rectangle 2"/>
          <p:cNvSpPr>
            <a:spLocks noGrp="1" noRot="1" noChangeAspect="1" noChangeArrowheads="1" noTextEdit="1"/>
          </p:cNvSpPr>
          <p:nvPr>
            <p:ph type="sldImg"/>
          </p:nvPr>
        </p:nvSpPr>
        <p:spPr>
          <a:solidFill>
            <a:srgbClr val="FFFFFF"/>
          </a:solidFill>
          <a:ln/>
        </p:spPr>
      </p:sp>
      <p:sp>
        <p:nvSpPr>
          <p:cNvPr id="13517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pitchFamily="34" charset="-128"/>
              </a:rPr>
              <a:t>Electric:  from www.staticfreesoftware.com</a:t>
            </a:r>
          </a:p>
          <a:p>
            <a:pPr eaLnBrk="1" hangingPunct="1"/>
            <a:r>
              <a:rPr lang="en-US" smtClean="0">
                <a:ea typeface="ＭＳ Ｐゴシック" pitchFamily="34" charset="-128"/>
              </a:rPr>
              <a:t>My tutorial is at:</a:t>
            </a:r>
          </a:p>
          <a:p>
            <a:pPr eaLnBrk="1" hangingPunct="1"/>
            <a:r>
              <a:rPr lang="en-US" smtClean="0">
                <a:ea typeface="ＭＳ Ｐゴシック" pitchFamily="34" charset="-128"/>
              </a:rPr>
              <a:t>http://odin.ac.hmc.edu/~harris/class/chipdesign/electric.pdf</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r>
              <a:rPr lang="en-US" smtClean="0">
                <a:ea typeface="ＭＳ Ｐゴシック" pitchFamily="34" charset="-128"/>
              </a:rPr>
              <a:t>Lasergene (a molecular biology suite of programs for aligning and comparing</a:t>
            </a:r>
          </a:p>
          <a:p>
            <a:pPr eaLnBrk="1" hangingPunct="1"/>
            <a:r>
              <a:rPr lang="en-US" smtClean="0">
                <a:ea typeface="ＭＳ Ｐゴシック" pitchFamily="34" charset="-128"/>
              </a:rPr>
              <a:t>       DNA sequences, etc.)</a:t>
            </a:r>
          </a:p>
          <a:p>
            <a:pPr eaLnBrk="1" hangingPunct="1"/>
            <a:r>
              <a:rPr lang="en-US" smtClean="0">
                <a:ea typeface="ＭＳ Ｐゴシック" pitchFamily="34" charset="-128"/>
              </a:rPr>
              <a:t>Statview (statistical analysis)</a:t>
            </a:r>
          </a:p>
          <a:p>
            <a:pPr eaLnBrk="1" hangingPunct="1"/>
            <a:r>
              <a:rPr lang="en-US" smtClean="0">
                <a:ea typeface="ＭＳ Ｐゴシック" pitchFamily="34" charset="-128"/>
              </a:rPr>
              <a:t>KaleidaGraph (plotting &amp; graphing)</a:t>
            </a:r>
          </a:p>
          <a:p>
            <a:pPr eaLnBrk="1" hangingPunct="1"/>
            <a:r>
              <a:rPr lang="en-US" smtClean="0">
                <a:ea typeface="ＭＳ Ｐゴシック" pitchFamily="34" charset="-128"/>
              </a:rPr>
              <a:t>Populus (programs that simulate ecological and evolutionary processes)</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endParaRPr lang="en-US" smtClean="0">
              <a:ea typeface="ＭＳ Ｐゴシック" pitchFamily="34" charset="-128"/>
            </a:endParaRPr>
          </a:p>
        </p:txBody>
      </p:sp>
    </p:spTree>
    <p:extLst>
      <p:ext uri="{BB962C8B-B14F-4D97-AF65-F5344CB8AC3E}">
        <p14:creationId xmlns:p14="http://schemas.microsoft.com/office/powerpoint/2010/main" val="39925509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428976DB-8D63-4E0D-A117-365055D52100}" type="slidenum">
              <a:rPr lang="en-US" sz="1300" smtClean="0">
                <a:solidFill>
                  <a:prstClr val="black"/>
                </a:solidFill>
              </a:rPr>
              <a:pPr/>
              <a:t>33</a:t>
            </a:fld>
            <a:endParaRPr lang="en-US" sz="1300" smtClean="0">
              <a:solidFill>
                <a:prstClr val="black"/>
              </a:solidFill>
            </a:endParaRPr>
          </a:p>
        </p:txBody>
      </p:sp>
      <p:sp>
        <p:nvSpPr>
          <p:cNvPr id="135171" name="Rectangle 2"/>
          <p:cNvSpPr>
            <a:spLocks noGrp="1" noRot="1" noChangeAspect="1" noChangeArrowheads="1" noTextEdit="1"/>
          </p:cNvSpPr>
          <p:nvPr>
            <p:ph type="sldImg"/>
          </p:nvPr>
        </p:nvSpPr>
        <p:spPr>
          <a:solidFill>
            <a:srgbClr val="FFFFFF"/>
          </a:solidFill>
          <a:ln/>
        </p:spPr>
      </p:sp>
      <p:sp>
        <p:nvSpPr>
          <p:cNvPr id="13517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pitchFamily="34" charset="-128"/>
              </a:rPr>
              <a:t>Electric:  from www.staticfreesoftware.com</a:t>
            </a:r>
          </a:p>
          <a:p>
            <a:pPr eaLnBrk="1" hangingPunct="1"/>
            <a:r>
              <a:rPr lang="en-US" smtClean="0">
                <a:ea typeface="ＭＳ Ｐゴシック" pitchFamily="34" charset="-128"/>
              </a:rPr>
              <a:t>My tutorial is at:</a:t>
            </a:r>
          </a:p>
          <a:p>
            <a:pPr eaLnBrk="1" hangingPunct="1"/>
            <a:r>
              <a:rPr lang="en-US" smtClean="0">
                <a:ea typeface="ＭＳ Ｐゴシック" pitchFamily="34" charset="-128"/>
              </a:rPr>
              <a:t>http://odin.ac.hmc.edu/~harris/class/chipdesign/electric.pdf</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r>
              <a:rPr lang="en-US" smtClean="0">
                <a:ea typeface="ＭＳ Ｐゴシック" pitchFamily="34" charset="-128"/>
              </a:rPr>
              <a:t>Lasergene (a molecular biology suite of programs for aligning and comparing</a:t>
            </a:r>
          </a:p>
          <a:p>
            <a:pPr eaLnBrk="1" hangingPunct="1"/>
            <a:r>
              <a:rPr lang="en-US" smtClean="0">
                <a:ea typeface="ＭＳ Ｐゴシック" pitchFamily="34" charset="-128"/>
              </a:rPr>
              <a:t>       DNA sequences, etc.)</a:t>
            </a:r>
          </a:p>
          <a:p>
            <a:pPr eaLnBrk="1" hangingPunct="1"/>
            <a:r>
              <a:rPr lang="en-US" smtClean="0">
                <a:ea typeface="ＭＳ Ｐゴシック" pitchFamily="34" charset="-128"/>
              </a:rPr>
              <a:t>Statview (statistical analysis)</a:t>
            </a:r>
          </a:p>
          <a:p>
            <a:pPr eaLnBrk="1" hangingPunct="1"/>
            <a:r>
              <a:rPr lang="en-US" smtClean="0">
                <a:ea typeface="ＭＳ Ｐゴシック" pitchFamily="34" charset="-128"/>
              </a:rPr>
              <a:t>KaleidaGraph (plotting &amp; graphing)</a:t>
            </a:r>
          </a:p>
          <a:p>
            <a:pPr eaLnBrk="1" hangingPunct="1"/>
            <a:r>
              <a:rPr lang="en-US" smtClean="0">
                <a:ea typeface="ＭＳ Ｐゴシック" pitchFamily="34" charset="-128"/>
              </a:rPr>
              <a:t>Populus (programs that simulate ecological and evolutionary processes)</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endParaRPr lang="en-US" smtClean="0">
              <a:ea typeface="ＭＳ Ｐゴシック" pitchFamily="34" charset="-128"/>
            </a:endParaRPr>
          </a:p>
        </p:txBody>
      </p:sp>
    </p:spTree>
    <p:extLst>
      <p:ext uri="{BB962C8B-B14F-4D97-AF65-F5344CB8AC3E}">
        <p14:creationId xmlns:p14="http://schemas.microsoft.com/office/powerpoint/2010/main" val="6452152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F330D0D1-16EF-45AD-B252-252690DDE4CF}" type="slidenum">
              <a:rPr lang="en-US" sz="1300" smtClean="0">
                <a:solidFill>
                  <a:prstClr val="black"/>
                </a:solidFill>
              </a:rPr>
              <a:pPr/>
              <a:t>34</a:t>
            </a:fld>
            <a:endParaRPr lang="en-US" sz="1300" smtClean="0">
              <a:solidFill>
                <a:prstClr val="black"/>
              </a:solidFill>
            </a:endParaRPr>
          </a:p>
        </p:txBody>
      </p:sp>
      <p:sp>
        <p:nvSpPr>
          <p:cNvPr id="129027" name="Rectangle 2"/>
          <p:cNvSpPr>
            <a:spLocks noGrp="1" noRot="1" noChangeAspect="1" noChangeArrowheads="1" noTextEdit="1"/>
          </p:cNvSpPr>
          <p:nvPr>
            <p:ph type="sldImg"/>
          </p:nvPr>
        </p:nvSpPr>
        <p:spPr>
          <a:solidFill>
            <a:srgbClr val="FFFFFF"/>
          </a:solidFill>
          <a:ln/>
        </p:spPr>
      </p:sp>
      <p:sp>
        <p:nvSpPr>
          <p:cNvPr id="12902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pitchFamily="34" charset="-128"/>
              </a:rPr>
              <a:t>Selena's estoy contigo</a:t>
            </a:r>
          </a:p>
          <a:p>
            <a:pPr eaLnBrk="1" hangingPunct="1"/>
            <a:r>
              <a:rPr lang="en-US" smtClean="0">
                <a:ea typeface="ＭＳ Ｐゴシック" pitchFamily="34" charset="-128"/>
              </a:rPr>
              <a:t>Spanish was Selena's scond language</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593EAAB6-2999-46D6-A460-EEFBCD40D127}" type="slidenum">
              <a:rPr lang="en-US" sz="1300" smtClean="0">
                <a:solidFill>
                  <a:prstClr val="black"/>
                </a:solidFill>
              </a:rPr>
              <a:pPr/>
              <a:t>35</a:t>
            </a:fld>
            <a:endParaRPr lang="en-US" sz="1300" smtClean="0">
              <a:solidFill>
                <a:prstClr val="black"/>
              </a:solidFill>
            </a:endParaRPr>
          </a:p>
        </p:txBody>
      </p:sp>
      <p:sp>
        <p:nvSpPr>
          <p:cNvPr id="130051" name="Rectangle 2"/>
          <p:cNvSpPr>
            <a:spLocks noGrp="1" noRot="1" noChangeAspect="1" noChangeArrowheads="1" noTextEdit="1"/>
          </p:cNvSpPr>
          <p:nvPr>
            <p:ph type="sldImg"/>
          </p:nvPr>
        </p:nvSpPr>
        <p:spPr>
          <a:solidFill>
            <a:srgbClr val="FFFFFF"/>
          </a:solidFill>
          <a:ln/>
        </p:spPr>
      </p:sp>
      <p:sp>
        <p:nvSpPr>
          <p:cNvPr id="13005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pitchFamily="34" charset="-128"/>
              </a:rPr>
              <a:t>Selena's estoy contigo</a:t>
            </a:r>
          </a:p>
          <a:p>
            <a:pPr eaLnBrk="1" hangingPunct="1"/>
            <a:r>
              <a:rPr lang="en-US" smtClean="0">
                <a:ea typeface="ＭＳ Ｐゴシック" pitchFamily="34" charset="-128"/>
              </a:rPr>
              <a:t>Spanish was Selena's scond language</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E4FFE0C7-F97B-454B-A4D5-AF9104D955D6}" type="slidenum">
              <a:rPr lang="en-US" sz="1300" smtClean="0">
                <a:solidFill>
                  <a:prstClr val="black"/>
                </a:solidFill>
              </a:rPr>
              <a:pPr/>
              <a:t>36</a:t>
            </a:fld>
            <a:endParaRPr lang="en-US" sz="1300" smtClean="0">
              <a:solidFill>
                <a:prstClr val="black"/>
              </a:solidFill>
            </a:endParaRPr>
          </a:p>
        </p:txBody>
      </p:sp>
      <p:sp>
        <p:nvSpPr>
          <p:cNvPr id="131075" name="Rectangle 2"/>
          <p:cNvSpPr>
            <a:spLocks noGrp="1" noRot="1" noChangeAspect="1" noChangeArrowheads="1" noTextEdit="1"/>
          </p:cNvSpPr>
          <p:nvPr>
            <p:ph type="sldImg"/>
          </p:nvPr>
        </p:nvSpPr>
        <p:spPr>
          <a:solidFill>
            <a:srgbClr val="FFFFFF"/>
          </a:solidFill>
          <a:ln/>
        </p:spPr>
      </p:sp>
      <p:sp>
        <p:nvSpPr>
          <p:cNvPr id="13107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02BDFBD8-D862-411D-8C82-D6B4EEC135FF}" type="slidenum">
              <a:rPr lang="en-US" sz="1300" smtClean="0">
                <a:solidFill>
                  <a:prstClr val="black"/>
                </a:solidFill>
              </a:rPr>
              <a:pPr/>
              <a:t>37</a:t>
            </a:fld>
            <a:endParaRPr lang="en-US" sz="1300" smtClean="0">
              <a:solidFill>
                <a:prstClr val="black"/>
              </a:solidFill>
            </a:endParaRPr>
          </a:p>
        </p:txBody>
      </p:sp>
      <p:sp>
        <p:nvSpPr>
          <p:cNvPr id="132099" name="Rectangle 2"/>
          <p:cNvSpPr>
            <a:spLocks noGrp="1" noRot="1" noChangeAspect="1" noChangeArrowheads="1" noTextEdit="1"/>
          </p:cNvSpPr>
          <p:nvPr>
            <p:ph type="sldImg"/>
          </p:nvPr>
        </p:nvSpPr>
        <p:spPr>
          <a:solidFill>
            <a:srgbClr val="FFFFFF"/>
          </a:solidFill>
          <a:ln/>
        </p:spPr>
      </p:sp>
      <p:sp>
        <p:nvSpPr>
          <p:cNvPr id="13210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689C1B00-66CC-4D70-B963-E3C9D767965A}" type="slidenum">
              <a:rPr lang="en-US" sz="1300" smtClean="0">
                <a:solidFill>
                  <a:prstClr val="black"/>
                </a:solidFill>
              </a:rPr>
              <a:pPr/>
              <a:t>38</a:t>
            </a:fld>
            <a:endParaRPr lang="en-US" sz="1300" smtClean="0">
              <a:solidFill>
                <a:prstClr val="black"/>
              </a:solidFill>
            </a:endParaRPr>
          </a:p>
        </p:txBody>
      </p:sp>
      <p:sp>
        <p:nvSpPr>
          <p:cNvPr id="133123" name="Rectangle 2"/>
          <p:cNvSpPr>
            <a:spLocks noGrp="1" noRot="1" noChangeAspect="1" noChangeArrowheads="1" noTextEdit="1"/>
          </p:cNvSpPr>
          <p:nvPr>
            <p:ph type="sldImg"/>
          </p:nvPr>
        </p:nvSpPr>
        <p:spPr>
          <a:solidFill>
            <a:srgbClr val="FFFFFF"/>
          </a:solidFill>
          <a:ln/>
        </p:spPr>
      </p:sp>
      <p:sp>
        <p:nvSpPr>
          <p:cNvPr id="13312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0EBBC79C-BEFE-4F3D-B4F5-6C8FDAA245D2}" type="slidenum">
              <a:rPr lang="en-US" sz="1300" smtClean="0">
                <a:solidFill>
                  <a:prstClr val="black"/>
                </a:solidFill>
              </a:rPr>
              <a:pPr/>
              <a:t>39</a:t>
            </a:fld>
            <a:endParaRPr lang="en-US" sz="1300" smtClean="0">
              <a:solidFill>
                <a:prstClr val="black"/>
              </a:solidFill>
            </a:endParaRPr>
          </a:p>
        </p:txBody>
      </p:sp>
      <p:sp>
        <p:nvSpPr>
          <p:cNvPr id="134147" name="Rectangle 2"/>
          <p:cNvSpPr>
            <a:spLocks noGrp="1" noRot="1" noChangeAspect="1" noChangeArrowheads="1" noTextEdit="1"/>
          </p:cNvSpPr>
          <p:nvPr>
            <p:ph type="sldImg"/>
          </p:nvPr>
        </p:nvSpPr>
        <p:spPr>
          <a:solidFill>
            <a:srgbClr val="FFFFFF"/>
          </a:solidFill>
          <a:ln/>
        </p:spPr>
      </p:sp>
      <p:sp>
        <p:nvSpPr>
          <p:cNvPr id="13414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B97CB098-DD7C-487D-98D6-A1889E0C0BDA}" type="slidenum">
              <a:rPr lang="en-US" sz="1300" smtClean="0">
                <a:solidFill>
                  <a:prstClr val="black"/>
                </a:solidFill>
              </a:rPr>
              <a:pPr/>
              <a:t>10</a:t>
            </a:fld>
            <a:endParaRPr lang="en-US" sz="1300" smtClean="0">
              <a:solidFill>
                <a:prstClr val="black"/>
              </a:solidFill>
            </a:endParaRPr>
          </a:p>
        </p:txBody>
      </p:sp>
      <p:sp>
        <p:nvSpPr>
          <p:cNvPr id="113667" name="Rectangle 2"/>
          <p:cNvSpPr>
            <a:spLocks noGrp="1" noRot="1" noChangeAspect="1" noChangeArrowheads="1" noTextEdit="1"/>
          </p:cNvSpPr>
          <p:nvPr>
            <p:ph type="sldImg"/>
          </p:nvPr>
        </p:nvSpPr>
        <p:spPr>
          <a:solidFill>
            <a:srgbClr val="FFFFFF"/>
          </a:solidFill>
          <a:ln/>
        </p:spPr>
      </p:sp>
      <p:sp>
        <p:nvSpPr>
          <p:cNvPr id="11366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pitchFamily="34" charset="-128"/>
              </a:rPr>
              <a:t>Electric:  from www.staticfreesoftware.com</a:t>
            </a:r>
          </a:p>
          <a:p>
            <a:pPr eaLnBrk="1" hangingPunct="1"/>
            <a:r>
              <a:rPr lang="en-US" smtClean="0">
                <a:ea typeface="ＭＳ Ｐゴシック" pitchFamily="34" charset="-128"/>
              </a:rPr>
              <a:t>My tutorial is at:</a:t>
            </a:r>
          </a:p>
          <a:p>
            <a:pPr eaLnBrk="1" hangingPunct="1"/>
            <a:r>
              <a:rPr lang="en-US" smtClean="0">
                <a:ea typeface="ＭＳ Ｐゴシック" pitchFamily="34" charset="-128"/>
              </a:rPr>
              <a:t>http://odin.ac.hmc.edu/~harris/class/chipdesign/electric.pdf</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r>
              <a:rPr lang="en-US" smtClean="0">
                <a:ea typeface="ＭＳ Ｐゴシック" pitchFamily="34" charset="-128"/>
              </a:rPr>
              <a:t>Lasergene (a molecular biology suite of programs for aligning and comparing</a:t>
            </a:r>
          </a:p>
          <a:p>
            <a:pPr eaLnBrk="1" hangingPunct="1"/>
            <a:r>
              <a:rPr lang="en-US" smtClean="0">
                <a:ea typeface="ＭＳ Ｐゴシック" pitchFamily="34" charset="-128"/>
              </a:rPr>
              <a:t>       DNA sequences, etc.)</a:t>
            </a:r>
          </a:p>
          <a:p>
            <a:pPr eaLnBrk="1" hangingPunct="1"/>
            <a:r>
              <a:rPr lang="en-US" smtClean="0">
                <a:ea typeface="ＭＳ Ｐゴシック" pitchFamily="34" charset="-128"/>
              </a:rPr>
              <a:t>Statview (statistical analysis)</a:t>
            </a:r>
          </a:p>
          <a:p>
            <a:pPr eaLnBrk="1" hangingPunct="1"/>
            <a:r>
              <a:rPr lang="en-US" smtClean="0">
                <a:ea typeface="ＭＳ Ｐゴシック" pitchFamily="34" charset="-128"/>
              </a:rPr>
              <a:t>KaleidaGraph (plotting &amp; graphing)</a:t>
            </a:r>
          </a:p>
          <a:p>
            <a:pPr eaLnBrk="1" hangingPunct="1"/>
            <a:r>
              <a:rPr lang="en-US" smtClean="0">
                <a:ea typeface="ＭＳ Ｐゴシック" pitchFamily="34" charset="-128"/>
              </a:rPr>
              <a:t>Populus (programs that simulate ecological and evolutionary processes)</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endParaRPr lang="en-US" smtClean="0">
              <a:ea typeface="ＭＳ Ｐゴシック"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484144B0-B80F-452F-A63F-18973B353E7C}" type="slidenum">
              <a:rPr lang="en-US" sz="1300" smtClean="0">
                <a:solidFill>
                  <a:prstClr val="black"/>
                </a:solidFill>
              </a:rPr>
              <a:pPr/>
              <a:t>40</a:t>
            </a:fld>
            <a:endParaRPr lang="en-US" sz="1300" smtClean="0">
              <a:solidFill>
                <a:prstClr val="black"/>
              </a:solidFill>
            </a:endParaRPr>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ea typeface="ＭＳ Ｐゴシック" pitchFamily="34" charset="-128"/>
              </a:rPr>
              <a:t>Prof. Aaron </a:t>
            </a:r>
            <a:r>
              <a:rPr lang="en-US" dirty="0" err="1" smtClean="0">
                <a:ea typeface="ＭＳ Ｐゴシック" pitchFamily="34" charset="-128"/>
              </a:rPr>
              <a:t>Laconte</a:t>
            </a:r>
            <a:r>
              <a:rPr lang="en-US" dirty="0" smtClean="0">
                <a:ea typeface="ＭＳ Ｐゴシック" pitchFamily="34" charset="-128"/>
              </a:rPr>
              <a:t>; Prof. Katie Purvis-Roberts</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484144B0-B80F-452F-A63F-18973B353E7C}" type="slidenum">
              <a:rPr lang="en-US" sz="1300" smtClean="0">
                <a:solidFill>
                  <a:prstClr val="black"/>
                </a:solidFill>
              </a:rPr>
              <a:pPr/>
              <a:t>41</a:t>
            </a:fld>
            <a:endParaRPr lang="en-US" sz="1300" smtClean="0">
              <a:solidFill>
                <a:prstClr val="black"/>
              </a:solidFill>
            </a:endParaRPr>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ea typeface="ＭＳ Ｐゴシック" pitchFamily="34" charset="-128"/>
              </a:rPr>
              <a:t>Prof. Aaron </a:t>
            </a:r>
            <a:r>
              <a:rPr lang="en-US" dirty="0" err="1" smtClean="0">
                <a:ea typeface="ＭＳ Ｐゴシック" pitchFamily="34" charset="-128"/>
              </a:rPr>
              <a:t>Laconte</a:t>
            </a:r>
            <a:r>
              <a:rPr lang="en-US" dirty="0" smtClean="0">
                <a:ea typeface="ＭＳ Ｐゴシック" pitchFamily="34" charset="-128"/>
              </a:rPr>
              <a:t>; Prof. Katie Purvis-Roberts</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E6180E6B-CD14-4769-B702-9008B8C728C3}" type="slidenum">
              <a:rPr lang="en-US" sz="1300" smtClean="0"/>
              <a:pPr/>
              <a:t>42</a:t>
            </a:fld>
            <a:endParaRPr lang="en-US" sz="1300" smtClean="0"/>
          </a:p>
        </p:txBody>
      </p:sp>
      <p:sp>
        <p:nvSpPr>
          <p:cNvPr id="139267" name="Rectangle 1026"/>
          <p:cNvSpPr>
            <a:spLocks noGrp="1" noRot="1" noChangeAspect="1" noChangeArrowheads="1" noTextEdit="1"/>
          </p:cNvSpPr>
          <p:nvPr>
            <p:ph type="sldImg"/>
          </p:nvPr>
        </p:nvSpPr>
        <p:spPr>
          <a:ln/>
        </p:spPr>
      </p:sp>
      <p:sp>
        <p:nvSpPr>
          <p:cNvPr id="139268"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E6180E6B-CD14-4769-B702-9008B8C728C3}" type="slidenum">
              <a:rPr lang="en-US" sz="1300" smtClean="0"/>
              <a:pPr/>
              <a:t>43</a:t>
            </a:fld>
            <a:endParaRPr lang="en-US" sz="1300" smtClean="0"/>
          </a:p>
        </p:txBody>
      </p:sp>
      <p:sp>
        <p:nvSpPr>
          <p:cNvPr id="139267" name="Rectangle 1026"/>
          <p:cNvSpPr>
            <a:spLocks noGrp="1" noRot="1" noChangeAspect="1" noChangeArrowheads="1" noTextEdit="1"/>
          </p:cNvSpPr>
          <p:nvPr>
            <p:ph type="sldImg"/>
          </p:nvPr>
        </p:nvSpPr>
        <p:spPr>
          <a:ln/>
        </p:spPr>
      </p:sp>
      <p:sp>
        <p:nvSpPr>
          <p:cNvPr id="139268"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24304FE0-8E97-49DE-9F7D-928B576F4106}" type="slidenum">
              <a:rPr lang="en-US" sz="1300" smtClean="0">
                <a:solidFill>
                  <a:prstClr val="black"/>
                </a:solidFill>
              </a:rPr>
              <a:pPr/>
              <a:t>50</a:t>
            </a:fld>
            <a:endParaRPr lang="en-US" sz="1300" smtClean="0">
              <a:solidFill>
                <a:prstClr val="black"/>
              </a:solidFill>
            </a:endParaRPr>
          </a:p>
        </p:txBody>
      </p:sp>
      <p:sp>
        <p:nvSpPr>
          <p:cNvPr id="118787" name="Rectangle 2"/>
          <p:cNvSpPr>
            <a:spLocks noGrp="1" noRot="1" noChangeAspect="1" noChangeArrowheads="1" noTextEdit="1"/>
          </p:cNvSpPr>
          <p:nvPr>
            <p:ph type="sldImg"/>
          </p:nvPr>
        </p:nvSpPr>
        <p:spPr>
          <a:solidFill>
            <a:srgbClr val="FFFFFF"/>
          </a:solidFill>
          <a:ln/>
        </p:spPr>
      </p:sp>
      <p:sp>
        <p:nvSpPr>
          <p:cNvPr id="11878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pitchFamily="34" charset="-128"/>
              </a:rPr>
              <a:t>Electric:  from www.staticfreesoftware.com</a:t>
            </a:r>
          </a:p>
          <a:p>
            <a:pPr eaLnBrk="1" hangingPunct="1"/>
            <a:r>
              <a:rPr lang="en-US" smtClean="0">
                <a:ea typeface="ＭＳ Ｐゴシック" pitchFamily="34" charset="-128"/>
              </a:rPr>
              <a:t>My tutorial is at:</a:t>
            </a:r>
          </a:p>
          <a:p>
            <a:pPr eaLnBrk="1" hangingPunct="1"/>
            <a:r>
              <a:rPr lang="en-US" smtClean="0">
                <a:ea typeface="ＭＳ Ｐゴシック" pitchFamily="34" charset="-128"/>
              </a:rPr>
              <a:t>http://odin.ac.hmc.edu/~harris/class/chipdesign/electric.pdf</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r>
              <a:rPr lang="en-US" smtClean="0">
                <a:ea typeface="ＭＳ Ｐゴシック" pitchFamily="34" charset="-128"/>
              </a:rPr>
              <a:t>Lasergene (a molecular biology suite of programs for aligning and comparing</a:t>
            </a:r>
          </a:p>
          <a:p>
            <a:pPr eaLnBrk="1" hangingPunct="1"/>
            <a:r>
              <a:rPr lang="en-US" smtClean="0">
                <a:ea typeface="ＭＳ Ｐゴシック" pitchFamily="34" charset="-128"/>
              </a:rPr>
              <a:t>       DNA sequences, etc.)</a:t>
            </a:r>
          </a:p>
          <a:p>
            <a:pPr eaLnBrk="1" hangingPunct="1"/>
            <a:r>
              <a:rPr lang="en-US" smtClean="0">
                <a:ea typeface="ＭＳ Ｐゴシック" pitchFamily="34" charset="-128"/>
              </a:rPr>
              <a:t>Statview (statistical analysis)</a:t>
            </a:r>
          </a:p>
          <a:p>
            <a:pPr eaLnBrk="1" hangingPunct="1"/>
            <a:r>
              <a:rPr lang="en-US" smtClean="0">
                <a:ea typeface="ＭＳ Ｐゴシック" pitchFamily="34" charset="-128"/>
              </a:rPr>
              <a:t>KaleidaGraph (plotting &amp; graphing)</a:t>
            </a:r>
          </a:p>
          <a:p>
            <a:pPr eaLnBrk="1" hangingPunct="1"/>
            <a:r>
              <a:rPr lang="en-US" smtClean="0">
                <a:ea typeface="ＭＳ Ｐゴシック" pitchFamily="34" charset="-128"/>
              </a:rPr>
              <a:t>Populus (programs that simulate ecological and evolutionary processes)</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endParaRPr lang="en-US" smtClean="0">
              <a:ea typeface="ＭＳ Ｐゴシック" pitchFamily="34" charset="-128"/>
            </a:endParaRPr>
          </a:p>
        </p:txBody>
      </p:sp>
    </p:spTree>
    <p:extLst>
      <p:ext uri="{BB962C8B-B14F-4D97-AF65-F5344CB8AC3E}">
        <p14:creationId xmlns:p14="http://schemas.microsoft.com/office/powerpoint/2010/main" val="30263597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24304FE0-8E97-49DE-9F7D-928B576F4106}" type="slidenum">
              <a:rPr lang="en-US" sz="1300" smtClean="0">
                <a:solidFill>
                  <a:prstClr val="black"/>
                </a:solidFill>
              </a:rPr>
              <a:pPr/>
              <a:t>51</a:t>
            </a:fld>
            <a:endParaRPr lang="en-US" sz="1300" smtClean="0">
              <a:solidFill>
                <a:prstClr val="black"/>
              </a:solidFill>
            </a:endParaRPr>
          </a:p>
        </p:txBody>
      </p:sp>
      <p:sp>
        <p:nvSpPr>
          <p:cNvPr id="118787" name="Rectangle 2"/>
          <p:cNvSpPr>
            <a:spLocks noGrp="1" noRot="1" noChangeAspect="1" noChangeArrowheads="1" noTextEdit="1"/>
          </p:cNvSpPr>
          <p:nvPr>
            <p:ph type="sldImg"/>
          </p:nvPr>
        </p:nvSpPr>
        <p:spPr>
          <a:solidFill>
            <a:srgbClr val="FFFFFF"/>
          </a:solidFill>
          <a:ln/>
        </p:spPr>
      </p:sp>
      <p:sp>
        <p:nvSpPr>
          <p:cNvPr id="11878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pitchFamily="34" charset="-128"/>
              </a:rPr>
              <a:t>Electric:  from www.staticfreesoftware.com</a:t>
            </a:r>
          </a:p>
          <a:p>
            <a:pPr eaLnBrk="1" hangingPunct="1"/>
            <a:r>
              <a:rPr lang="en-US" smtClean="0">
                <a:ea typeface="ＭＳ Ｐゴシック" pitchFamily="34" charset="-128"/>
              </a:rPr>
              <a:t>My tutorial is at:</a:t>
            </a:r>
          </a:p>
          <a:p>
            <a:pPr eaLnBrk="1" hangingPunct="1"/>
            <a:r>
              <a:rPr lang="en-US" smtClean="0">
                <a:ea typeface="ＭＳ Ｐゴシック" pitchFamily="34" charset="-128"/>
              </a:rPr>
              <a:t>http://odin.ac.hmc.edu/~harris/class/chipdesign/electric.pdf</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r>
              <a:rPr lang="en-US" smtClean="0">
                <a:ea typeface="ＭＳ Ｐゴシック" pitchFamily="34" charset="-128"/>
              </a:rPr>
              <a:t>Lasergene (a molecular biology suite of programs for aligning and comparing</a:t>
            </a:r>
          </a:p>
          <a:p>
            <a:pPr eaLnBrk="1" hangingPunct="1"/>
            <a:r>
              <a:rPr lang="en-US" smtClean="0">
                <a:ea typeface="ＭＳ Ｐゴシック" pitchFamily="34" charset="-128"/>
              </a:rPr>
              <a:t>       DNA sequences, etc.)</a:t>
            </a:r>
          </a:p>
          <a:p>
            <a:pPr eaLnBrk="1" hangingPunct="1"/>
            <a:r>
              <a:rPr lang="en-US" smtClean="0">
                <a:ea typeface="ＭＳ Ｐゴシック" pitchFamily="34" charset="-128"/>
              </a:rPr>
              <a:t>Statview (statistical analysis)</a:t>
            </a:r>
          </a:p>
          <a:p>
            <a:pPr eaLnBrk="1" hangingPunct="1"/>
            <a:r>
              <a:rPr lang="en-US" smtClean="0">
                <a:ea typeface="ＭＳ Ｐゴシック" pitchFamily="34" charset="-128"/>
              </a:rPr>
              <a:t>KaleidaGraph (plotting &amp; graphing)</a:t>
            </a:r>
          </a:p>
          <a:p>
            <a:pPr eaLnBrk="1" hangingPunct="1"/>
            <a:r>
              <a:rPr lang="en-US" smtClean="0">
                <a:ea typeface="ＭＳ Ｐゴシック" pitchFamily="34" charset="-128"/>
              </a:rPr>
              <a:t>Populus (programs that simulate ecological and evolutionary processes)</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endParaRPr lang="en-US" smtClean="0">
              <a:ea typeface="ＭＳ Ｐゴシック" pitchFamily="34" charset="-128"/>
            </a:endParaRPr>
          </a:p>
        </p:txBody>
      </p:sp>
    </p:spTree>
    <p:extLst>
      <p:ext uri="{BB962C8B-B14F-4D97-AF65-F5344CB8AC3E}">
        <p14:creationId xmlns:p14="http://schemas.microsoft.com/office/powerpoint/2010/main" val="25873707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6E179EC5-4C0D-4FB0-B857-99CCB6C10C2F}" type="slidenum">
              <a:rPr lang="en-US" sz="1300" smtClean="0">
                <a:solidFill>
                  <a:prstClr val="black"/>
                </a:solidFill>
              </a:rPr>
              <a:pPr/>
              <a:t>52</a:t>
            </a:fld>
            <a:endParaRPr lang="en-US" sz="1300" smtClean="0">
              <a:solidFill>
                <a:prstClr val="black"/>
              </a:solidFill>
            </a:endParaRPr>
          </a:p>
        </p:txBody>
      </p:sp>
      <p:sp>
        <p:nvSpPr>
          <p:cNvPr id="119811" name="Rectangle 2"/>
          <p:cNvSpPr>
            <a:spLocks noGrp="1" noRot="1" noChangeAspect="1" noChangeArrowheads="1" noTextEdit="1"/>
          </p:cNvSpPr>
          <p:nvPr>
            <p:ph type="sldImg"/>
          </p:nvPr>
        </p:nvSpPr>
        <p:spPr>
          <a:solidFill>
            <a:srgbClr val="FFFFFF"/>
          </a:solidFill>
          <a:ln/>
        </p:spPr>
      </p:sp>
      <p:sp>
        <p:nvSpPr>
          <p:cNvPr id="11981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pitchFamily="34" charset="-128"/>
              </a:rPr>
              <a:t>Electric:  from www.staticfreesoftware.com</a:t>
            </a:r>
          </a:p>
          <a:p>
            <a:pPr eaLnBrk="1" hangingPunct="1"/>
            <a:r>
              <a:rPr lang="en-US" smtClean="0">
                <a:ea typeface="ＭＳ Ｐゴシック" pitchFamily="34" charset="-128"/>
              </a:rPr>
              <a:t>My tutorial is at:</a:t>
            </a:r>
          </a:p>
          <a:p>
            <a:pPr eaLnBrk="1" hangingPunct="1"/>
            <a:r>
              <a:rPr lang="en-US" smtClean="0">
                <a:ea typeface="ＭＳ Ｐゴシック" pitchFamily="34" charset="-128"/>
              </a:rPr>
              <a:t>http://odin.ac.hmc.edu/~harris/class/chipdesign/electric.pdf</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r>
              <a:rPr lang="en-US" smtClean="0">
                <a:ea typeface="ＭＳ Ｐゴシック" pitchFamily="34" charset="-128"/>
              </a:rPr>
              <a:t>Lasergene (a molecular biology suite of programs for aligning and comparing</a:t>
            </a:r>
          </a:p>
          <a:p>
            <a:pPr eaLnBrk="1" hangingPunct="1"/>
            <a:r>
              <a:rPr lang="en-US" smtClean="0">
                <a:ea typeface="ＭＳ Ｐゴシック" pitchFamily="34" charset="-128"/>
              </a:rPr>
              <a:t>       DNA sequences, etc.)</a:t>
            </a:r>
          </a:p>
          <a:p>
            <a:pPr eaLnBrk="1" hangingPunct="1"/>
            <a:r>
              <a:rPr lang="en-US" smtClean="0">
                <a:ea typeface="ＭＳ Ｐゴシック" pitchFamily="34" charset="-128"/>
              </a:rPr>
              <a:t>Statview (statistical analysis)</a:t>
            </a:r>
          </a:p>
          <a:p>
            <a:pPr eaLnBrk="1" hangingPunct="1"/>
            <a:r>
              <a:rPr lang="en-US" smtClean="0">
                <a:ea typeface="ＭＳ Ｐゴシック" pitchFamily="34" charset="-128"/>
              </a:rPr>
              <a:t>KaleidaGraph (plotting &amp; graphing)</a:t>
            </a:r>
          </a:p>
          <a:p>
            <a:pPr eaLnBrk="1" hangingPunct="1"/>
            <a:r>
              <a:rPr lang="en-US" smtClean="0">
                <a:ea typeface="ＭＳ Ｐゴシック" pitchFamily="34" charset="-128"/>
              </a:rPr>
              <a:t>Populus (programs that simulate ecological and evolutionary processes)</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endParaRPr lang="en-US" smtClean="0">
              <a:ea typeface="ＭＳ Ｐゴシック" pitchFamily="34" charset="-128"/>
            </a:endParaRPr>
          </a:p>
        </p:txBody>
      </p:sp>
    </p:spTree>
    <p:extLst>
      <p:ext uri="{BB962C8B-B14F-4D97-AF65-F5344CB8AC3E}">
        <p14:creationId xmlns:p14="http://schemas.microsoft.com/office/powerpoint/2010/main" val="24478247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B4004FA-1480-4AA4-BE7A-D301CD4E35D4}" type="slidenum">
              <a:rPr kumimoji="0" lang="en-US" sz="1300" b="0" i="0" u="none" strike="noStrike" kern="1200" cap="none" spc="0" normalizeH="0" baseline="0" noProof="0" smtClean="0">
                <a:ln>
                  <a:noFill/>
                </a:ln>
                <a:solidFill>
                  <a:srgbClr val="000000"/>
                </a:solidFill>
                <a:effectLst/>
                <a:uLnTx/>
                <a:uFillTx/>
                <a:latin typeface="Arial"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en-US" sz="1300" b="0" i="0" u="none" strike="noStrike" kern="1200" cap="none" spc="0" normalizeH="0" baseline="0" noProof="0" smtClean="0">
              <a:ln>
                <a:noFill/>
              </a:ln>
              <a:solidFill>
                <a:srgbClr val="000000"/>
              </a:solidFill>
              <a:effectLst/>
              <a:uLnTx/>
              <a:uFillTx/>
              <a:latin typeface="Arial" charset="0"/>
              <a:ea typeface="ＭＳ Ｐゴシック" pitchFamily="34" charset="-128"/>
              <a:cs typeface="+mn-cs"/>
            </a:endParaRPr>
          </a:p>
        </p:txBody>
      </p:sp>
      <p:sp>
        <p:nvSpPr>
          <p:cNvPr id="121859" name="Rectangle 2"/>
          <p:cNvSpPr>
            <a:spLocks noGrp="1" noRot="1" noChangeAspect="1" noChangeArrowheads="1" noTextEdit="1"/>
          </p:cNvSpPr>
          <p:nvPr>
            <p:ph type="sldImg"/>
          </p:nvPr>
        </p:nvSpPr>
        <p:spPr>
          <a:solidFill>
            <a:srgbClr val="FFFFFF"/>
          </a:solidFill>
          <a:ln/>
        </p:spPr>
      </p:sp>
      <p:sp>
        <p:nvSpPr>
          <p:cNvPr id="12186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ea typeface="ＭＳ Ｐゴシック" pitchFamily="34" charset="-128"/>
            </a:endParaRPr>
          </a:p>
        </p:txBody>
      </p:sp>
    </p:spTree>
    <p:extLst>
      <p:ext uri="{BB962C8B-B14F-4D97-AF65-F5344CB8AC3E}">
        <p14:creationId xmlns:p14="http://schemas.microsoft.com/office/powerpoint/2010/main" val="14746102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FCE3346C-9600-4E92-ACCC-4DE52A77F1A3}" type="slidenum">
              <a:rPr lang="en-US" sz="1300" smtClean="0">
                <a:solidFill>
                  <a:prstClr val="black"/>
                </a:solidFill>
              </a:rPr>
              <a:pPr/>
              <a:t>54</a:t>
            </a:fld>
            <a:endParaRPr lang="en-US" sz="1300" smtClean="0">
              <a:solidFill>
                <a:prstClr val="black"/>
              </a:solidFill>
            </a:endParaRPr>
          </a:p>
        </p:txBody>
      </p:sp>
      <p:sp>
        <p:nvSpPr>
          <p:cNvPr id="136195" name="Rectangle 2"/>
          <p:cNvSpPr>
            <a:spLocks noGrp="1" noRot="1" noChangeAspect="1" noChangeArrowheads="1" noTextEdit="1"/>
          </p:cNvSpPr>
          <p:nvPr>
            <p:ph type="sldImg"/>
          </p:nvPr>
        </p:nvSpPr>
        <p:spPr>
          <a:solidFill>
            <a:srgbClr val="FFFFFF"/>
          </a:solidFill>
          <a:ln/>
        </p:spPr>
      </p:sp>
      <p:sp>
        <p:nvSpPr>
          <p:cNvPr id="13619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pitchFamily="34" charset="-128"/>
              </a:rPr>
              <a:t>Electric:  from www.staticfreesoftware.com</a:t>
            </a:r>
          </a:p>
          <a:p>
            <a:pPr eaLnBrk="1" hangingPunct="1"/>
            <a:r>
              <a:rPr lang="en-US" smtClean="0">
                <a:ea typeface="ＭＳ Ｐゴシック" pitchFamily="34" charset="-128"/>
              </a:rPr>
              <a:t>My tutorial is at:</a:t>
            </a:r>
          </a:p>
          <a:p>
            <a:pPr eaLnBrk="1" hangingPunct="1"/>
            <a:r>
              <a:rPr lang="en-US" smtClean="0">
                <a:ea typeface="ＭＳ Ｐゴシック" pitchFamily="34" charset="-128"/>
              </a:rPr>
              <a:t>http://odin.ac.hmc.edu/~harris/class/chipdesign/electric.pdf</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r>
              <a:rPr lang="en-US" smtClean="0">
                <a:ea typeface="ＭＳ Ｐゴシック" pitchFamily="34" charset="-128"/>
              </a:rPr>
              <a:t>Lasergene (a molecular biology suite of programs for aligning and comparing</a:t>
            </a:r>
          </a:p>
          <a:p>
            <a:pPr eaLnBrk="1" hangingPunct="1"/>
            <a:r>
              <a:rPr lang="en-US" smtClean="0">
                <a:ea typeface="ＭＳ Ｐゴシック" pitchFamily="34" charset="-128"/>
              </a:rPr>
              <a:t>       DNA sequences, etc.)</a:t>
            </a:r>
          </a:p>
          <a:p>
            <a:pPr eaLnBrk="1" hangingPunct="1"/>
            <a:r>
              <a:rPr lang="en-US" smtClean="0">
                <a:ea typeface="ＭＳ Ｐゴシック" pitchFamily="34" charset="-128"/>
              </a:rPr>
              <a:t>Statview (statistical analysis)</a:t>
            </a:r>
          </a:p>
          <a:p>
            <a:pPr eaLnBrk="1" hangingPunct="1"/>
            <a:r>
              <a:rPr lang="en-US" smtClean="0">
                <a:ea typeface="ＭＳ Ｐゴシック" pitchFamily="34" charset="-128"/>
              </a:rPr>
              <a:t>KaleidaGraph (plotting &amp; graphing)</a:t>
            </a:r>
          </a:p>
          <a:p>
            <a:pPr eaLnBrk="1" hangingPunct="1"/>
            <a:r>
              <a:rPr lang="en-US" smtClean="0">
                <a:ea typeface="ＭＳ Ｐゴシック" pitchFamily="34" charset="-128"/>
              </a:rPr>
              <a:t>Populus (programs that simulate ecological and evolutionary processes)</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endParaRPr lang="en-US" smtClean="0">
              <a:ea typeface="ＭＳ Ｐゴシック" pitchFamily="34" charset="-128"/>
            </a:endParaRPr>
          </a:p>
        </p:txBody>
      </p:sp>
    </p:spTree>
    <p:extLst>
      <p:ext uri="{BB962C8B-B14F-4D97-AF65-F5344CB8AC3E}">
        <p14:creationId xmlns:p14="http://schemas.microsoft.com/office/powerpoint/2010/main" val="20321205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FCE3346C-9600-4E92-ACCC-4DE52A77F1A3}" type="slidenum">
              <a:rPr lang="en-US" sz="1300" smtClean="0">
                <a:solidFill>
                  <a:prstClr val="black"/>
                </a:solidFill>
              </a:rPr>
              <a:pPr/>
              <a:t>55</a:t>
            </a:fld>
            <a:endParaRPr lang="en-US" sz="1300" smtClean="0">
              <a:solidFill>
                <a:prstClr val="black"/>
              </a:solidFill>
            </a:endParaRPr>
          </a:p>
        </p:txBody>
      </p:sp>
      <p:sp>
        <p:nvSpPr>
          <p:cNvPr id="136195" name="Rectangle 2"/>
          <p:cNvSpPr>
            <a:spLocks noGrp="1" noRot="1" noChangeAspect="1" noChangeArrowheads="1" noTextEdit="1"/>
          </p:cNvSpPr>
          <p:nvPr>
            <p:ph type="sldImg"/>
          </p:nvPr>
        </p:nvSpPr>
        <p:spPr>
          <a:solidFill>
            <a:srgbClr val="FFFFFF"/>
          </a:solidFill>
          <a:ln/>
        </p:spPr>
      </p:sp>
      <p:sp>
        <p:nvSpPr>
          <p:cNvPr id="13619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pitchFamily="34" charset="-128"/>
              </a:rPr>
              <a:t>Electric:  from www.staticfreesoftware.com</a:t>
            </a:r>
          </a:p>
          <a:p>
            <a:pPr eaLnBrk="1" hangingPunct="1"/>
            <a:r>
              <a:rPr lang="en-US" smtClean="0">
                <a:ea typeface="ＭＳ Ｐゴシック" pitchFamily="34" charset="-128"/>
              </a:rPr>
              <a:t>My tutorial is at:</a:t>
            </a:r>
          </a:p>
          <a:p>
            <a:pPr eaLnBrk="1" hangingPunct="1"/>
            <a:r>
              <a:rPr lang="en-US" smtClean="0">
                <a:ea typeface="ＭＳ Ｐゴシック" pitchFamily="34" charset="-128"/>
              </a:rPr>
              <a:t>http://odin.ac.hmc.edu/~harris/class/chipdesign/electric.pdf</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r>
              <a:rPr lang="en-US" smtClean="0">
                <a:ea typeface="ＭＳ Ｐゴシック" pitchFamily="34" charset="-128"/>
              </a:rPr>
              <a:t>Lasergene (a molecular biology suite of programs for aligning and comparing</a:t>
            </a:r>
          </a:p>
          <a:p>
            <a:pPr eaLnBrk="1" hangingPunct="1"/>
            <a:r>
              <a:rPr lang="en-US" smtClean="0">
                <a:ea typeface="ＭＳ Ｐゴシック" pitchFamily="34" charset="-128"/>
              </a:rPr>
              <a:t>       DNA sequences, etc.)</a:t>
            </a:r>
          </a:p>
          <a:p>
            <a:pPr eaLnBrk="1" hangingPunct="1"/>
            <a:r>
              <a:rPr lang="en-US" smtClean="0">
                <a:ea typeface="ＭＳ Ｐゴシック" pitchFamily="34" charset="-128"/>
              </a:rPr>
              <a:t>Statview (statistical analysis)</a:t>
            </a:r>
          </a:p>
          <a:p>
            <a:pPr eaLnBrk="1" hangingPunct="1"/>
            <a:r>
              <a:rPr lang="en-US" smtClean="0">
                <a:ea typeface="ＭＳ Ｐゴシック" pitchFamily="34" charset="-128"/>
              </a:rPr>
              <a:t>KaleidaGraph (plotting &amp; graphing)</a:t>
            </a:r>
          </a:p>
          <a:p>
            <a:pPr eaLnBrk="1" hangingPunct="1"/>
            <a:r>
              <a:rPr lang="en-US" smtClean="0">
                <a:ea typeface="ＭＳ Ｐゴシック" pitchFamily="34" charset="-128"/>
              </a:rPr>
              <a:t>Populus (programs that simulate ecological and evolutionary processes)</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endParaRPr lang="en-US" smtClean="0">
              <a:ea typeface="ＭＳ Ｐゴシック" pitchFamily="34" charset="-128"/>
            </a:endParaRPr>
          </a:p>
        </p:txBody>
      </p:sp>
    </p:spTree>
    <p:extLst>
      <p:ext uri="{BB962C8B-B14F-4D97-AF65-F5344CB8AC3E}">
        <p14:creationId xmlns:p14="http://schemas.microsoft.com/office/powerpoint/2010/main" val="2890062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E11FF55F-95E8-4C0B-96EE-29D6A2768540}" type="slidenum">
              <a:rPr lang="en-US" sz="1300" smtClean="0">
                <a:solidFill>
                  <a:prstClr val="black"/>
                </a:solidFill>
              </a:rPr>
              <a:pPr/>
              <a:t>11</a:t>
            </a:fld>
            <a:endParaRPr lang="en-US" sz="1300" smtClean="0">
              <a:solidFill>
                <a:prstClr val="black"/>
              </a:solidFill>
            </a:endParaRPr>
          </a:p>
        </p:txBody>
      </p:sp>
      <p:sp>
        <p:nvSpPr>
          <p:cNvPr id="115715" name="Rectangle 2"/>
          <p:cNvSpPr>
            <a:spLocks noGrp="1" noRot="1" noChangeAspect="1" noChangeArrowheads="1" noTextEdit="1"/>
          </p:cNvSpPr>
          <p:nvPr>
            <p:ph type="sldImg"/>
          </p:nvPr>
        </p:nvSpPr>
        <p:spPr>
          <a:solidFill>
            <a:srgbClr val="FFFFFF"/>
          </a:solidFill>
          <a:ln/>
        </p:spPr>
      </p:sp>
      <p:sp>
        <p:nvSpPr>
          <p:cNvPr id="11571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pitchFamily="34" charset="-128"/>
              </a:rPr>
              <a:t>Electric:  from www.staticfreesoftware.com</a:t>
            </a:r>
          </a:p>
          <a:p>
            <a:pPr eaLnBrk="1" hangingPunct="1"/>
            <a:r>
              <a:rPr lang="en-US" smtClean="0">
                <a:ea typeface="ＭＳ Ｐゴシック" pitchFamily="34" charset="-128"/>
              </a:rPr>
              <a:t>My tutorial is at:</a:t>
            </a:r>
          </a:p>
          <a:p>
            <a:pPr eaLnBrk="1" hangingPunct="1"/>
            <a:r>
              <a:rPr lang="en-US" smtClean="0">
                <a:ea typeface="ＭＳ Ｐゴシック" pitchFamily="34" charset="-128"/>
              </a:rPr>
              <a:t>http://odin.ac.hmc.edu/~harris/class/chipdesign/electric.pdf</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r>
              <a:rPr lang="en-US" smtClean="0">
                <a:ea typeface="ＭＳ Ｐゴシック" pitchFamily="34" charset="-128"/>
              </a:rPr>
              <a:t>Lasergene (a molecular biology suite of programs for aligning and comparing</a:t>
            </a:r>
          </a:p>
          <a:p>
            <a:pPr eaLnBrk="1" hangingPunct="1"/>
            <a:r>
              <a:rPr lang="en-US" smtClean="0">
                <a:ea typeface="ＭＳ Ｐゴシック" pitchFamily="34" charset="-128"/>
              </a:rPr>
              <a:t>       DNA sequences, etc.)</a:t>
            </a:r>
          </a:p>
          <a:p>
            <a:pPr eaLnBrk="1" hangingPunct="1"/>
            <a:r>
              <a:rPr lang="en-US" smtClean="0">
                <a:ea typeface="ＭＳ Ｐゴシック" pitchFamily="34" charset="-128"/>
              </a:rPr>
              <a:t>Statview (statistical analysis)</a:t>
            </a:r>
          </a:p>
          <a:p>
            <a:pPr eaLnBrk="1" hangingPunct="1"/>
            <a:r>
              <a:rPr lang="en-US" smtClean="0">
                <a:ea typeface="ＭＳ Ｐゴシック" pitchFamily="34" charset="-128"/>
              </a:rPr>
              <a:t>KaleidaGraph (plotting &amp; graphing)</a:t>
            </a:r>
          </a:p>
          <a:p>
            <a:pPr eaLnBrk="1" hangingPunct="1"/>
            <a:r>
              <a:rPr lang="en-US" smtClean="0">
                <a:ea typeface="ＭＳ Ｐゴシック" pitchFamily="34" charset="-128"/>
              </a:rPr>
              <a:t>Populus (programs that simulate ecological and evolutionary processes)</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endParaRPr lang="en-US" smtClean="0">
              <a:ea typeface="ＭＳ Ｐゴシック" pitchFamily="34"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883" indent="-285725">
              <a:defRPr sz="2400">
                <a:solidFill>
                  <a:schemeClr val="tx1"/>
                </a:solidFill>
                <a:latin typeface="Times" charset="0"/>
                <a:ea typeface="MS PGothic" pitchFamily="34" charset="-128"/>
              </a:defRPr>
            </a:lvl2pPr>
            <a:lvl3pPr marL="1142898" indent="-228580">
              <a:defRPr sz="2400">
                <a:solidFill>
                  <a:schemeClr val="tx1"/>
                </a:solidFill>
                <a:latin typeface="Times" charset="0"/>
                <a:ea typeface="MS PGothic" pitchFamily="34" charset="-128"/>
              </a:defRPr>
            </a:lvl3pPr>
            <a:lvl4pPr marL="1600057" indent="-228580">
              <a:defRPr sz="2400">
                <a:solidFill>
                  <a:schemeClr val="tx1"/>
                </a:solidFill>
                <a:latin typeface="Times" charset="0"/>
                <a:ea typeface="MS PGothic" pitchFamily="34" charset="-128"/>
              </a:defRPr>
            </a:lvl4pPr>
            <a:lvl5pPr marL="2057217" indent="-228580">
              <a:defRPr sz="2400">
                <a:solidFill>
                  <a:schemeClr val="tx1"/>
                </a:solidFill>
                <a:latin typeface="Times" charset="0"/>
                <a:ea typeface="MS PGothic" pitchFamily="34" charset="-128"/>
              </a:defRPr>
            </a:lvl5pPr>
            <a:lvl6pPr marL="2514376" indent="-228580" eaLnBrk="0" fontAlgn="base" hangingPunct="0">
              <a:spcBef>
                <a:spcPct val="0"/>
              </a:spcBef>
              <a:spcAft>
                <a:spcPct val="0"/>
              </a:spcAft>
              <a:defRPr sz="2400">
                <a:solidFill>
                  <a:schemeClr val="tx1"/>
                </a:solidFill>
                <a:latin typeface="Times" charset="0"/>
                <a:ea typeface="MS PGothic" pitchFamily="34" charset="-128"/>
              </a:defRPr>
            </a:lvl6pPr>
            <a:lvl7pPr marL="2971536" indent="-228580" eaLnBrk="0" fontAlgn="base" hangingPunct="0">
              <a:spcBef>
                <a:spcPct val="0"/>
              </a:spcBef>
              <a:spcAft>
                <a:spcPct val="0"/>
              </a:spcAft>
              <a:defRPr sz="2400">
                <a:solidFill>
                  <a:schemeClr val="tx1"/>
                </a:solidFill>
                <a:latin typeface="Times" charset="0"/>
                <a:ea typeface="MS PGothic" pitchFamily="34" charset="-128"/>
              </a:defRPr>
            </a:lvl7pPr>
            <a:lvl8pPr marL="3428694" indent="-228580" eaLnBrk="0" fontAlgn="base" hangingPunct="0">
              <a:spcBef>
                <a:spcPct val="0"/>
              </a:spcBef>
              <a:spcAft>
                <a:spcPct val="0"/>
              </a:spcAft>
              <a:defRPr sz="2400">
                <a:solidFill>
                  <a:schemeClr val="tx1"/>
                </a:solidFill>
                <a:latin typeface="Times" charset="0"/>
                <a:ea typeface="MS PGothic" pitchFamily="34" charset="-128"/>
              </a:defRPr>
            </a:lvl8pPr>
            <a:lvl9pPr marL="3885854" indent="-228580" eaLnBrk="0" fontAlgn="base" hangingPunct="0">
              <a:spcBef>
                <a:spcPct val="0"/>
              </a:spcBef>
              <a:spcAft>
                <a:spcPct val="0"/>
              </a:spcAft>
              <a:defRPr sz="2400">
                <a:solidFill>
                  <a:schemeClr val="tx1"/>
                </a:solidFill>
                <a:latin typeface="Times" charset="0"/>
                <a:ea typeface="MS PGothic" pitchFamily="34" charset="-128"/>
              </a:defRPr>
            </a:lvl9pPr>
          </a:lstStyle>
          <a:p>
            <a:fld id="{D02A629A-E650-40C4-82AA-0BF97BFB9933}" type="slidenum">
              <a:rPr lang="en-US" sz="1300"/>
              <a:pPr/>
              <a:t>58</a:t>
            </a:fld>
            <a:endParaRPr lang="en-US" sz="1300"/>
          </a:p>
        </p:txBody>
      </p:sp>
      <p:sp>
        <p:nvSpPr>
          <p:cNvPr id="89091" name="Rectangle 2"/>
          <p:cNvSpPr>
            <a:spLocks noGrp="1" noRot="1" noChangeAspect="1" noChangeArrowheads="1" noTextEdit="1"/>
          </p:cNvSpPr>
          <p:nvPr>
            <p:ph type="sldImg"/>
          </p:nvPr>
        </p:nvSpPr>
        <p:spPr>
          <a:solidFill>
            <a:srgbClr val="FFFFFF"/>
          </a:solidFill>
          <a:ln/>
        </p:spPr>
      </p:sp>
      <p:sp>
        <p:nvSpPr>
          <p:cNvPr id="89092" name="Rectangle 3"/>
          <p:cNvSpPr>
            <a:spLocks noGrp="1" noChangeArrowheads="1"/>
          </p:cNvSpPr>
          <p:nvPr>
            <p:ph type="body" idx="1"/>
          </p:nvPr>
        </p:nvSpPr>
        <p:spPr>
          <a:solidFill>
            <a:srgbClr val="FFFFFF"/>
          </a:solidFill>
          <a:ln>
            <a:solidFill>
              <a:srgbClr val="000000"/>
            </a:solidFill>
          </a:ln>
        </p:spPr>
        <p:txBody>
          <a:bodyPr/>
          <a:lstStyle/>
          <a:p>
            <a:pPr>
              <a:spcBef>
                <a:spcPct val="50000"/>
              </a:spcBef>
            </a:pPr>
            <a:r>
              <a:rPr lang="en-US" smtClean="0">
                <a:latin typeface="Times" charset="0"/>
              </a:rPr>
              <a:t>my foreign language teachers always tried to convince me that the skill of speaking, reading and writing a foreign language…</a:t>
            </a:r>
          </a:p>
          <a:p>
            <a:pPr>
              <a:spcBef>
                <a:spcPct val="50000"/>
              </a:spcBef>
            </a:pPr>
            <a:r>
              <a:rPr lang="en-US" smtClean="0">
                <a:latin typeface="Times" charset="0"/>
              </a:rPr>
              <a:t>I didn</a:t>
            </a:r>
            <a:r>
              <a:rPr lang="ja-JP" altLang="en-US" smtClean="0">
                <a:latin typeface="Times" charset="0"/>
              </a:rPr>
              <a:t>’</a:t>
            </a:r>
            <a:r>
              <a:rPr lang="en-US" altLang="ja-JP" smtClean="0">
                <a:latin typeface="Times" charset="0"/>
              </a:rPr>
              <a:t>t believe them then and I don</a:t>
            </a:r>
            <a:r>
              <a:rPr lang="ja-JP" altLang="en-US" smtClean="0">
                <a:latin typeface="Times" charset="0"/>
              </a:rPr>
              <a:t>’</a:t>
            </a:r>
            <a:r>
              <a:rPr lang="en-US" altLang="ja-JP" smtClean="0">
                <a:latin typeface="Times" charset="0"/>
              </a:rPr>
              <a:t>t believe them now -- but I </a:t>
            </a:r>
            <a:r>
              <a:rPr lang="en-US" altLang="ja-JP" i="1" smtClean="0">
                <a:latin typeface="Times" charset="0"/>
              </a:rPr>
              <a:t>do </a:t>
            </a:r>
            <a:r>
              <a:rPr lang="en-US" altLang="ja-JP" smtClean="0">
                <a:latin typeface="Times" charset="0"/>
              </a:rPr>
              <a:t> believe that reading and writing a computer language is </a:t>
            </a:r>
            <a:r>
              <a:rPr lang="en-US" altLang="ja-JP" i="1" smtClean="0">
                <a:latin typeface="Times" charset="0"/>
              </a:rPr>
              <a:t>the</a:t>
            </a:r>
            <a:r>
              <a:rPr lang="en-US" altLang="ja-JP" smtClean="0">
                <a:latin typeface="Times" charset="0"/>
              </a:rPr>
              <a:t> way to get a strong intuitive understanding of how machines think -- it</a:t>
            </a:r>
            <a:r>
              <a:rPr lang="ja-JP" altLang="en-US" smtClean="0">
                <a:latin typeface="Times" charset="0"/>
              </a:rPr>
              <a:t>’</a:t>
            </a:r>
            <a:r>
              <a:rPr lang="en-US" altLang="ja-JP" smtClean="0">
                <a:latin typeface="Times" charset="0"/>
              </a:rPr>
              <a:t>s also important for getting them to do what you want them to, but even if you forget everything this course (hopefully) teaches about Java (compiler, datatypes, Classes and Objects), the real goal is that you take away a deeper insight into how machines think</a:t>
            </a:r>
          </a:p>
          <a:p>
            <a:pPr>
              <a:spcBef>
                <a:spcPct val="50000"/>
              </a:spcBef>
            </a:pPr>
            <a:endParaRPr lang="en-US" smtClean="0">
              <a:latin typeface="Times" charset="0"/>
            </a:endParaRPr>
          </a:p>
          <a:p>
            <a:pPr>
              <a:spcBef>
                <a:spcPct val="50000"/>
              </a:spcBef>
            </a:pPr>
            <a:r>
              <a:rPr lang="en-US" smtClean="0">
                <a:latin typeface="Times" charset="0"/>
              </a:rPr>
              <a:t>familiar and sometimes not so familiar… deceptively easy</a:t>
            </a:r>
          </a:p>
          <a:p>
            <a:pPr>
              <a:spcBef>
                <a:spcPct val="50000"/>
              </a:spcBef>
            </a:pPr>
            <a:r>
              <a:rPr lang="en-US" sz="1500">
                <a:latin typeface="Times" charset="0"/>
              </a:rPr>
              <a:t>you mean I have to type all that!!</a:t>
            </a:r>
          </a:p>
          <a:p>
            <a:pPr>
              <a:spcBef>
                <a:spcPct val="50000"/>
              </a:spcBef>
            </a:pPr>
            <a:endParaRPr lang="en-US" smtClean="0">
              <a:latin typeface="Times" charset="0"/>
            </a:endParaRPr>
          </a:p>
          <a:p>
            <a:endParaRPr lang="en-US" smtClean="0">
              <a:latin typeface="Times" charset="0"/>
            </a:endParaRPr>
          </a:p>
        </p:txBody>
      </p:sp>
    </p:spTree>
    <p:extLst>
      <p:ext uri="{BB962C8B-B14F-4D97-AF65-F5344CB8AC3E}">
        <p14:creationId xmlns:p14="http://schemas.microsoft.com/office/powerpoint/2010/main" val="16194363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883" indent="-285725">
              <a:defRPr sz="2400">
                <a:solidFill>
                  <a:schemeClr val="tx1"/>
                </a:solidFill>
                <a:latin typeface="Times" charset="0"/>
                <a:ea typeface="MS PGothic" pitchFamily="34" charset="-128"/>
              </a:defRPr>
            </a:lvl2pPr>
            <a:lvl3pPr marL="1142898" indent="-228580">
              <a:defRPr sz="2400">
                <a:solidFill>
                  <a:schemeClr val="tx1"/>
                </a:solidFill>
                <a:latin typeface="Times" charset="0"/>
                <a:ea typeface="MS PGothic" pitchFamily="34" charset="-128"/>
              </a:defRPr>
            </a:lvl3pPr>
            <a:lvl4pPr marL="1600057" indent="-228580">
              <a:defRPr sz="2400">
                <a:solidFill>
                  <a:schemeClr val="tx1"/>
                </a:solidFill>
                <a:latin typeface="Times" charset="0"/>
                <a:ea typeface="MS PGothic" pitchFamily="34" charset="-128"/>
              </a:defRPr>
            </a:lvl4pPr>
            <a:lvl5pPr marL="2057217" indent="-228580">
              <a:defRPr sz="2400">
                <a:solidFill>
                  <a:schemeClr val="tx1"/>
                </a:solidFill>
                <a:latin typeface="Times" charset="0"/>
                <a:ea typeface="MS PGothic" pitchFamily="34" charset="-128"/>
              </a:defRPr>
            </a:lvl5pPr>
            <a:lvl6pPr marL="2514376" indent="-228580" eaLnBrk="0" fontAlgn="base" hangingPunct="0">
              <a:spcBef>
                <a:spcPct val="0"/>
              </a:spcBef>
              <a:spcAft>
                <a:spcPct val="0"/>
              </a:spcAft>
              <a:defRPr sz="2400">
                <a:solidFill>
                  <a:schemeClr val="tx1"/>
                </a:solidFill>
                <a:latin typeface="Times" charset="0"/>
                <a:ea typeface="MS PGothic" pitchFamily="34" charset="-128"/>
              </a:defRPr>
            </a:lvl6pPr>
            <a:lvl7pPr marL="2971536" indent="-228580" eaLnBrk="0" fontAlgn="base" hangingPunct="0">
              <a:spcBef>
                <a:spcPct val="0"/>
              </a:spcBef>
              <a:spcAft>
                <a:spcPct val="0"/>
              </a:spcAft>
              <a:defRPr sz="2400">
                <a:solidFill>
                  <a:schemeClr val="tx1"/>
                </a:solidFill>
                <a:latin typeface="Times" charset="0"/>
                <a:ea typeface="MS PGothic" pitchFamily="34" charset="-128"/>
              </a:defRPr>
            </a:lvl7pPr>
            <a:lvl8pPr marL="3428694" indent="-228580" eaLnBrk="0" fontAlgn="base" hangingPunct="0">
              <a:spcBef>
                <a:spcPct val="0"/>
              </a:spcBef>
              <a:spcAft>
                <a:spcPct val="0"/>
              </a:spcAft>
              <a:defRPr sz="2400">
                <a:solidFill>
                  <a:schemeClr val="tx1"/>
                </a:solidFill>
                <a:latin typeface="Times" charset="0"/>
                <a:ea typeface="MS PGothic" pitchFamily="34" charset="-128"/>
              </a:defRPr>
            </a:lvl8pPr>
            <a:lvl9pPr marL="3885854" indent="-228580" eaLnBrk="0" fontAlgn="base" hangingPunct="0">
              <a:spcBef>
                <a:spcPct val="0"/>
              </a:spcBef>
              <a:spcAft>
                <a:spcPct val="0"/>
              </a:spcAft>
              <a:defRPr sz="2400">
                <a:solidFill>
                  <a:schemeClr val="tx1"/>
                </a:solidFill>
                <a:latin typeface="Times" charset="0"/>
                <a:ea typeface="MS PGothic" pitchFamily="34" charset="-128"/>
              </a:defRPr>
            </a:lvl9pPr>
          </a:lstStyle>
          <a:p>
            <a:fld id="{D02A629A-E650-40C4-82AA-0BF97BFB9933}" type="slidenum">
              <a:rPr lang="en-US" sz="1300"/>
              <a:pPr/>
              <a:t>59</a:t>
            </a:fld>
            <a:endParaRPr lang="en-US" sz="1300"/>
          </a:p>
        </p:txBody>
      </p:sp>
      <p:sp>
        <p:nvSpPr>
          <p:cNvPr id="89091" name="Rectangle 2"/>
          <p:cNvSpPr>
            <a:spLocks noGrp="1" noRot="1" noChangeAspect="1" noChangeArrowheads="1" noTextEdit="1"/>
          </p:cNvSpPr>
          <p:nvPr>
            <p:ph type="sldImg"/>
          </p:nvPr>
        </p:nvSpPr>
        <p:spPr>
          <a:solidFill>
            <a:srgbClr val="FFFFFF"/>
          </a:solidFill>
          <a:ln/>
        </p:spPr>
      </p:sp>
      <p:sp>
        <p:nvSpPr>
          <p:cNvPr id="89092" name="Rectangle 3"/>
          <p:cNvSpPr>
            <a:spLocks noGrp="1" noChangeArrowheads="1"/>
          </p:cNvSpPr>
          <p:nvPr>
            <p:ph type="body" idx="1"/>
          </p:nvPr>
        </p:nvSpPr>
        <p:spPr>
          <a:solidFill>
            <a:srgbClr val="FFFFFF"/>
          </a:solidFill>
          <a:ln>
            <a:solidFill>
              <a:srgbClr val="000000"/>
            </a:solidFill>
          </a:ln>
        </p:spPr>
        <p:txBody>
          <a:bodyPr/>
          <a:lstStyle/>
          <a:p>
            <a:pPr>
              <a:spcBef>
                <a:spcPct val="50000"/>
              </a:spcBef>
            </a:pPr>
            <a:r>
              <a:rPr lang="en-US" smtClean="0">
                <a:latin typeface="Times" charset="0"/>
              </a:rPr>
              <a:t>my foreign language teachers always tried to convince me that the skill of speaking, reading and writing a foreign language…</a:t>
            </a:r>
          </a:p>
          <a:p>
            <a:pPr>
              <a:spcBef>
                <a:spcPct val="50000"/>
              </a:spcBef>
            </a:pPr>
            <a:r>
              <a:rPr lang="en-US" smtClean="0">
                <a:latin typeface="Times" charset="0"/>
              </a:rPr>
              <a:t>I didn</a:t>
            </a:r>
            <a:r>
              <a:rPr lang="ja-JP" altLang="en-US" smtClean="0">
                <a:latin typeface="Times" charset="0"/>
              </a:rPr>
              <a:t>’</a:t>
            </a:r>
            <a:r>
              <a:rPr lang="en-US" altLang="ja-JP" smtClean="0">
                <a:latin typeface="Times" charset="0"/>
              </a:rPr>
              <a:t>t believe them then and I don</a:t>
            </a:r>
            <a:r>
              <a:rPr lang="ja-JP" altLang="en-US" smtClean="0">
                <a:latin typeface="Times" charset="0"/>
              </a:rPr>
              <a:t>’</a:t>
            </a:r>
            <a:r>
              <a:rPr lang="en-US" altLang="ja-JP" smtClean="0">
                <a:latin typeface="Times" charset="0"/>
              </a:rPr>
              <a:t>t believe them now -- but I </a:t>
            </a:r>
            <a:r>
              <a:rPr lang="en-US" altLang="ja-JP" i="1" smtClean="0">
                <a:latin typeface="Times" charset="0"/>
              </a:rPr>
              <a:t>do </a:t>
            </a:r>
            <a:r>
              <a:rPr lang="en-US" altLang="ja-JP" smtClean="0">
                <a:latin typeface="Times" charset="0"/>
              </a:rPr>
              <a:t> believe that reading and writing a computer language is </a:t>
            </a:r>
            <a:r>
              <a:rPr lang="en-US" altLang="ja-JP" i="1" smtClean="0">
                <a:latin typeface="Times" charset="0"/>
              </a:rPr>
              <a:t>the</a:t>
            </a:r>
            <a:r>
              <a:rPr lang="en-US" altLang="ja-JP" smtClean="0">
                <a:latin typeface="Times" charset="0"/>
              </a:rPr>
              <a:t> way to get a strong intuitive understanding of how machines think -- it</a:t>
            </a:r>
            <a:r>
              <a:rPr lang="ja-JP" altLang="en-US" smtClean="0">
                <a:latin typeface="Times" charset="0"/>
              </a:rPr>
              <a:t>’</a:t>
            </a:r>
            <a:r>
              <a:rPr lang="en-US" altLang="ja-JP" smtClean="0">
                <a:latin typeface="Times" charset="0"/>
              </a:rPr>
              <a:t>s also important for getting them to do what you want them to, but even if you forget everything this course (hopefully) teaches about Java (compiler, datatypes, Classes and Objects), the real goal is that you take away a deeper insight into how machines think</a:t>
            </a:r>
          </a:p>
          <a:p>
            <a:pPr>
              <a:spcBef>
                <a:spcPct val="50000"/>
              </a:spcBef>
            </a:pPr>
            <a:endParaRPr lang="en-US" smtClean="0">
              <a:latin typeface="Times" charset="0"/>
            </a:endParaRPr>
          </a:p>
          <a:p>
            <a:pPr>
              <a:spcBef>
                <a:spcPct val="50000"/>
              </a:spcBef>
            </a:pPr>
            <a:r>
              <a:rPr lang="en-US" smtClean="0">
                <a:latin typeface="Times" charset="0"/>
              </a:rPr>
              <a:t>familiar and sometimes not so familiar… deceptively easy</a:t>
            </a:r>
          </a:p>
          <a:p>
            <a:pPr>
              <a:spcBef>
                <a:spcPct val="50000"/>
              </a:spcBef>
            </a:pPr>
            <a:r>
              <a:rPr lang="en-US" sz="1500">
                <a:latin typeface="Times" charset="0"/>
              </a:rPr>
              <a:t>you mean I have to type all that!!</a:t>
            </a:r>
          </a:p>
          <a:p>
            <a:pPr>
              <a:spcBef>
                <a:spcPct val="50000"/>
              </a:spcBef>
            </a:pPr>
            <a:endParaRPr lang="en-US" smtClean="0">
              <a:latin typeface="Times" charset="0"/>
            </a:endParaRPr>
          </a:p>
          <a:p>
            <a:endParaRPr lang="en-US" smtClean="0">
              <a:latin typeface="Times" charset="0"/>
            </a:endParaRPr>
          </a:p>
        </p:txBody>
      </p:sp>
    </p:spTree>
    <p:extLst>
      <p:ext uri="{BB962C8B-B14F-4D97-AF65-F5344CB8AC3E}">
        <p14:creationId xmlns:p14="http://schemas.microsoft.com/office/powerpoint/2010/main" val="401935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24304FE0-8E97-49DE-9F7D-928B576F4106}" type="slidenum">
              <a:rPr lang="en-US" sz="1300" smtClean="0"/>
              <a:pPr/>
              <a:t>60</a:t>
            </a:fld>
            <a:endParaRPr lang="en-US" sz="1300" smtClean="0"/>
          </a:p>
        </p:txBody>
      </p:sp>
      <p:sp>
        <p:nvSpPr>
          <p:cNvPr id="118787" name="Rectangle 2"/>
          <p:cNvSpPr>
            <a:spLocks noGrp="1" noRot="1" noChangeAspect="1" noChangeArrowheads="1" noTextEdit="1"/>
          </p:cNvSpPr>
          <p:nvPr>
            <p:ph type="sldImg"/>
          </p:nvPr>
        </p:nvSpPr>
        <p:spPr>
          <a:solidFill>
            <a:srgbClr val="FFFFFF"/>
          </a:solidFill>
          <a:ln/>
        </p:spPr>
      </p:sp>
      <p:sp>
        <p:nvSpPr>
          <p:cNvPr id="11878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pitchFamily="34" charset="-128"/>
              </a:rPr>
              <a:t>Electric:  from www.staticfreesoftware.com</a:t>
            </a:r>
          </a:p>
          <a:p>
            <a:pPr eaLnBrk="1" hangingPunct="1"/>
            <a:r>
              <a:rPr lang="en-US" smtClean="0">
                <a:ea typeface="ＭＳ Ｐゴシック" pitchFamily="34" charset="-128"/>
              </a:rPr>
              <a:t>My tutorial is at:</a:t>
            </a:r>
          </a:p>
          <a:p>
            <a:pPr eaLnBrk="1" hangingPunct="1"/>
            <a:r>
              <a:rPr lang="en-US" smtClean="0">
                <a:ea typeface="ＭＳ Ｐゴシック" pitchFamily="34" charset="-128"/>
              </a:rPr>
              <a:t>http://odin.ac.hmc.edu/~harris/class/chipdesign/electric.pdf</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r>
              <a:rPr lang="en-US" smtClean="0">
                <a:ea typeface="ＭＳ Ｐゴシック" pitchFamily="34" charset="-128"/>
              </a:rPr>
              <a:t>Lasergene (a molecular biology suite of programs for aligning and comparing</a:t>
            </a:r>
          </a:p>
          <a:p>
            <a:pPr eaLnBrk="1" hangingPunct="1"/>
            <a:r>
              <a:rPr lang="en-US" smtClean="0">
                <a:ea typeface="ＭＳ Ｐゴシック" pitchFamily="34" charset="-128"/>
              </a:rPr>
              <a:t>       DNA sequences, etc.)</a:t>
            </a:r>
          </a:p>
          <a:p>
            <a:pPr eaLnBrk="1" hangingPunct="1"/>
            <a:r>
              <a:rPr lang="en-US" smtClean="0">
                <a:ea typeface="ＭＳ Ｐゴシック" pitchFamily="34" charset="-128"/>
              </a:rPr>
              <a:t>Statview (statistical analysis)</a:t>
            </a:r>
          </a:p>
          <a:p>
            <a:pPr eaLnBrk="1" hangingPunct="1"/>
            <a:r>
              <a:rPr lang="en-US" smtClean="0">
                <a:ea typeface="ＭＳ Ｐゴシック" pitchFamily="34" charset="-128"/>
              </a:rPr>
              <a:t>KaleidaGraph (plotting &amp; graphing)</a:t>
            </a:r>
          </a:p>
          <a:p>
            <a:pPr eaLnBrk="1" hangingPunct="1"/>
            <a:r>
              <a:rPr lang="en-US" smtClean="0">
                <a:ea typeface="ＭＳ Ｐゴシック" pitchFamily="34" charset="-128"/>
              </a:rPr>
              <a:t>Populus (programs that simulate ecological and evolutionary processes)</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endParaRPr lang="en-US" smtClean="0">
              <a:ea typeface="ＭＳ Ｐゴシック" pitchFamily="34"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BB4004FA-1480-4AA4-BE7A-D301CD4E35D4}" type="slidenum">
              <a:rPr lang="en-US" sz="1300" smtClean="0"/>
              <a:pPr/>
              <a:t>61</a:t>
            </a:fld>
            <a:endParaRPr lang="en-US" sz="1300" smtClean="0"/>
          </a:p>
        </p:txBody>
      </p:sp>
      <p:sp>
        <p:nvSpPr>
          <p:cNvPr id="121859" name="Rectangle 2"/>
          <p:cNvSpPr>
            <a:spLocks noGrp="1" noRot="1" noChangeAspect="1" noChangeArrowheads="1" noTextEdit="1"/>
          </p:cNvSpPr>
          <p:nvPr>
            <p:ph type="sldImg"/>
          </p:nvPr>
        </p:nvSpPr>
        <p:spPr>
          <a:solidFill>
            <a:srgbClr val="FFFFFF"/>
          </a:solidFill>
          <a:ln/>
        </p:spPr>
      </p:sp>
      <p:sp>
        <p:nvSpPr>
          <p:cNvPr id="12186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BB4004FA-1480-4AA4-BE7A-D301CD4E35D4}" type="slidenum">
              <a:rPr lang="en-US" sz="1300" smtClean="0"/>
              <a:pPr/>
              <a:t>62</a:t>
            </a:fld>
            <a:endParaRPr lang="en-US" sz="1300" smtClean="0"/>
          </a:p>
        </p:txBody>
      </p:sp>
      <p:sp>
        <p:nvSpPr>
          <p:cNvPr id="121859" name="Rectangle 2"/>
          <p:cNvSpPr>
            <a:spLocks noGrp="1" noRot="1" noChangeAspect="1" noChangeArrowheads="1" noTextEdit="1"/>
          </p:cNvSpPr>
          <p:nvPr>
            <p:ph type="sldImg"/>
          </p:nvPr>
        </p:nvSpPr>
        <p:spPr>
          <a:solidFill>
            <a:srgbClr val="FFFFFF"/>
          </a:solidFill>
          <a:ln/>
        </p:spPr>
      </p:sp>
      <p:sp>
        <p:nvSpPr>
          <p:cNvPr id="12186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9B85F0CB-E6BC-49C6-B015-09CFDAF99E20}" type="slidenum">
              <a:rPr lang="en-US" sz="1300" smtClean="0">
                <a:solidFill>
                  <a:prstClr val="black"/>
                </a:solidFill>
              </a:rPr>
              <a:pPr/>
              <a:t>64</a:t>
            </a:fld>
            <a:endParaRPr lang="en-US" sz="1300" smtClean="0">
              <a:solidFill>
                <a:prstClr val="black"/>
              </a:solidFill>
            </a:endParaRPr>
          </a:p>
        </p:txBody>
      </p:sp>
      <p:sp>
        <p:nvSpPr>
          <p:cNvPr id="71683" name="Rectangle 2"/>
          <p:cNvSpPr>
            <a:spLocks noGrp="1" noRot="1" noChangeAspect="1" noChangeArrowheads="1" noTextEdit="1"/>
          </p:cNvSpPr>
          <p:nvPr>
            <p:ph type="sldImg"/>
          </p:nvPr>
        </p:nvSpPr>
        <p:spPr>
          <a:solidFill>
            <a:srgbClr val="FFFFFF"/>
          </a:solidFill>
          <a:ln/>
        </p:spPr>
      </p:sp>
      <p:sp>
        <p:nvSpPr>
          <p:cNvPr id="71684" name="Rectangle 3"/>
          <p:cNvSpPr>
            <a:spLocks noGrp="1" noChangeArrowheads="1"/>
          </p:cNvSpPr>
          <p:nvPr>
            <p:ph type="body" idx="1"/>
          </p:nvPr>
        </p:nvSpPr>
        <p:spPr>
          <a:solidFill>
            <a:srgbClr val="FFFFFF"/>
          </a:solidFill>
          <a:ln>
            <a:solidFill>
              <a:srgbClr val="000000"/>
            </a:solidFill>
          </a:ln>
        </p:spPr>
        <p:txBody>
          <a:bodyPr/>
          <a:lstStyle/>
          <a:p>
            <a:endParaRPr lang="en-US" smtClean="0">
              <a:latin typeface="Times" charset="0"/>
            </a:endParaRPr>
          </a:p>
        </p:txBody>
      </p:sp>
    </p:spTree>
    <p:extLst>
      <p:ext uri="{BB962C8B-B14F-4D97-AF65-F5344CB8AC3E}">
        <p14:creationId xmlns:p14="http://schemas.microsoft.com/office/powerpoint/2010/main" val="24199685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9B85F0CB-E6BC-49C6-B015-09CFDAF99E20}" type="slidenum">
              <a:rPr lang="en-US" sz="1300" smtClean="0">
                <a:solidFill>
                  <a:prstClr val="black"/>
                </a:solidFill>
              </a:rPr>
              <a:pPr/>
              <a:t>65</a:t>
            </a:fld>
            <a:endParaRPr lang="en-US" sz="1300" smtClean="0">
              <a:solidFill>
                <a:prstClr val="black"/>
              </a:solidFill>
            </a:endParaRPr>
          </a:p>
        </p:txBody>
      </p:sp>
      <p:sp>
        <p:nvSpPr>
          <p:cNvPr id="71683" name="Rectangle 2"/>
          <p:cNvSpPr>
            <a:spLocks noGrp="1" noRot="1" noChangeAspect="1" noChangeArrowheads="1" noTextEdit="1"/>
          </p:cNvSpPr>
          <p:nvPr>
            <p:ph type="sldImg"/>
          </p:nvPr>
        </p:nvSpPr>
        <p:spPr>
          <a:solidFill>
            <a:srgbClr val="FFFFFF"/>
          </a:solidFill>
          <a:ln/>
        </p:spPr>
      </p:sp>
      <p:sp>
        <p:nvSpPr>
          <p:cNvPr id="71684" name="Rectangle 3"/>
          <p:cNvSpPr>
            <a:spLocks noGrp="1" noChangeArrowheads="1"/>
          </p:cNvSpPr>
          <p:nvPr>
            <p:ph type="body" idx="1"/>
          </p:nvPr>
        </p:nvSpPr>
        <p:spPr>
          <a:solidFill>
            <a:srgbClr val="FFFFFF"/>
          </a:solidFill>
          <a:ln>
            <a:solidFill>
              <a:srgbClr val="000000"/>
            </a:solidFill>
          </a:ln>
        </p:spPr>
        <p:txBody>
          <a:bodyPr/>
          <a:lstStyle/>
          <a:p>
            <a:endParaRPr lang="en-US" smtClean="0">
              <a:latin typeface="Times" charset="0"/>
            </a:endParaRPr>
          </a:p>
        </p:txBody>
      </p:sp>
    </p:spTree>
    <p:extLst>
      <p:ext uri="{BB962C8B-B14F-4D97-AF65-F5344CB8AC3E}">
        <p14:creationId xmlns:p14="http://schemas.microsoft.com/office/powerpoint/2010/main" val="271085607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9B85F0CB-E6BC-49C6-B015-09CFDAF99E20}" type="slidenum">
              <a:rPr lang="en-US" sz="1300" smtClean="0">
                <a:solidFill>
                  <a:prstClr val="black"/>
                </a:solidFill>
              </a:rPr>
              <a:pPr/>
              <a:t>66</a:t>
            </a:fld>
            <a:endParaRPr lang="en-US" sz="1300" smtClean="0">
              <a:solidFill>
                <a:prstClr val="black"/>
              </a:solidFill>
            </a:endParaRPr>
          </a:p>
        </p:txBody>
      </p:sp>
      <p:sp>
        <p:nvSpPr>
          <p:cNvPr id="71683" name="Rectangle 2"/>
          <p:cNvSpPr>
            <a:spLocks noGrp="1" noRot="1" noChangeAspect="1" noChangeArrowheads="1" noTextEdit="1"/>
          </p:cNvSpPr>
          <p:nvPr>
            <p:ph type="sldImg"/>
          </p:nvPr>
        </p:nvSpPr>
        <p:spPr>
          <a:solidFill>
            <a:srgbClr val="FFFFFF"/>
          </a:solidFill>
          <a:ln/>
        </p:spPr>
      </p:sp>
      <p:sp>
        <p:nvSpPr>
          <p:cNvPr id="71684" name="Rectangle 3"/>
          <p:cNvSpPr>
            <a:spLocks noGrp="1" noChangeArrowheads="1"/>
          </p:cNvSpPr>
          <p:nvPr>
            <p:ph type="body" idx="1"/>
          </p:nvPr>
        </p:nvSpPr>
        <p:spPr>
          <a:solidFill>
            <a:srgbClr val="FFFFFF"/>
          </a:solidFill>
          <a:ln>
            <a:solidFill>
              <a:srgbClr val="000000"/>
            </a:solidFill>
          </a:ln>
        </p:spPr>
        <p:txBody>
          <a:bodyPr/>
          <a:lstStyle/>
          <a:p>
            <a:endParaRPr lang="en-US" smtClean="0">
              <a:latin typeface="Times" charset="0"/>
            </a:endParaRPr>
          </a:p>
        </p:txBody>
      </p:sp>
    </p:spTree>
    <p:extLst>
      <p:ext uri="{BB962C8B-B14F-4D97-AF65-F5344CB8AC3E}">
        <p14:creationId xmlns:p14="http://schemas.microsoft.com/office/powerpoint/2010/main" val="128988317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F6BF8F49-56DF-4EB9-8342-32F74773974A}" type="slidenum">
              <a:rPr lang="en-US" sz="1300" smtClean="0"/>
              <a:pPr/>
              <a:t>67</a:t>
            </a:fld>
            <a:endParaRPr lang="en-US" sz="1300" smtClean="0"/>
          </a:p>
        </p:txBody>
      </p:sp>
      <p:sp>
        <p:nvSpPr>
          <p:cNvPr id="120835" name="Rectangle 2"/>
          <p:cNvSpPr>
            <a:spLocks noGrp="1" noRot="1" noChangeAspect="1" noChangeArrowheads="1" noTextEdit="1"/>
          </p:cNvSpPr>
          <p:nvPr>
            <p:ph type="sldImg"/>
          </p:nvPr>
        </p:nvSpPr>
        <p:spPr>
          <a:solidFill>
            <a:srgbClr val="FFFFFF"/>
          </a:solidFill>
          <a:ln/>
        </p:spPr>
      </p:sp>
      <p:sp>
        <p:nvSpPr>
          <p:cNvPr id="12083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pitchFamily="34" charset="-128"/>
              </a:rPr>
              <a:t>Electric:  from www.staticfreesoftware.com</a:t>
            </a:r>
          </a:p>
          <a:p>
            <a:pPr eaLnBrk="1" hangingPunct="1"/>
            <a:r>
              <a:rPr lang="en-US" smtClean="0">
                <a:ea typeface="ＭＳ Ｐゴシック" pitchFamily="34" charset="-128"/>
              </a:rPr>
              <a:t>My tutorial is at:</a:t>
            </a:r>
          </a:p>
          <a:p>
            <a:pPr eaLnBrk="1" hangingPunct="1"/>
            <a:r>
              <a:rPr lang="en-US" smtClean="0">
                <a:ea typeface="ＭＳ Ｐゴシック" pitchFamily="34" charset="-128"/>
              </a:rPr>
              <a:t>http://odin.ac.hmc.edu/~harris/class/chipdesign/electric.pdf</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r>
              <a:rPr lang="en-US" smtClean="0">
                <a:ea typeface="ＭＳ Ｐゴシック" pitchFamily="34" charset="-128"/>
              </a:rPr>
              <a:t>Lasergene (a molecular biology suite of programs for aligning and comparing</a:t>
            </a:r>
          </a:p>
          <a:p>
            <a:pPr eaLnBrk="1" hangingPunct="1"/>
            <a:r>
              <a:rPr lang="en-US" smtClean="0">
                <a:ea typeface="ＭＳ Ｐゴシック" pitchFamily="34" charset="-128"/>
              </a:rPr>
              <a:t>       DNA sequences, etc.)</a:t>
            </a:r>
          </a:p>
          <a:p>
            <a:pPr eaLnBrk="1" hangingPunct="1"/>
            <a:r>
              <a:rPr lang="en-US" smtClean="0">
                <a:ea typeface="ＭＳ Ｐゴシック" pitchFamily="34" charset="-128"/>
              </a:rPr>
              <a:t>Statview (statistical analysis)</a:t>
            </a:r>
          </a:p>
          <a:p>
            <a:pPr eaLnBrk="1" hangingPunct="1"/>
            <a:r>
              <a:rPr lang="en-US" smtClean="0">
                <a:ea typeface="ＭＳ Ｐゴシック" pitchFamily="34" charset="-128"/>
              </a:rPr>
              <a:t>KaleidaGraph (plotting &amp; graphing)</a:t>
            </a:r>
          </a:p>
          <a:p>
            <a:pPr eaLnBrk="1" hangingPunct="1"/>
            <a:r>
              <a:rPr lang="en-US" smtClean="0">
                <a:ea typeface="ＭＳ Ｐゴシック" pitchFamily="34" charset="-128"/>
              </a:rPr>
              <a:t>Populus (programs that simulate ecological and evolutionary processes)</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endParaRPr lang="en-US" smtClean="0">
              <a:ea typeface="ＭＳ Ｐゴシック" pitchFamily="34"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pitchFamily="34" charset="0"/>
                <a:ea typeface="MS PGothic" pitchFamily="34" charset="-128"/>
              </a:defRPr>
            </a:lvl1pPr>
            <a:lvl2pPr marL="785372" indent="-302066" eaLnBrk="0" hangingPunct="0">
              <a:spcBef>
                <a:spcPct val="30000"/>
              </a:spcBef>
              <a:defRPr sz="1300">
                <a:solidFill>
                  <a:schemeClr val="tx1"/>
                </a:solidFill>
                <a:latin typeface="Arial" pitchFamily="34" charset="0"/>
                <a:ea typeface="MS PGothic" pitchFamily="34" charset="-128"/>
              </a:defRPr>
            </a:lvl2pPr>
            <a:lvl3pPr marL="1208265" indent="-241653" eaLnBrk="0" hangingPunct="0">
              <a:spcBef>
                <a:spcPct val="30000"/>
              </a:spcBef>
              <a:defRPr sz="1300">
                <a:solidFill>
                  <a:schemeClr val="tx1"/>
                </a:solidFill>
                <a:latin typeface="Arial" pitchFamily="34" charset="0"/>
                <a:ea typeface="MS PGothic" pitchFamily="34" charset="-128"/>
              </a:defRPr>
            </a:lvl3pPr>
            <a:lvl4pPr marL="1691571" indent="-241653" eaLnBrk="0" hangingPunct="0">
              <a:spcBef>
                <a:spcPct val="30000"/>
              </a:spcBef>
              <a:defRPr sz="1300">
                <a:solidFill>
                  <a:schemeClr val="tx1"/>
                </a:solidFill>
                <a:latin typeface="Arial" pitchFamily="34" charset="0"/>
                <a:ea typeface="MS PGothic" pitchFamily="34" charset="-128"/>
              </a:defRPr>
            </a:lvl4pPr>
            <a:lvl5pPr marL="2174878" indent="-241653" eaLnBrk="0" hangingPunct="0">
              <a:spcBef>
                <a:spcPct val="30000"/>
              </a:spcBef>
              <a:defRPr sz="1300">
                <a:solidFill>
                  <a:schemeClr val="tx1"/>
                </a:solidFill>
                <a:latin typeface="Arial" pitchFamily="34" charset="0"/>
                <a:ea typeface="MS PGothic" pitchFamily="34" charset="-128"/>
              </a:defRPr>
            </a:lvl5pPr>
            <a:lvl6pPr marL="2658184" indent="-241653" eaLnBrk="0" fontAlgn="base" hangingPunct="0">
              <a:spcBef>
                <a:spcPct val="30000"/>
              </a:spcBef>
              <a:spcAft>
                <a:spcPct val="0"/>
              </a:spcAft>
              <a:defRPr sz="1300">
                <a:solidFill>
                  <a:schemeClr val="tx1"/>
                </a:solidFill>
                <a:latin typeface="Arial" pitchFamily="34" charset="0"/>
                <a:ea typeface="MS PGothic" pitchFamily="34" charset="-128"/>
              </a:defRPr>
            </a:lvl6pPr>
            <a:lvl7pPr marL="3141490" indent="-241653" eaLnBrk="0" fontAlgn="base" hangingPunct="0">
              <a:spcBef>
                <a:spcPct val="30000"/>
              </a:spcBef>
              <a:spcAft>
                <a:spcPct val="0"/>
              </a:spcAft>
              <a:defRPr sz="1300">
                <a:solidFill>
                  <a:schemeClr val="tx1"/>
                </a:solidFill>
                <a:latin typeface="Arial" pitchFamily="34" charset="0"/>
                <a:ea typeface="MS PGothic" pitchFamily="34" charset="-128"/>
              </a:defRPr>
            </a:lvl7pPr>
            <a:lvl8pPr marL="3624796" indent="-241653" eaLnBrk="0" fontAlgn="base" hangingPunct="0">
              <a:spcBef>
                <a:spcPct val="30000"/>
              </a:spcBef>
              <a:spcAft>
                <a:spcPct val="0"/>
              </a:spcAft>
              <a:defRPr sz="1300">
                <a:solidFill>
                  <a:schemeClr val="tx1"/>
                </a:solidFill>
                <a:latin typeface="Arial" pitchFamily="34" charset="0"/>
                <a:ea typeface="MS PGothic" pitchFamily="34" charset="-128"/>
              </a:defRPr>
            </a:lvl8pPr>
            <a:lvl9pPr marL="4108102" indent="-241653" eaLnBrk="0" fontAlgn="base" hangingPunct="0">
              <a:spcBef>
                <a:spcPct val="30000"/>
              </a:spcBef>
              <a:spcAft>
                <a:spcPct val="0"/>
              </a:spcAft>
              <a:defRPr sz="1300">
                <a:solidFill>
                  <a:schemeClr val="tx1"/>
                </a:solidFill>
                <a:latin typeface="Arial" pitchFamily="34" charset="0"/>
                <a:ea typeface="MS PGothic" pitchFamily="34" charset="-128"/>
              </a:defRPr>
            </a:lvl9pPr>
          </a:lstStyle>
          <a:p>
            <a:pPr eaLnBrk="1" hangingPunct="1">
              <a:spcBef>
                <a:spcPct val="0"/>
              </a:spcBef>
            </a:pPr>
            <a:fld id="{23AE3919-F4CC-4786-B661-05B72C907E83}" type="slidenum">
              <a:rPr lang="en-US" altLang="en-US" smtClean="0"/>
              <a:pPr eaLnBrk="1" hangingPunct="1">
                <a:spcBef>
                  <a:spcPct val="0"/>
                </a:spcBef>
              </a:pPr>
              <a:t>68</a:t>
            </a:fld>
            <a:endParaRPr lang="en-US" altLang="en-US" smtClean="0"/>
          </a:p>
        </p:txBody>
      </p:sp>
      <p:sp>
        <p:nvSpPr>
          <p:cNvPr id="238595" name="Rectangle 2"/>
          <p:cNvSpPr>
            <a:spLocks noGrp="1" noRot="1" noChangeAspect="1" noChangeArrowheads="1" noTextEdit="1"/>
          </p:cNvSpPr>
          <p:nvPr>
            <p:ph type="sldImg"/>
          </p:nvPr>
        </p:nvSpPr>
        <p:spPr>
          <a:ln/>
        </p:spPr>
      </p:sp>
      <p:sp>
        <p:nvSpPr>
          <p:cNvPr id="2385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7C136731-D566-4595-BD42-366FC8282518}" type="slidenum">
              <a:rPr lang="en-US" sz="1300" smtClean="0">
                <a:solidFill>
                  <a:prstClr val="black"/>
                </a:solidFill>
              </a:rPr>
              <a:pPr/>
              <a:t>12</a:t>
            </a:fld>
            <a:endParaRPr lang="en-US" sz="1300" smtClean="0">
              <a:solidFill>
                <a:prstClr val="black"/>
              </a:solidFill>
            </a:endParaRPr>
          </a:p>
        </p:txBody>
      </p:sp>
      <p:sp>
        <p:nvSpPr>
          <p:cNvPr id="116739" name="Rectangle 2"/>
          <p:cNvSpPr>
            <a:spLocks noGrp="1" noRot="1" noChangeAspect="1" noChangeArrowheads="1" noTextEdit="1"/>
          </p:cNvSpPr>
          <p:nvPr>
            <p:ph type="sldImg"/>
          </p:nvPr>
        </p:nvSpPr>
        <p:spPr>
          <a:solidFill>
            <a:srgbClr val="FFFFFF"/>
          </a:solidFill>
          <a:ln/>
        </p:spPr>
      </p:sp>
      <p:sp>
        <p:nvSpPr>
          <p:cNvPr id="11674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pitchFamily="34" charset="-128"/>
              </a:rPr>
              <a:t>Electric:  from www.staticfreesoftware.com</a:t>
            </a:r>
          </a:p>
          <a:p>
            <a:pPr eaLnBrk="1" hangingPunct="1"/>
            <a:r>
              <a:rPr lang="en-US" smtClean="0">
                <a:ea typeface="ＭＳ Ｐゴシック" pitchFamily="34" charset="-128"/>
              </a:rPr>
              <a:t>My tutorial is at:</a:t>
            </a:r>
          </a:p>
          <a:p>
            <a:pPr eaLnBrk="1" hangingPunct="1"/>
            <a:r>
              <a:rPr lang="en-US" smtClean="0">
                <a:ea typeface="ＭＳ Ｐゴシック" pitchFamily="34" charset="-128"/>
              </a:rPr>
              <a:t>http://odin.ac.hmc.edu/~harris/class/chipdesign/electric.pdf</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r>
              <a:rPr lang="en-US" smtClean="0">
                <a:ea typeface="ＭＳ Ｐゴシック" pitchFamily="34" charset="-128"/>
              </a:rPr>
              <a:t>Lasergene (a molecular biology suite of programs for aligning and comparing</a:t>
            </a:r>
          </a:p>
          <a:p>
            <a:pPr eaLnBrk="1" hangingPunct="1"/>
            <a:r>
              <a:rPr lang="en-US" smtClean="0">
                <a:ea typeface="ＭＳ Ｐゴシック" pitchFamily="34" charset="-128"/>
              </a:rPr>
              <a:t>       DNA sequences, etc.)</a:t>
            </a:r>
          </a:p>
          <a:p>
            <a:pPr eaLnBrk="1" hangingPunct="1"/>
            <a:r>
              <a:rPr lang="en-US" smtClean="0">
                <a:ea typeface="ＭＳ Ｐゴシック" pitchFamily="34" charset="-128"/>
              </a:rPr>
              <a:t>Statview (statistical analysis)</a:t>
            </a:r>
          </a:p>
          <a:p>
            <a:pPr eaLnBrk="1" hangingPunct="1"/>
            <a:r>
              <a:rPr lang="en-US" smtClean="0">
                <a:ea typeface="ＭＳ Ｐゴシック" pitchFamily="34" charset="-128"/>
              </a:rPr>
              <a:t>KaleidaGraph (plotting &amp; graphing)</a:t>
            </a:r>
          </a:p>
          <a:p>
            <a:pPr eaLnBrk="1" hangingPunct="1"/>
            <a:r>
              <a:rPr lang="en-US" smtClean="0">
                <a:ea typeface="ＭＳ Ｐゴシック" pitchFamily="34" charset="-128"/>
              </a:rPr>
              <a:t>Populus (programs that simulate ecological and evolutionary processes)</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endParaRPr lang="en-US" smtClean="0">
              <a:ea typeface="ＭＳ Ｐゴシック" pitchFamily="34"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BB4004FA-1480-4AA4-BE7A-D301CD4E35D4}" type="slidenum">
              <a:rPr lang="en-US" sz="1300" smtClean="0"/>
              <a:pPr/>
              <a:t>70</a:t>
            </a:fld>
            <a:endParaRPr lang="en-US" sz="1300" smtClean="0"/>
          </a:p>
        </p:txBody>
      </p:sp>
      <p:sp>
        <p:nvSpPr>
          <p:cNvPr id="121859" name="Rectangle 2"/>
          <p:cNvSpPr>
            <a:spLocks noGrp="1" noRot="1" noChangeAspect="1" noChangeArrowheads="1" noTextEdit="1"/>
          </p:cNvSpPr>
          <p:nvPr>
            <p:ph type="sldImg"/>
          </p:nvPr>
        </p:nvSpPr>
        <p:spPr>
          <a:solidFill>
            <a:srgbClr val="FFFFFF"/>
          </a:solidFill>
          <a:ln/>
        </p:spPr>
      </p:sp>
      <p:sp>
        <p:nvSpPr>
          <p:cNvPr id="12186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AA72B47A-181E-4DE2-AF7D-F37455DA36CB}" type="slidenum">
              <a:rPr lang="en-US" sz="1300" smtClean="0"/>
              <a:pPr/>
              <a:t>71</a:t>
            </a:fld>
            <a:endParaRPr lang="en-US" sz="1300" smtClean="0"/>
          </a:p>
        </p:txBody>
      </p:sp>
      <p:sp>
        <p:nvSpPr>
          <p:cNvPr id="123907" name="Rectangle 2"/>
          <p:cNvSpPr>
            <a:spLocks noGrp="1" noRot="1" noChangeAspect="1" noChangeArrowheads="1" noTextEdit="1"/>
          </p:cNvSpPr>
          <p:nvPr>
            <p:ph type="sldImg"/>
          </p:nvPr>
        </p:nvSpPr>
        <p:spPr>
          <a:solidFill>
            <a:srgbClr val="FFFFFF"/>
          </a:solidFill>
          <a:ln/>
        </p:spPr>
      </p:sp>
      <p:sp>
        <p:nvSpPr>
          <p:cNvPr id="12390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63155C98-A274-442B-AC38-8CCC0007B0CE}" type="slidenum">
              <a:rPr lang="en-US" sz="1300" smtClean="0"/>
              <a:pPr/>
              <a:t>72</a:t>
            </a:fld>
            <a:endParaRPr lang="en-US" sz="1300" smtClean="0"/>
          </a:p>
        </p:txBody>
      </p:sp>
      <p:sp>
        <p:nvSpPr>
          <p:cNvPr id="126979" name="Rectangle 2"/>
          <p:cNvSpPr>
            <a:spLocks noGrp="1" noRot="1" noChangeAspect="1" noChangeArrowheads="1" noTextEdit="1"/>
          </p:cNvSpPr>
          <p:nvPr>
            <p:ph type="sldImg"/>
          </p:nvPr>
        </p:nvSpPr>
        <p:spPr>
          <a:solidFill>
            <a:srgbClr val="FFFFFF"/>
          </a:solidFill>
          <a:ln/>
        </p:spPr>
      </p:sp>
      <p:sp>
        <p:nvSpPr>
          <p:cNvPr id="12698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F330D0D1-16EF-45AD-B252-252690DDE4CF}" type="slidenum">
              <a:rPr lang="en-US" sz="1300" smtClean="0"/>
              <a:pPr/>
              <a:t>73</a:t>
            </a:fld>
            <a:endParaRPr lang="en-US" sz="1300" smtClean="0"/>
          </a:p>
        </p:txBody>
      </p:sp>
      <p:sp>
        <p:nvSpPr>
          <p:cNvPr id="129027" name="Rectangle 2"/>
          <p:cNvSpPr>
            <a:spLocks noGrp="1" noRot="1" noChangeAspect="1" noChangeArrowheads="1" noTextEdit="1"/>
          </p:cNvSpPr>
          <p:nvPr>
            <p:ph type="sldImg"/>
          </p:nvPr>
        </p:nvSpPr>
        <p:spPr>
          <a:solidFill>
            <a:srgbClr val="FFFFFF"/>
          </a:solidFill>
          <a:ln/>
        </p:spPr>
      </p:sp>
      <p:sp>
        <p:nvSpPr>
          <p:cNvPr id="12902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pitchFamily="34" charset="-128"/>
              </a:rPr>
              <a:t>Selena's estoy contigo</a:t>
            </a:r>
          </a:p>
          <a:p>
            <a:pPr eaLnBrk="1" hangingPunct="1"/>
            <a:r>
              <a:rPr lang="en-US" smtClean="0">
                <a:ea typeface="ＭＳ Ｐゴシック" pitchFamily="34" charset="-128"/>
              </a:rPr>
              <a:t>Spanish was Selena's scond language</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593EAAB6-2999-46D6-A460-EEFBCD40D127}" type="slidenum">
              <a:rPr lang="en-US" sz="1300" smtClean="0"/>
              <a:pPr/>
              <a:t>74</a:t>
            </a:fld>
            <a:endParaRPr lang="en-US" sz="1300" smtClean="0"/>
          </a:p>
        </p:txBody>
      </p:sp>
      <p:sp>
        <p:nvSpPr>
          <p:cNvPr id="130051" name="Rectangle 2"/>
          <p:cNvSpPr>
            <a:spLocks noGrp="1" noRot="1" noChangeAspect="1" noChangeArrowheads="1" noTextEdit="1"/>
          </p:cNvSpPr>
          <p:nvPr>
            <p:ph type="sldImg"/>
          </p:nvPr>
        </p:nvSpPr>
        <p:spPr>
          <a:solidFill>
            <a:srgbClr val="FFFFFF"/>
          </a:solidFill>
          <a:ln/>
        </p:spPr>
      </p:sp>
      <p:sp>
        <p:nvSpPr>
          <p:cNvPr id="13005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pitchFamily="34" charset="-128"/>
              </a:rPr>
              <a:t>Selena's estoy contigo</a:t>
            </a:r>
          </a:p>
          <a:p>
            <a:pPr eaLnBrk="1" hangingPunct="1"/>
            <a:r>
              <a:rPr lang="en-US" smtClean="0">
                <a:ea typeface="ＭＳ Ｐゴシック" pitchFamily="34" charset="-128"/>
              </a:rPr>
              <a:t>Spanish was Selena's scond language</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E4FFE0C7-F97B-454B-A4D5-AF9104D955D6}" type="slidenum">
              <a:rPr lang="en-US" sz="1300" smtClean="0"/>
              <a:pPr/>
              <a:t>75</a:t>
            </a:fld>
            <a:endParaRPr lang="en-US" sz="1300" smtClean="0"/>
          </a:p>
        </p:txBody>
      </p:sp>
      <p:sp>
        <p:nvSpPr>
          <p:cNvPr id="131075" name="Rectangle 2"/>
          <p:cNvSpPr>
            <a:spLocks noGrp="1" noRot="1" noChangeAspect="1" noChangeArrowheads="1" noTextEdit="1"/>
          </p:cNvSpPr>
          <p:nvPr>
            <p:ph type="sldImg"/>
          </p:nvPr>
        </p:nvSpPr>
        <p:spPr>
          <a:solidFill>
            <a:srgbClr val="FFFFFF"/>
          </a:solidFill>
          <a:ln/>
        </p:spPr>
      </p:sp>
      <p:sp>
        <p:nvSpPr>
          <p:cNvPr id="13107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689C1B00-66CC-4D70-B963-E3C9D767965A}" type="slidenum">
              <a:rPr lang="en-US" sz="1300" smtClean="0"/>
              <a:pPr/>
              <a:t>76</a:t>
            </a:fld>
            <a:endParaRPr lang="en-US" sz="1300" smtClean="0"/>
          </a:p>
        </p:txBody>
      </p:sp>
      <p:sp>
        <p:nvSpPr>
          <p:cNvPr id="133123" name="Rectangle 2"/>
          <p:cNvSpPr>
            <a:spLocks noGrp="1" noRot="1" noChangeAspect="1" noChangeArrowheads="1" noTextEdit="1"/>
          </p:cNvSpPr>
          <p:nvPr>
            <p:ph type="sldImg"/>
          </p:nvPr>
        </p:nvSpPr>
        <p:spPr>
          <a:solidFill>
            <a:srgbClr val="FFFFFF"/>
          </a:solidFill>
          <a:ln/>
        </p:spPr>
      </p:sp>
      <p:sp>
        <p:nvSpPr>
          <p:cNvPr id="13312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0EBBC79C-BEFE-4F3D-B4F5-6C8FDAA245D2}" type="slidenum">
              <a:rPr lang="en-US" sz="1300" smtClean="0"/>
              <a:pPr/>
              <a:t>77</a:t>
            </a:fld>
            <a:endParaRPr lang="en-US" sz="1300" smtClean="0"/>
          </a:p>
        </p:txBody>
      </p:sp>
      <p:sp>
        <p:nvSpPr>
          <p:cNvPr id="134147" name="Rectangle 2"/>
          <p:cNvSpPr>
            <a:spLocks noGrp="1" noRot="1" noChangeAspect="1" noChangeArrowheads="1" noTextEdit="1"/>
          </p:cNvSpPr>
          <p:nvPr>
            <p:ph type="sldImg"/>
          </p:nvPr>
        </p:nvSpPr>
        <p:spPr>
          <a:solidFill>
            <a:srgbClr val="FFFFFF"/>
          </a:solidFill>
          <a:ln/>
        </p:spPr>
      </p:sp>
      <p:sp>
        <p:nvSpPr>
          <p:cNvPr id="13414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FCE3346C-9600-4E92-ACCC-4DE52A77F1A3}" type="slidenum">
              <a:rPr lang="en-US" sz="1300" smtClean="0"/>
              <a:pPr/>
              <a:t>78</a:t>
            </a:fld>
            <a:endParaRPr lang="en-US" sz="1300" smtClean="0"/>
          </a:p>
        </p:txBody>
      </p:sp>
      <p:sp>
        <p:nvSpPr>
          <p:cNvPr id="136195" name="Rectangle 2"/>
          <p:cNvSpPr>
            <a:spLocks noGrp="1" noRot="1" noChangeAspect="1" noChangeArrowheads="1" noTextEdit="1"/>
          </p:cNvSpPr>
          <p:nvPr>
            <p:ph type="sldImg"/>
          </p:nvPr>
        </p:nvSpPr>
        <p:spPr>
          <a:solidFill>
            <a:srgbClr val="FFFFFF"/>
          </a:solidFill>
          <a:ln/>
        </p:spPr>
      </p:sp>
      <p:sp>
        <p:nvSpPr>
          <p:cNvPr id="13619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pitchFamily="34" charset="-128"/>
              </a:rPr>
              <a:t>Electric:  from www.staticfreesoftware.com</a:t>
            </a:r>
          </a:p>
          <a:p>
            <a:pPr eaLnBrk="1" hangingPunct="1"/>
            <a:r>
              <a:rPr lang="en-US" smtClean="0">
                <a:ea typeface="ＭＳ Ｐゴシック" pitchFamily="34" charset="-128"/>
              </a:rPr>
              <a:t>My tutorial is at:</a:t>
            </a:r>
          </a:p>
          <a:p>
            <a:pPr eaLnBrk="1" hangingPunct="1"/>
            <a:r>
              <a:rPr lang="en-US" smtClean="0">
                <a:ea typeface="ＭＳ Ｐゴシック" pitchFamily="34" charset="-128"/>
              </a:rPr>
              <a:t>http://odin.ac.hmc.edu/~harris/class/chipdesign/electric.pdf</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r>
              <a:rPr lang="en-US" smtClean="0">
                <a:ea typeface="ＭＳ Ｐゴシック" pitchFamily="34" charset="-128"/>
              </a:rPr>
              <a:t>Lasergene (a molecular biology suite of programs for aligning and comparing</a:t>
            </a:r>
          </a:p>
          <a:p>
            <a:pPr eaLnBrk="1" hangingPunct="1"/>
            <a:r>
              <a:rPr lang="en-US" smtClean="0">
                <a:ea typeface="ＭＳ Ｐゴシック" pitchFamily="34" charset="-128"/>
              </a:rPr>
              <a:t>       DNA sequences, etc.)</a:t>
            </a:r>
          </a:p>
          <a:p>
            <a:pPr eaLnBrk="1" hangingPunct="1"/>
            <a:r>
              <a:rPr lang="en-US" smtClean="0">
                <a:ea typeface="ＭＳ Ｐゴシック" pitchFamily="34" charset="-128"/>
              </a:rPr>
              <a:t>Statview (statistical analysis)</a:t>
            </a:r>
          </a:p>
          <a:p>
            <a:pPr eaLnBrk="1" hangingPunct="1"/>
            <a:r>
              <a:rPr lang="en-US" smtClean="0">
                <a:ea typeface="ＭＳ Ｐゴシック" pitchFamily="34" charset="-128"/>
              </a:rPr>
              <a:t>KaleidaGraph (plotting &amp; graphing)</a:t>
            </a:r>
          </a:p>
          <a:p>
            <a:pPr eaLnBrk="1" hangingPunct="1"/>
            <a:r>
              <a:rPr lang="en-US" smtClean="0">
                <a:ea typeface="ＭＳ Ｐゴシック" pitchFamily="34" charset="-128"/>
              </a:rPr>
              <a:t>Populus (programs that simulate ecological and evolutionary processes)</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endParaRPr lang="en-US" smtClean="0">
              <a:ea typeface="ＭＳ Ｐゴシック" pitchFamily="34" charset="-128"/>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484144B0-B80F-452F-A63F-18973B353E7C}" type="slidenum">
              <a:rPr lang="en-US" sz="1300" smtClean="0"/>
              <a:pPr/>
              <a:t>79</a:t>
            </a:fld>
            <a:endParaRPr lang="en-US" sz="1300" smtClean="0"/>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B90CABAA-AC6B-4E4F-98FB-83A3D9469976}" type="slidenum">
              <a:rPr lang="en-US" sz="1300" smtClean="0">
                <a:solidFill>
                  <a:prstClr val="black"/>
                </a:solidFill>
              </a:rPr>
              <a:pPr/>
              <a:t>13</a:t>
            </a:fld>
            <a:endParaRPr lang="en-US" sz="1300" smtClean="0">
              <a:solidFill>
                <a:prstClr val="black"/>
              </a:solidFill>
            </a:endParaRPr>
          </a:p>
        </p:txBody>
      </p:sp>
      <p:sp>
        <p:nvSpPr>
          <p:cNvPr id="117763" name="Rectangle 2"/>
          <p:cNvSpPr>
            <a:spLocks noGrp="1" noRot="1" noChangeAspect="1" noChangeArrowheads="1" noTextEdit="1"/>
          </p:cNvSpPr>
          <p:nvPr>
            <p:ph type="sldImg"/>
          </p:nvPr>
        </p:nvSpPr>
        <p:spPr>
          <a:solidFill>
            <a:srgbClr val="FFFFFF"/>
          </a:solidFill>
          <a:ln/>
        </p:spPr>
      </p:sp>
      <p:sp>
        <p:nvSpPr>
          <p:cNvPr id="11776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pitchFamily="34" charset="-128"/>
              </a:rPr>
              <a:t>Electric:  from www.staticfreesoftware.com</a:t>
            </a:r>
          </a:p>
          <a:p>
            <a:pPr eaLnBrk="1" hangingPunct="1"/>
            <a:r>
              <a:rPr lang="en-US" smtClean="0">
                <a:ea typeface="ＭＳ Ｐゴシック" pitchFamily="34" charset="-128"/>
              </a:rPr>
              <a:t>My tutorial is at:</a:t>
            </a:r>
          </a:p>
          <a:p>
            <a:pPr eaLnBrk="1" hangingPunct="1"/>
            <a:r>
              <a:rPr lang="en-US" smtClean="0">
                <a:ea typeface="ＭＳ Ｐゴシック" pitchFamily="34" charset="-128"/>
              </a:rPr>
              <a:t>http://odin.ac.hmc.edu/~harris/class/chipdesign/electric.pdf</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r>
              <a:rPr lang="en-US" smtClean="0">
                <a:ea typeface="ＭＳ Ｐゴシック" pitchFamily="34" charset="-128"/>
              </a:rPr>
              <a:t>Lasergene (a molecular biology suite of programs for aligning and comparing</a:t>
            </a:r>
          </a:p>
          <a:p>
            <a:pPr eaLnBrk="1" hangingPunct="1"/>
            <a:r>
              <a:rPr lang="en-US" smtClean="0">
                <a:ea typeface="ＭＳ Ｐゴシック" pitchFamily="34" charset="-128"/>
              </a:rPr>
              <a:t>       DNA sequences, etc.)</a:t>
            </a:r>
          </a:p>
          <a:p>
            <a:pPr eaLnBrk="1" hangingPunct="1"/>
            <a:r>
              <a:rPr lang="en-US" smtClean="0">
                <a:ea typeface="ＭＳ Ｐゴシック" pitchFamily="34" charset="-128"/>
              </a:rPr>
              <a:t>Statview (statistical analysis)</a:t>
            </a:r>
          </a:p>
          <a:p>
            <a:pPr eaLnBrk="1" hangingPunct="1"/>
            <a:r>
              <a:rPr lang="en-US" smtClean="0">
                <a:ea typeface="ＭＳ Ｐゴシック" pitchFamily="34" charset="-128"/>
              </a:rPr>
              <a:t>KaleidaGraph (plotting &amp; graphing)</a:t>
            </a:r>
          </a:p>
          <a:p>
            <a:pPr eaLnBrk="1" hangingPunct="1"/>
            <a:r>
              <a:rPr lang="en-US" smtClean="0">
                <a:ea typeface="ＭＳ Ｐゴシック" pitchFamily="34" charset="-128"/>
              </a:rPr>
              <a:t>Populus (programs that simulate ecological and evolutionary processes)</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endParaRPr lang="en-US" smtClean="0">
              <a:ea typeface="ＭＳ Ｐゴシック" pitchFamily="34" charset="-128"/>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7C43423E-A4C6-49E5-9FAA-F3B8B3B7CAFB}" type="slidenum">
              <a:rPr lang="en-US" sz="1300" smtClean="0"/>
              <a:pPr/>
              <a:t>80</a:t>
            </a:fld>
            <a:endParaRPr lang="en-US" sz="1300" smtClean="0"/>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7C43423E-A4C6-49E5-9FAA-F3B8B3B7CAFB}" type="slidenum">
              <a:rPr lang="en-US" sz="1300" smtClean="0"/>
              <a:pPr/>
              <a:t>81</a:t>
            </a:fld>
            <a:endParaRPr lang="en-US" sz="1300" smtClean="0"/>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498B37ED-8AC1-4479-B041-57F15780BFF1}" type="slidenum">
              <a:rPr lang="en-US" sz="1300" smtClean="0"/>
              <a:pPr/>
              <a:t>85</a:t>
            </a:fld>
            <a:endParaRPr lang="en-US" sz="1300" smtClean="0"/>
          </a:p>
        </p:txBody>
      </p:sp>
      <p:sp>
        <p:nvSpPr>
          <p:cNvPr id="122883" name="Rectangle 2"/>
          <p:cNvSpPr>
            <a:spLocks noGrp="1" noRot="1" noChangeAspect="1" noChangeArrowheads="1" noTextEdit="1"/>
          </p:cNvSpPr>
          <p:nvPr>
            <p:ph type="sldImg"/>
          </p:nvPr>
        </p:nvSpPr>
        <p:spPr>
          <a:solidFill>
            <a:srgbClr val="FFFFFF"/>
          </a:solidFill>
          <a:ln/>
        </p:spPr>
      </p:sp>
      <p:sp>
        <p:nvSpPr>
          <p:cNvPr id="122884" name="Rectangle 3"/>
          <p:cNvSpPr>
            <a:spLocks noGrp="1" noChangeArrowheads="1"/>
          </p:cNvSpPr>
          <p:nvPr>
            <p:ph type="body" idx="1"/>
          </p:nvPr>
        </p:nvSpPr>
        <p:spPr>
          <a:solidFill>
            <a:srgbClr val="FFFFFF"/>
          </a:solidFill>
          <a:ln>
            <a:solidFill>
              <a:srgbClr val="000000"/>
            </a:solidFill>
          </a:ln>
        </p:spPr>
        <p:txBody>
          <a:bodyPr/>
          <a:lstStyle/>
          <a:p>
            <a:pPr eaLnBrk="1" hangingPunct="1">
              <a:spcBef>
                <a:spcPct val="50000"/>
              </a:spcBef>
            </a:pPr>
            <a:r>
              <a:rPr lang="en-US" smtClean="0">
                <a:ea typeface="ＭＳ Ｐゴシック" pitchFamily="34" charset="-128"/>
              </a:rPr>
              <a:t>recursion -- seems like magic</a:t>
            </a:r>
          </a:p>
          <a:p>
            <a:pPr eaLnBrk="1" hangingPunct="1">
              <a:spcBef>
                <a:spcPct val="50000"/>
              </a:spcBef>
            </a:pPr>
            <a:r>
              <a:rPr lang="en-US" smtClean="0">
                <a:ea typeface="ＭＳ Ｐゴシック" pitchFamily="34" charset="-128"/>
              </a:rPr>
              <a:t>Gilderoy Lockhart</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9B5330B2-8E4B-4B22-A88D-CE2545599181}" type="slidenum">
              <a:rPr lang="en-US" sz="1300" smtClean="0"/>
              <a:pPr/>
              <a:t>86</a:t>
            </a:fld>
            <a:endParaRPr lang="en-US" sz="1300" smtClean="0"/>
          </a:p>
        </p:txBody>
      </p:sp>
      <p:sp>
        <p:nvSpPr>
          <p:cNvPr id="140291" name="Rectangle 2"/>
          <p:cNvSpPr>
            <a:spLocks noGrp="1" noRot="1" noChangeAspect="1" noChangeArrowheads="1" noTextEdit="1"/>
          </p:cNvSpPr>
          <p:nvPr>
            <p:ph type="sldImg"/>
          </p:nvPr>
        </p:nvSpPr>
        <p:spPr>
          <a:solidFill>
            <a:srgbClr val="FFFFFF"/>
          </a:solidFill>
          <a:ln/>
        </p:spPr>
      </p:sp>
      <p:sp>
        <p:nvSpPr>
          <p:cNvPr id="14029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pitchFamily="34" charset="-128"/>
              </a:rPr>
              <a:t>Electric:  from www.staticfreesoftware.com</a:t>
            </a:r>
          </a:p>
          <a:p>
            <a:pPr eaLnBrk="1" hangingPunct="1"/>
            <a:r>
              <a:rPr lang="en-US" smtClean="0">
                <a:ea typeface="ＭＳ Ｐゴシック" pitchFamily="34" charset="-128"/>
              </a:rPr>
              <a:t>My tutorial is at:</a:t>
            </a:r>
          </a:p>
          <a:p>
            <a:pPr eaLnBrk="1" hangingPunct="1"/>
            <a:r>
              <a:rPr lang="en-US" smtClean="0">
                <a:ea typeface="ＭＳ Ｐゴシック" pitchFamily="34" charset="-128"/>
              </a:rPr>
              <a:t>http://odin.ac.hmc.edu/~harris/class/chipdesign/electric.pdf</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r>
              <a:rPr lang="en-US" smtClean="0">
                <a:ea typeface="ＭＳ Ｐゴシック" pitchFamily="34" charset="-128"/>
              </a:rPr>
              <a:t>Lasergene (a molecular biology suite of programs for aligning and comparing</a:t>
            </a:r>
          </a:p>
          <a:p>
            <a:pPr eaLnBrk="1" hangingPunct="1"/>
            <a:r>
              <a:rPr lang="en-US" smtClean="0">
                <a:ea typeface="ＭＳ Ｐゴシック" pitchFamily="34" charset="-128"/>
              </a:rPr>
              <a:t>       DNA sequences, etc.)</a:t>
            </a:r>
          </a:p>
          <a:p>
            <a:pPr eaLnBrk="1" hangingPunct="1"/>
            <a:r>
              <a:rPr lang="en-US" smtClean="0">
                <a:ea typeface="ＭＳ Ｐゴシック" pitchFamily="34" charset="-128"/>
              </a:rPr>
              <a:t>Statview (statistical analysis)</a:t>
            </a:r>
          </a:p>
          <a:p>
            <a:pPr eaLnBrk="1" hangingPunct="1"/>
            <a:r>
              <a:rPr lang="en-US" smtClean="0">
                <a:ea typeface="ＭＳ Ｐゴシック" pitchFamily="34" charset="-128"/>
              </a:rPr>
              <a:t>KaleidaGraph (plotting &amp; graphing)</a:t>
            </a:r>
          </a:p>
          <a:p>
            <a:pPr eaLnBrk="1" hangingPunct="1"/>
            <a:r>
              <a:rPr lang="en-US" smtClean="0">
                <a:ea typeface="ＭＳ Ｐゴシック" pitchFamily="34" charset="-128"/>
              </a:rPr>
              <a:t>Populus (programs that simulate ecological and evolutionary processes)</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endParaRPr lang="en-US" smtClean="0">
              <a:ea typeface="ＭＳ Ｐゴシック" pitchFamily="34" charset="-128"/>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A1707C75-ECDF-4CE4-BE54-CD316FD07CAB}" type="slidenum">
              <a:rPr lang="en-US" sz="1300" smtClean="0"/>
              <a:pPr/>
              <a:t>88</a:t>
            </a:fld>
            <a:endParaRPr lang="en-US" sz="1300" smtClean="0"/>
          </a:p>
        </p:txBody>
      </p:sp>
      <p:sp>
        <p:nvSpPr>
          <p:cNvPr id="111619" name="Rectangle 2"/>
          <p:cNvSpPr>
            <a:spLocks noGrp="1" noRot="1" noChangeAspect="1" noChangeArrowheads="1" noTextEdit="1"/>
          </p:cNvSpPr>
          <p:nvPr>
            <p:ph type="sldImg"/>
          </p:nvPr>
        </p:nvSpPr>
        <p:spPr>
          <a:solidFill>
            <a:srgbClr val="FFFFFF"/>
          </a:solidFill>
          <a:ln/>
        </p:spPr>
      </p:sp>
      <p:sp>
        <p:nvSpPr>
          <p:cNvPr id="11162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pitchFamily="34" charset="-128"/>
              </a:rPr>
              <a:t>Electric:  from www.staticfreesoftware.com</a:t>
            </a:r>
          </a:p>
          <a:p>
            <a:pPr eaLnBrk="1" hangingPunct="1"/>
            <a:r>
              <a:rPr lang="en-US" smtClean="0">
                <a:ea typeface="ＭＳ Ｐゴシック" pitchFamily="34" charset="-128"/>
              </a:rPr>
              <a:t>My tutorial is at:</a:t>
            </a:r>
          </a:p>
          <a:p>
            <a:pPr eaLnBrk="1" hangingPunct="1"/>
            <a:r>
              <a:rPr lang="en-US" smtClean="0">
                <a:ea typeface="ＭＳ Ｐゴシック" pitchFamily="34" charset="-128"/>
              </a:rPr>
              <a:t>http://odin.ac.hmc.edu/~harris/class/chipdesign/electric.pdf</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r>
              <a:rPr lang="en-US" smtClean="0">
                <a:ea typeface="ＭＳ Ｐゴシック" pitchFamily="34" charset="-128"/>
              </a:rPr>
              <a:t>Lasergene (a molecular biology suite of programs for aligning and comparing</a:t>
            </a:r>
          </a:p>
          <a:p>
            <a:pPr eaLnBrk="1" hangingPunct="1"/>
            <a:r>
              <a:rPr lang="en-US" smtClean="0">
                <a:ea typeface="ＭＳ Ｐゴシック" pitchFamily="34" charset="-128"/>
              </a:rPr>
              <a:t>       DNA sequences, etc.)</a:t>
            </a:r>
          </a:p>
          <a:p>
            <a:pPr eaLnBrk="1" hangingPunct="1"/>
            <a:r>
              <a:rPr lang="en-US" smtClean="0">
                <a:ea typeface="ＭＳ Ｐゴシック" pitchFamily="34" charset="-128"/>
              </a:rPr>
              <a:t>Statview (statistical analysis)</a:t>
            </a:r>
          </a:p>
          <a:p>
            <a:pPr eaLnBrk="1" hangingPunct="1"/>
            <a:r>
              <a:rPr lang="en-US" smtClean="0">
                <a:ea typeface="ＭＳ Ｐゴシック" pitchFamily="34" charset="-128"/>
              </a:rPr>
              <a:t>KaleidaGraph (plotting &amp; graphing)</a:t>
            </a:r>
          </a:p>
          <a:p>
            <a:pPr eaLnBrk="1" hangingPunct="1"/>
            <a:r>
              <a:rPr lang="en-US" smtClean="0">
                <a:ea typeface="ＭＳ Ｐゴシック" pitchFamily="34" charset="-128"/>
              </a:rPr>
              <a:t>Populus (programs that simulate ecological and evolutionary processes)</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endParaRPr lang="en-US" smtClean="0">
              <a:ea typeface="ＭＳ Ｐゴシック" pitchFamily="34" charset="-128"/>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04519D1C-C590-4676-92F6-3E05F885EECB}" type="slidenum">
              <a:rPr lang="en-US" sz="1300" smtClean="0"/>
              <a:pPr/>
              <a:t>91</a:t>
            </a:fld>
            <a:endParaRPr lang="en-US" sz="1300" smtClean="0"/>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7901EF9B-CE48-4654-B26E-73715964DE3F}" type="slidenum">
              <a:rPr lang="en-US" sz="1300" smtClean="0"/>
              <a:pPr/>
              <a:t>92</a:t>
            </a:fld>
            <a:endParaRPr lang="en-US" sz="1300" smtClean="0"/>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B5CFFDE6-084D-496A-8CF9-5CED53C41414}" type="slidenum">
              <a:rPr lang="en-US" sz="1300" smtClean="0"/>
              <a:pPr/>
              <a:t>93</a:t>
            </a:fld>
            <a:endParaRPr lang="en-US" sz="1300" smtClean="0"/>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8D302C1A-F7CD-4445-B2DE-2319C48C6254}" type="slidenum">
              <a:rPr lang="en-US" sz="1300" smtClean="0"/>
              <a:pPr/>
              <a:t>94</a:t>
            </a:fld>
            <a:endParaRPr lang="en-US" sz="1300" smtClean="0"/>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55FFDAC2-6CBF-4301-B462-4DEB96B08CDA}" type="slidenum">
              <a:rPr lang="en-US" sz="1300" smtClean="0"/>
              <a:pPr/>
              <a:t>98</a:t>
            </a:fld>
            <a:endParaRPr lang="en-US" sz="1300" smtClean="0"/>
          </a:p>
        </p:txBody>
      </p:sp>
      <p:sp>
        <p:nvSpPr>
          <p:cNvPr id="145411" name="Rectangle 2"/>
          <p:cNvSpPr>
            <a:spLocks noGrp="1" noRot="1" noChangeAspect="1" noChangeArrowheads="1" noTextEdit="1"/>
          </p:cNvSpPr>
          <p:nvPr>
            <p:ph type="sldImg"/>
          </p:nvPr>
        </p:nvSpPr>
        <p:spPr>
          <a:solidFill>
            <a:srgbClr val="FFFFFF"/>
          </a:solidFill>
          <a:ln/>
        </p:spPr>
      </p:sp>
      <p:sp>
        <p:nvSpPr>
          <p:cNvPr id="14541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pitchFamily="34" charset="-128"/>
              </a:rPr>
              <a:t>Electric:  from www.staticfreesoftware.com</a:t>
            </a:r>
          </a:p>
          <a:p>
            <a:pPr eaLnBrk="1" hangingPunct="1"/>
            <a:r>
              <a:rPr lang="en-US" smtClean="0">
                <a:ea typeface="ＭＳ Ｐゴシック" pitchFamily="34" charset="-128"/>
              </a:rPr>
              <a:t>My tutorial is at:</a:t>
            </a:r>
          </a:p>
          <a:p>
            <a:pPr eaLnBrk="1" hangingPunct="1"/>
            <a:r>
              <a:rPr lang="en-US" smtClean="0">
                <a:ea typeface="ＭＳ Ｐゴシック" pitchFamily="34" charset="-128"/>
              </a:rPr>
              <a:t>http://odin.ac.hmc.edu/~harris/class/chipdesign/electric.pdf</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r>
              <a:rPr lang="en-US" smtClean="0">
                <a:ea typeface="ＭＳ Ｐゴシック" pitchFamily="34" charset="-128"/>
              </a:rPr>
              <a:t>Lasergene (a molecular biology suite of programs for aligning and comparing</a:t>
            </a:r>
          </a:p>
          <a:p>
            <a:pPr eaLnBrk="1" hangingPunct="1"/>
            <a:r>
              <a:rPr lang="en-US" smtClean="0">
                <a:ea typeface="ＭＳ Ｐゴシック" pitchFamily="34" charset="-128"/>
              </a:rPr>
              <a:t>       DNA sequences, etc.)</a:t>
            </a:r>
          </a:p>
          <a:p>
            <a:pPr eaLnBrk="1" hangingPunct="1"/>
            <a:r>
              <a:rPr lang="en-US" smtClean="0">
                <a:ea typeface="ＭＳ Ｐゴシック" pitchFamily="34" charset="-128"/>
              </a:rPr>
              <a:t>Statview (statistical analysis)</a:t>
            </a:r>
          </a:p>
          <a:p>
            <a:pPr eaLnBrk="1" hangingPunct="1"/>
            <a:r>
              <a:rPr lang="en-US" smtClean="0">
                <a:ea typeface="ＭＳ Ｐゴシック" pitchFamily="34" charset="-128"/>
              </a:rPr>
              <a:t>KaleidaGraph (plotting &amp; graphing)</a:t>
            </a:r>
          </a:p>
          <a:p>
            <a:pPr eaLnBrk="1" hangingPunct="1"/>
            <a:r>
              <a:rPr lang="en-US" smtClean="0">
                <a:ea typeface="ＭＳ Ｐゴシック" pitchFamily="34" charset="-128"/>
              </a:rPr>
              <a:t>Populus (programs that simulate ecological and evolutionary processes)</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endParaRPr lang="en-US" smtClean="0">
              <a:ea typeface="ＭＳ Ｐゴシック"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24304FE0-8E97-49DE-9F7D-928B576F4106}" type="slidenum">
              <a:rPr lang="en-US" sz="1300" smtClean="0">
                <a:solidFill>
                  <a:prstClr val="black"/>
                </a:solidFill>
              </a:rPr>
              <a:pPr/>
              <a:t>14</a:t>
            </a:fld>
            <a:endParaRPr lang="en-US" sz="1300" smtClean="0">
              <a:solidFill>
                <a:prstClr val="black"/>
              </a:solidFill>
            </a:endParaRPr>
          </a:p>
        </p:txBody>
      </p:sp>
      <p:sp>
        <p:nvSpPr>
          <p:cNvPr id="118787" name="Rectangle 2"/>
          <p:cNvSpPr>
            <a:spLocks noGrp="1" noRot="1" noChangeAspect="1" noChangeArrowheads="1" noTextEdit="1"/>
          </p:cNvSpPr>
          <p:nvPr>
            <p:ph type="sldImg"/>
          </p:nvPr>
        </p:nvSpPr>
        <p:spPr>
          <a:solidFill>
            <a:srgbClr val="FFFFFF"/>
          </a:solidFill>
          <a:ln/>
        </p:spPr>
      </p:sp>
      <p:sp>
        <p:nvSpPr>
          <p:cNvPr id="11878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pitchFamily="34" charset="-128"/>
              </a:rPr>
              <a:t>Electric:  from www.staticfreesoftware.com</a:t>
            </a:r>
          </a:p>
          <a:p>
            <a:pPr eaLnBrk="1" hangingPunct="1"/>
            <a:r>
              <a:rPr lang="en-US" smtClean="0">
                <a:ea typeface="ＭＳ Ｐゴシック" pitchFamily="34" charset="-128"/>
              </a:rPr>
              <a:t>My tutorial is at:</a:t>
            </a:r>
          </a:p>
          <a:p>
            <a:pPr eaLnBrk="1" hangingPunct="1"/>
            <a:r>
              <a:rPr lang="en-US" smtClean="0">
                <a:ea typeface="ＭＳ Ｐゴシック" pitchFamily="34" charset="-128"/>
              </a:rPr>
              <a:t>http://odin.ac.hmc.edu/~harris/class/chipdesign/electric.pdf</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r>
              <a:rPr lang="en-US" smtClean="0">
                <a:ea typeface="ＭＳ Ｐゴシック" pitchFamily="34" charset="-128"/>
              </a:rPr>
              <a:t>Lasergene (a molecular biology suite of programs for aligning and comparing</a:t>
            </a:r>
          </a:p>
          <a:p>
            <a:pPr eaLnBrk="1" hangingPunct="1"/>
            <a:r>
              <a:rPr lang="en-US" smtClean="0">
                <a:ea typeface="ＭＳ Ｐゴシック" pitchFamily="34" charset="-128"/>
              </a:rPr>
              <a:t>       DNA sequences, etc.)</a:t>
            </a:r>
          </a:p>
          <a:p>
            <a:pPr eaLnBrk="1" hangingPunct="1"/>
            <a:r>
              <a:rPr lang="en-US" smtClean="0">
                <a:ea typeface="ＭＳ Ｐゴシック" pitchFamily="34" charset="-128"/>
              </a:rPr>
              <a:t>Statview (statistical analysis)</a:t>
            </a:r>
          </a:p>
          <a:p>
            <a:pPr eaLnBrk="1" hangingPunct="1"/>
            <a:r>
              <a:rPr lang="en-US" smtClean="0">
                <a:ea typeface="ＭＳ Ｐゴシック" pitchFamily="34" charset="-128"/>
              </a:rPr>
              <a:t>KaleidaGraph (plotting &amp; graphing)</a:t>
            </a:r>
          </a:p>
          <a:p>
            <a:pPr eaLnBrk="1" hangingPunct="1"/>
            <a:r>
              <a:rPr lang="en-US" smtClean="0">
                <a:ea typeface="ＭＳ Ｐゴシック" pitchFamily="34" charset="-128"/>
              </a:rPr>
              <a:t>Populus (programs that simulate ecological and evolutionary processes)</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endParaRPr lang="en-US" smtClean="0">
              <a:ea typeface="ＭＳ Ｐゴシック" pitchFamily="34" charset="-128"/>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FA9636F0-E602-44D2-A2CA-E58785EE136A}" type="slidenum">
              <a:rPr lang="en-US" sz="1300" smtClean="0"/>
              <a:pPr/>
              <a:t>99</a:t>
            </a:fld>
            <a:endParaRPr lang="en-US" sz="1300" smtClean="0"/>
          </a:p>
        </p:txBody>
      </p:sp>
      <p:sp>
        <p:nvSpPr>
          <p:cNvPr id="146435" name="Rectangle 2"/>
          <p:cNvSpPr>
            <a:spLocks noGrp="1" noRot="1" noChangeAspect="1" noChangeArrowheads="1" noTextEdit="1"/>
          </p:cNvSpPr>
          <p:nvPr>
            <p:ph type="sldImg"/>
          </p:nvPr>
        </p:nvSpPr>
        <p:spPr>
          <a:solidFill>
            <a:srgbClr val="FFFFFF"/>
          </a:solidFill>
          <a:ln/>
        </p:spPr>
      </p:sp>
      <p:sp>
        <p:nvSpPr>
          <p:cNvPr id="14643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pitchFamily="34" charset="-128"/>
              </a:rPr>
              <a:t>Electric:  from www.staticfreesoftware.com</a:t>
            </a:r>
          </a:p>
          <a:p>
            <a:pPr eaLnBrk="1" hangingPunct="1"/>
            <a:r>
              <a:rPr lang="en-US" smtClean="0">
                <a:ea typeface="ＭＳ Ｐゴシック" pitchFamily="34" charset="-128"/>
              </a:rPr>
              <a:t>My tutorial is at:</a:t>
            </a:r>
          </a:p>
          <a:p>
            <a:pPr eaLnBrk="1" hangingPunct="1"/>
            <a:r>
              <a:rPr lang="en-US" smtClean="0">
                <a:ea typeface="ＭＳ Ｐゴシック" pitchFamily="34" charset="-128"/>
              </a:rPr>
              <a:t>http://odin.ac.hmc.edu/~harris/class/chipdesign/electric.pdf</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r>
              <a:rPr lang="en-US" smtClean="0">
                <a:ea typeface="ＭＳ Ｐゴシック" pitchFamily="34" charset="-128"/>
              </a:rPr>
              <a:t>Lasergene (a molecular biology suite of programs for aligning and comparing</a:t>
            </a:r>
          </a:p>
          <a:p>
            <a:pPr eaLnBrk="1" hangingPunct="1"/>
            <a:r>
              <a:rPr lang="en-US" smtClean="0">
                <a:ea typeface="ＭＳ Ｐゴシック" pitchFamily="34" charset="-128"/>
              </a:rPr>
              <a:t>       DNA sequences, etc.)</a:t>
            </a:r>
          </a:p>
          <a:p>
            <a:pPr eaLnBrk="1" hangingPunct="1"/>
            <a:r>
              <a:rPr lang="en-US" smtClean="0">
                <a:ea typeface="ＭＳ Ｐゴシック" pitchFamily="34" charset="-128"/>
              </a:rPr>
              <a:t>Statview (statistical analysis)</a:t>
            </a:r>
          </a:p>
          <a:p>
            <a:pPr eaLnBrk="1" hangingPunct="1"/>
            <a:r>
              <a:rPr lang="en-US" smtClean="0">
                <a:ea typeface="ＭＳ Ｐゴシック" pitchFamily="34" charset="-128"/>
              </a:rPr>
              <a:t>KaleidaGraph (plotting &amp; graphing)</a:t>
            </a:r>
          </a:p>
          <a:p>
            <a:pPr eaLnBrk="1" hangingPunct="1"/>
            <a:r>
              <a:rPr lang="en-US" smtClean="0">
                <a:ea typeface="ＭＳ Ｐゴシック" pitchFamily="34" charset="-128"/>
              </a:rPr>
              <a:t>Populus (programs that simulate ecological and evolutionary processes)</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endParaRPr lang="en-US" smtClean="0">
              <a:ea typeface="ＭＳ Ｐゴシック" pitchFamily="34" charset="-128"/>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278D76AB-9F24-4B73-B379-A31BAD0C6F86}" type="slidenum">
              <a:rPr lang="en-US" sz="1300" smtClean="0"/>
              <a:pPr/>
              <a:t>100</a:t>
            </a:fld>
            <a:endParaRPr lang="en-US" sz="1300" smtClean="0"/>
          </a:p>
        </p:txBody>
      </p:sp>
      <p:sp>
        <p:nvSpPr>
          <p:cNvPr id="147459" name="Rectangle 2"/>
          <p:cNvSpPr>
            <a:spLocks noGrp="1" noRot="1" noChangeAspect="1" noChangeArrowheads="1" noTextEdit="1"/>
          </p:cNvSpPr>
          <p:nvPr>
            <p:ph type="sldImg"/>
          </p:nvPr>
        </p:nvSpPr>
        <p:spPr>
          <a:solidFill>
            <a:srgbClr val="FFFFFF"/>
          </a:solidFill>
          <a:ln/>
        </p:spPr>
      </p:sp>
      <p:sp>
        <p:nvSpPr>
          <p:cNvPr id="14746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8D719C3B-0678-4A59-A672-E4516207FA07}" type="slidenum">
              <a:rPr lang="en-US" sz="1300" smtClean="0"/>
              <a:pPr/>
              <a:t>101</a:t>
            </a:fld>
            <a:endParaRPr lang="en-US" sz="1300" smtClean="0"/>
          </a:p>
        </p:txBody>
      </p:sp>
      <p:sp>
        <p:nvSpPr>
          <p:cNvPr id="148483" name="Rectangle 2"/>
          <p:cNvSpPr>
            <a:spLocks noGrp="1" noRot="1" noChangeAspect="1" noChangeArrowheads="1" noTextEdit="1"/>
          </p:cNvSpPr>
          <p:nvPr>
            <p:ph type="sldImg"/>
          </p:nvPr>
        </p:nvSpPr>
        <p:spPr>
          <a:solidFill>
            <a:srgbClr val="FFFFFF"/>
          </a:solidFill>
          <a:ln/>
        </p:spPr>
      </p:sp>
      <p:sp>
        <p:nvSpPr>
          <p:cNvPr id="14848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6DDDBA43-5A7F-4426-87B9-12DC76B5274F}" type="slidenum">
              <a:rPr lang="en-US" sz="1300" smtClean="0"/>
              <a:pPr/>
              <a:t>110</a:t>
            </a:fld>
            <a:endParaRPr lang="en-US" sz="1300" smtClean="0"/>
          </a:p>
        </p:txBody>
      </p:sp>
      <p:sp>
        <p:nvSpPr>
          <p:cNvPr id="149507" name="Rectangle 2"/>
          <p:cNvSpPr>
            <a:spLocks noGrp="1" noRot="1" noChangeAspect="1" noChangeArrowheads="1" noTextEdit="1"/>
          </p:cNvSpPr>
          <p:nvPr>
            <p:ph type="sldImg"/>
          </p:nvPr>
        </p:nvSpPr>
        <p:spPr>
          <a:solidFill>
            <a:srgbClr val="FFFFFF"/>
          </a:solidFill>
          <a:ln/>
        </p:spPr>
      </p:sp>
      <p:sp>
        <p:nvSpPr>
          <p:cNvPr id="14950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30CADDFA-E760-4DA3-85FD-7FE69097EF8F}" type="slidenum">
              <a:rPr lang="en-US" sz="1300" smtClean="0"/>
              <a:pPr/>
              <a:t>111</a:t>
            </a:fld>
            <a:endParaRPr lang="en-US" sz="1300" smtClean="0"/>
          </a:p>
        </p:txBody>
      </p:sp>
      <p:sp>
        <p:nvSpPr>
          <p:cNvPr id="150531" name="Rectangle 1026"/>
          <p:cNvSpPr>
            <a:spLocks noGrp="1" noRot="1" noChangeAspect="1" noChangeArrowheads="1" noTextEdit="1"/>
          </p:cNvSpPr>
          <p:nvPr>
            <p:ph type="sldImg"/>
          </p:nvPr>
        </p:nvSpPr>
        <p:spPr>
          <a:ln/>
        </p:spPr>
      </p:sp>
      <p:sp>
        <p:nvSpPr>
          <p:cNvPr id="150532"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F6D8789F-7C8B-4C24-AB50-2F7200AC95B5}" type="slidenum">
              <a:rPr lang="en-US" sz="1300" smtClean="0"/>
              <a:pPr/>
              <a:t>114</a:t>
            </a:fld>
            <a:endParaRPr lang="en-US" sz="1300" smtClean="0"/>
          </a:p>
        </p:txBody>
      </p:sp>
      <p:sp>
        <p:nvSpPr>
          <p:cNvPr id="151555" name="Rectangle 2"/>
          <p:cNvSpPr>
            <a:spLocks noGrp="1" noRot="1" noChangeAspect="1" noChangeArrowheads="1" noTextEdit="1"/>
          </p:cNvSpPr>
          <p:nvPr>
            <p:ph type="sldImg"/>
          </p:nvPr>
        </p:nvSpPr>
        <p:spPr>
          <a:solidFill>
            <a:srgbClr val="FFFFFF"/>
          </a:solidFill>
          <a:ln/>
        </p:spPr>
      </p:sp>
      <p:sp>
        <p:nvSpPr>
          <p:cNvPr id="15155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pitchFamily="34" charset="-128"/>
              </a:rPr>
              <a:t>building blocks!</a:t>
            </a:r>
          </a:p>
          <a:p>
            <a:pPr eaLnBrk="1" hangingPunct="1"/>
            <a:endParaRPr lang="en-US" smtClean="0">
              <a:ea typeface="ＭＳ Ｐゴシック" pitchFamily="34" charset="-128"/>
            </a:endParaRPr>
          </a:p>
          <a:p>
            <a:pPr eaLnBrk="1" hangingPunct="1"/>
            <a:r>
              <a:rPr lang="en-US" smtClean="0">
                <a:ea typeface="ＭＳ Ｐゴシック" pitchFamily="34" charset="-128"/>
              </a:rPr>
              <a:t>Electric:  from www.staticfreesoftware.com</a:t>
            </a:r>
          </a:p>
          <a:p>
            <a:pPr eaLnBrk="1" hangingPunct="1"/>
            <a:r>
              <a:rPr lang="en-US" smtClean="0">
                <a:ea typeface="ＭＳ Ｐゴシック" pitchFamily="34" charset="-128"/>
              </a:rPr>
              <a:t>My tutorial is at:</a:t>
            </a:r>
          </a:p>
          <a:p>
            <a:pPr eaLnBrk="1" hangingPunct="1"/>
            <a:r>
              <a:rPr lang="en-US" smtClean="0">
                <a:ea typeface="ＭＳ Ｐゴシック" pitchFamily="34" charset="-128"/>
              </a:rPr>
              <a:t>http://odin.ac.hmc.edu/~harris/class/chipdesign/electric.pdf</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r>
              <a:rPr lang="en-US" smtClean="0">
                <a:ea typeface="ＭＳ Ｐゴシック" pitchFamily="34" charset="-128"/>
              </a:rPr>
              <a:t>Lasergene (a molecular biology suite of programs for aligning and comparing</a:t>
            </a:r>
          </a:p>
          <a:p>
            <a:pPr eaLnBrk="1" hangingPunct="1"/>
            <a:r>
              <a:rPr lang="en-US" smtClean="0">
                <a:ea typeface="ＭＳ Ｐゴシック" pitchFamily="34" charset="-128"/>
              </a:rPr>
              <a:t>       DNA sequences, etc.)</a:t>
            </a:r>
          </a:p>
          <a:p>
            <a:pPr eaLnBrk="1" hangingPunct="1"/>
            <a:r>
              <a:rPr lang="en-US" smtClean="0">
                <a:ea typeface="ＭＳ Ｐゴシック" pitchFamily="34" charset="-128"/>
              </a:rPr>
              <a:t>Statview (statistical analysis)</a:t>
            </a:r>
          </a:p>
          <a:p>
            <a:pPr eaLnBrk="1" hangingPunct="1"/>
            <a:r>
              <a:rPr lang="en-US" smtClean="0">
                <a:ea typeface="ＭＳ Ｐゴシック" pitchFamily="34" charset="-128"/>
              </a:rPr>
              <a:t>KaleidaGraph (plotting &amp; graphing)</a:t>
            </a:r>
          </a:p>
          <a:p>
            <a:pPr eaLnBrk="1" hangingPunct="1"/>
            <a:r>
              <a:rPr lang="en-US" smtClean="0">
                <a:ea typeface="ＭＳ Ｐゴシック" pitchFamily="34" charset="-128"/>
              </a:rPr>
              <a:t>Populus (programs that simulate ecological and evolutionary processes)</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endParaRPr lang="en-US" smtClean="0">
              <a:ea typeface="ＭＳ Ｐゴシック" pitchFamily="34" charset="-128"/>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71AE50C4-5D9E-4B19-9A50-FC118A136D0B}" type="slidenum">
              <a:rPr lang="en-US" sz="1300" smtClean="0"/>
              <a:pPr/>
              <a:t>115</a:t>
            </a:fld>
            <a:endParaRPr lang="en-US" sz="1300" smtClean="0"/>
          </a:p>
        </p:txBody>
      </p:sp>
      <p:sp>
        <p:nvSpPr>
          <p:cNvPr id="152579" name="Rectangle 2"/>
          <p:cNvSpPr>
            <a:spLocks noGrp="1" noRot="1" noChangeAspect="1" noChangeArrowheads="1" noTextEdit="1"/>
          </p:cNvSpPr>
          <p:nvPr>
            <p:ph type="sldImg"/>
          </p:nvPr>
        </p:nvSpPr>
        <p:spPr>
          <a:solidFill>
            <a:srgbClr val="FFFFFF"/>
          </a:solidFill>
          <a:ln/>
        </p:spPr>
      </p:sp>
      <p:sp>
        <p:nvSpPr>
          <p:cNvPr id="15258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pitchFamily="34" charset="-128"/>
              </a:rPr>
              <a:t>http://www.neuro.wustl.edu/neuromuscular/musdist/pe-eom.html#myd</a:t>
            </a:r>
          </a:p>
          <a:p>
            <a:pPr eaLnBrk="1" hangingPunct="1"/>
            <a:r>
              <a:rPr lang="en-US" smtClean="0">
                <a:ea typeface="ＭＳ Ｐゴシック" pitchFamily="34" charset="-128"/>
              </a:rPr>
              <a:t>this is the link</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r>
              <a:rPr lang="en-US" smtClean="0">
                <a:ea typeface="ＭＳ Ｐゴシック" pitchFamily="34" charset="-128"/>
              </a:rPr>
              <a:t>Lasergene (a molecular biology suite of programs for aligning and comparing</a:t>
            </a:r>
          </a:p>
          <a:p>
            <a:pPr eaLnBrk="1" hangingPunct="1"/>
            <a:r>
              <a:rPr lang="en-US" smtClean="0">
                <a:ea typeface="ＭＳ Ｐゴシック" pitchFamily="34" charset="-128"/>
              </a:rPr>
              <a:t>       DNA sequences, etc.)</a:t>
            </a:r>
          </a:p>
          <a:p>
            <a:pPr eaLnBrk="1" hangingPunct="1"/>
            <a:r>
              <a:rPr lang="en-US" smtClean="0">
                <a:ea typeface="ＭＳ Ｐゴシック" pitchFamily="34" charset="-128"/>
              </a:rPr>
              <a:t>Statview (statistical analysis)</a:t>
            </a:r>
          </a:p>
          <a:p>
            <a:pPr eaLnBrk="1" hangingPunct="1"/>
            <a:r>
              <a:rPr lang="en-US" smtClean="0">
                <a:ea typeface="ＭＳ Ｐゴシック" pitchFamily="34" charset="-128"/>
              </a:rPr>
              <a:t>KaleidaGraph (plotting &amp; graphing)</a:t>
            </a:r>
          </a:p>
          <a:p>
            <a:pPr eaLnBrk="1" hangingPunct="1"/>
            <a:r>
              <a:rPr lang="en-US" smtClean="0">
                <a:ea typeface="ＭＳ Ｐゴシック" pitchFamily="34" charset="-128"/>
              </a:rPr>
              <a:t>Populus (programs that simulate ecological and evolutionary processes)</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endParaRPr lang="en-US" smtClean="0">
              <a:ea typeface="ＭＳ Ｐゴシック" pitchFamily="34" charset="-128"/>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431B10C4-FCD0-4A77-9919-7C20304F3D8B}" type="slidenum">
              <a:rPr lang="en-US" sz="1300" smtClean="0"/>
              <a:pPr/>
              <a:t>119</a:t>
            </a:fld>
            <a:endParaRPr lang="en-US" sz="1300" smtClean="0"/>
          </a:p>
        </p:txBody>
      </p:sp>
      <p:sp>
        <p:nvSpPr>
          <p:cNvPr id="153603" name="Rectangle 2"/>
          <p:cNvSpPr>
            <a:spLocks noGrp="1" noRot="1" noChangeAspect="1" noChangeArrowheads="1" noTextEdit="1"/>
          </p:cNvSpPr>
          <p:nvPr>
            <p:ph type="sldImg"/>
          </p:nvPr>
        </p:nvSpPr>
        <p:spPr>
          <a:solidFill>
            <a:srgbClr val="FFFFFF"/>
          </a:solidFill>
          <a:ln/>
        </p:spPr>
      </p:sp>
      <p:sp>
        <p:nvSpPr>
          <p:cNvPr id="153604"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r>
              <a:rPr lang="en-US" sz="1000" smtClean="0">
                <a:ea typeface="ＭＳ Ｐゴシック" pitchFamily="34" charset="-128"/>
              </a:rPr>
              <a:t>http://www.neilturner.me.uk/resources/dogyears.php</a:t>
            </a:r>
          </a:p>
          <a:p>
            <a:pPr eaLnBrk="1" hangingPunct="1"/>
            <a:endParaRPr lang="en-US" smtClean="0">
              <a:ea typeface="ＭＳ Ｐゴシック" pitchFamily="34" charset="-128"/>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22A22DA0-DFCD-4B71-9537-4B3FB3DE38F4}" type="slidenum">
              <a:rPr lang="en-US" sz="1300" smtClean="0"/>
              <a:pPr/>
              <a:t>120</a:t>
            </a:fld>
            <a:endParaRPr lang="en-US" sz="1300" smtClean="0"/>
          </a:p>
        </p:txBody>
      </p:sp>
      <p:sp>
        <p:nvSpPr>
          <p:cNvPr id="154627" name="Rectangle 2"/>
          <p:cNvSpPr>
            <a:spLocks noGrp="1" noRot="1" noChangeAspect="1" noChangeArrowheads="1" noTextEdit="1"/>
          </p:cNvSpPr>
          <p:nvPr>
            <p:ph type="sldImg"/>
          </p:nvPr>
        </p:nvSpPr>
        <p:spPr>
          <a:solidFill>
            <a:srgbClr val="FFFFFF"/>
          </a:solidFill>
          <a:ln/>
        </p:spPr>
      </p:sp>
      <p:sp>
        <p:nvSpPr>
          <p:cNvPr id="15462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788A387F-22AF-4494-AD46-93C547B7C572}" type="slidenum">
              <a:rPr lang="en-US" sz="1300" smtClean="0"/>
              <a:pPr/>
              <a:t>121</a:t>
            </a:fld>
            <a:endParaRPr lang="en-US" sz="1300" smtClean="0"/>
          </a:p>
        </p:txBody>
      </p:sp>
      <p:sp>
        <p:nvSpPr>
          <p:cNvPr id="155651" name="Rectangle 2"/>
          <p:cNvSpPr>
            <a:spLocks noGrp="1" noRot="1" noChangeAspect="1" noChangeArrowheads="1" noTextEdit="1"/>
          </p:cNvSpPr>
          <p:nvPr>
            <p:ph type="sldImg"/>
          </p:nvPr>
        </p:nvSpPr>
        <p:spPr>
          <a:solidFill>
            <a:srgbClr val="FFFFFF"/>
          </a:solidFill>
          <a:ln/>
        </p:spPr>
      </p:sp>
      <p:sp>
        <p:nvSpPr>
          <p:cNvPr id="15565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pitchFamily="34" charset="-128"/>
              </a:rPr>
              <a:t>Electric:  from www.staticfreesoftware.com</a:t>
            </a:r>
          </a:p>
          <a:p>
            <a:pPr eaLnBrk="1" hangingPunct="1"/>
            <a:r>
              <a:rPr lang="en-US" smtClean="0">
                <a:ea typeface="ＭＳ Ｐゴシック" pitchFamily="34" charset="-128"/>
              </a:rPr>
              <a:t>My tutorial is at:</a:t>
            </a:r>
          </a:p>
          <a:p>
            <a:pPr eaLnBrk="1" hangingPunct="1"/>
            <a:r>
              <a:rPr lang="en-US" smtClean="0">
                <a:ea typeface="ＭＳ Ｐゴシック" pitchFamily="34" charset="-128"/>
              </a:rPr>
              <a:t>http://odin.ac.hmc.edu/~harris/class/chipdesign/electric.pdf</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r>
              <a:rPr lang="en-US" smtClean="0">
                <a:ea typeface="ＭＳ Ｐゴシック" pitchFamily="34" charset="-128"/>
              </a:rPr>
              <a:t>Lasergene (a molecular biology suite of programs for aligning and comparing</a:t>
            </a:r>
          </a:p>
          <a:p>
            <a:pPr eaLnBrk="1" hangingPunct="1"/>
            <a:r>
              <a:rPr lang="en-US" smtClean="0">
                <a:ea typeface="ＭＳ Ｐゴシック" pitchFamily="34" charset="-128"/>
              </a:rPr>
              <a:t>       DNA sequences, etc.)</a:t>
            </a:r>
          </a:p>
          <a:p>
            <a:pPr eaLnBrk="1" hangingPunct="1"/>
            <a:r>
              <a:rPr lang="en-US" smtClean="0">
                <a:ea typeface="ＭＳ Ｐゴシック" pitchFamily="34" charset="-128"/>
              </a:rPr>
              <a:t>Statview (statistical analysis)</a:t>
            </a:r>
          </a:p>
          <a:p>
            <a:pPr eaLnBrk="1" hangingPunct="1"/>
            <a:r>
              <a:rPr lang="en-US" smtClean="0">
                <a:ea typeface="ＭＳ Ｐゴシック" pitchFamily="34" charset="-128"/>
              </a:rPr>
              <a:t>KaleidaGraph (plotting &amp; graphing)</a:t>
            </a:r>
          </a:p>
          <a:p>
            <a:pPr eaLnBrk="1" hangingPunct="1"/>
            <a:r>
              <a:rPr lang="en-US" smtClean="0">
                <a:ea typeface="ＭＳ Ｐゴシック" pitchFamily="34" charset="-128"/>
              </a:rPr>
              <a:t>Populus (programs that simulate ecological and evolutionary processes)</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endParaRPr lang="en-US" smtClean="0">
              <a:ea typeface="ＭＳ Ｐゴシック"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24304FE0-8E97-49DE-9F7D-928B576F4106}" type="slidenum">
              <a:rPr lang="en-US" sz="1300" smtClean="0">
                <a:solidFill>
                  <a:prstClr val="black"/>
                </a:solidFill>
              </a:rPr>
              <a:pPr/>
              <a:t>15</a:t>
            </a:fld>
            <a:endParaRPr lang="en-US" sz="1300" smtClean="0">
              <a:solidFill>
                <a:prstClr val="black"/>
              </a:solidFill>
            </a:endParaRPr>
          </a:p>
        </p:txBody>
      </p:sp>
      <p:sp>
        <p:nvSpPr>
          <p:cNvPr id="118787" name="Rectangle 2"/>
          <p:cNvSpPr>
            <a:spLocks noGrp="1" noRot="1" noChangeAspect="1" noChangeArrowheads="1" noTextEdit="1"/>
          </p:cNvSpPr>
          <p:nvPr>
            <p:ph type="sldImg"/>
          </p:nvPr>
        </p:nvSpPr>
        <p:spPr>
          <a:solidFill>
            <a:srgbClr val="FFFFFF"/>
          </a:solidFill>
          <a:ln/>
        </p:spPr>
      </p:sp>
      <p:sp>
        <p:nvSpPr>
          <p:cNvPr id="11878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pitchFamily="34" charset="-128"/>
              </a:rPr>
              <a:t>Electric:  from www.staticfreesoftware.com</a:t>
            </a:r>
          </a:p>
          <a:p>
            <a:pPr eaLnBrk="1" hangingPunct="1"/>
            <a:r>
              <a:rPr lang="en-US" smtClean="0">
                <a:ea typeface="ＭＳ Ｐゴシック" pitchFamily="34" charset="-128"/>
              </a:rPr>
              <a:t>My tutorial is at:</a:t>
            </a:r>
          </a:p>
          <a:p>
            <a:pPr eaLnBrk="1" hangingPunct="1"/>
            <a:r>
              <a:rPr lang="en-US" smtClean="0">
                <a:ea typeface="ＭＳ Ｐゴシック" pitchFamily="34" charset="-128"/>
              </a:rPr>
              <a:t>http://odin.ac.hmc.edu/~harris/class/chipdesign/electric.pdf</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r>
              <a:rPr lang="en-US" smtClean="0">
                <a:ea typeface="ＭＳ Ｐゴシック" pitchFamily="34" charset="-128"/>
              </a:rPr>
              <a:t>Lasergene (a molecular biology suite of programs for aligning and comparing</a:t>
            </a:r>
          </a:p>
          <a:p>
            <a:pPr eaLnBrk="1" hangingPunct="1"/>
            <a:r>
              <a:rPr lang="en-US" smtClean="0">
                <a:ea typeface="ＭＳ Ｐゴシック" pitchFamily="34" charset="-128"/>
              </a:rPr>
              <a:t>       DNA sequences, etc.)</a:t>
            </a:r>
          </a:p>
          <a:p>
            <a:pPr eaLnBrk="1" hangingPunct="1"/>
            <a:r>
              <a:rPr lang="en-US" smtClean="0">
                <a:ea typeface="ＭＳ Ｐゴシック" pitchFamily="34" charset="-128"/>
              </a:rPr>
              <a:t>Statview (statistical analysis)</a:t>
            </a:r>
          </a:p>
          <a:p>
            <a:pPr eaLnBrk="1" hangingPunct="1"/>
            <a:r>
              <a:rPr lang="en-US" smtClean="0">
                <a:ea typeface="ＭＳ Ｐゴシック" pitchFamily="34" charset="-128"/>
              </a:rPr>
              <a:t>KaleidaGraph (plotting &amp; graphing)</a:t>
            </a:r>
          </a:p>
          <a:p>
            <a:pPr eaLnBrk="1" hangingPunct="1"/>
            <a:r>
              <a:rPr lang="en-US" smtClean="0">
                <a:ea typeface="ＭＳ Ｐゴシック" pitchFamily="34" charset="-128"/>
              </a:rPr>
              <a:t>Populus (programs that simulate ecological and evolutionary processes)</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endParaRPr lang="en-US" smtClean="0">
              <a:ea typeface="ＭＳ Ｐゴシック" pitchFamily="34" charset="-128"/>
            </a:endParaRPr>
          </a:p>
        </p:txBody>
      </p:sp>
    </p:spTree>
    <p:extLst>
      <p:ext uri="{BB962C8B-B14F-4D97-AF65-F5344CB8AC3E}">
        <p14:creationId xmlns:p14="http://schemas.microsoft.com/office/powerpoint/2010/main" val="144656249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A9DE8F4F-CD2A-4580-ACA2-06925822F748}" type="slidenum">
              <a:rPr lang="en-US" sz="1300" smtClean="0"/>
              <a:pPr/>
              <a:t>122</a:t>
            </a:fld>
            <a:endParaRPr lang="en-US" sz="1300" smtClean="0"/>
          </a:p>
        </p:txBody>
      </p:sp>
      <p:sp>
        <p:nvSpPr>
          <p:cNvPr id="156675" name="Rectangle 2"/>
          <p:cNvSpPr>
            <a:spLocks noGrp="1" noRot="1" noChangeAspect="1" noChangeArrowheads="1" noTextEdit="1"/>
          </p:cNvSpPr>
          <p:nvPr>
            <p:ph type="sldImg"/>
          </p:nvPr>
        </p:nvSpPr>
        <p:spPr>
          <a:solidFill>
            <a:srgbClr val="FFFFFF"/>
          </a:solidFill>
          <a:ln/>
        </p:spPr>
      </p:sp>
      <p:sp>
        <p:nvSpPr>
          <p:cNvPr id="15667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pitchFamily="34" charset="-128"/>
              </a:rPr>
              <a:t>thinking like a machine -- why??</a:t>
            </a:r>
          </a:p>
          <a:p>
            <a:pPr eaLnBrk="1" hangingPunct="1"/>
            <a:endParaRPr lang="en-US" smtClean="0">
              <a:ea typeface="ＭＳ Ｐゴシック" pitchFamily="34" charset="-128"/>
            </a:endParaRPr>
          </a:p>
          <a:p>
            <a:pPr eaLnBrk="1" hangingPunct="1"/>
            <a:r>
              <a:rPr lang="en-US" smtClean="0">
                <a:ea typeface="ＭＳ Ｐゴシック" pitchFamily="34" charset="-128"/>
              </a:rPr>
              <a:t>thinking for a machine</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A57B45AC-711D-4965-AF68-47A1071E180E}" type="slidenum">
              <a:rPr lang="en-US" sz="1300" smtClean="0"/>
              <a:pPr/>
              <a:t>123</a:t>
            </a:fld>
            <a:endParaRPr lang="en-US" sz="1300" smtClean="0"/>
          </a:p>
        </p:txBody>
      </p:sp>
      <p:sp>
        <p:nvSpPr>
          <p:cNvPr id="157699" name="Rectangle 2"/>
          <p:cNvSpPr>
            <a:spLocks noGrp="1" noRot="1" noChangeAspect="1" noChangeArrowheads="1" noTextEdit="1"/>
          </p:cNvSpPr>
          <p:nvPr>
            <p:ph type="sldImg"/>
          </p:nvPr>
        </p:nvSpPr>
        <p:spPr>
          <a:solidFill>
            <a:srgbClr val="FFFFFF"/>
          </a:solidFill>
          <a:ln/>
        </p:spPr>
      </p:sp>
      <p:sp>
        <p:nvSpPr>
          <p:cNvPr id="15770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pitchFamily="34" charset="-128"/>
              </a:rPr>
              <a:t>homogeneous</a:t>
            </a:r>
          </a:p>
          <a:p>
            <a:pPr eaLnBrk="1" hangingPunct="1"/>
            <a:r>
              <a:rPr lang="en-US" smtClean="0">
                <a:ea typeface="ＭＳ Ｐゴシック" pitchFamily="34" charset="-128"/>
              </a:rPr>
              <a:t>inhomogeneous (diff eq class)</a:t>
            </a:r>
          </a:p>
          <a:p>
            <a:pPr eaLnBrk="1" hangingPunct="1"/>
            <a:r>
              <a:rPr lang="en-US" smtClean="0">
                <a:ea typeface="ＭＳ Ｐゴシック" pitchFamily="34" charset="-128"/>
              </a:rPr>
              <a:t>lists can contain lists as elements  (associative list) --</a:t>
            </a:r>
          </a:p>
          <a:p>
            <a:pPr eaLnBrk="1" hangingPunct="1"/>
            <a:r>
              <a:rPr lang="en-US" smtClean="0">
                <a:ea typeface="ＭＳ Ｐゴシック" pitchFamily="34" charset="-128"/>
              </a:rPr>
              <a:t>  talk about the possibility of a look up function</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r>
              <a:rPr lang="en-US" smtClean="0">
                <a:ea typeface="ＭＳ Ｐゴシック" pitchFamily="34" charset="-128"/>
              </a:rPr>
              <a:t>  -- to arbitrary depth (ask length(list))</a:t>
            </a:r>
          </a:p>
          <a:p>
            <a:pPr eaLnBrk="1" hangingPunct="1"/>
            <a:endParaRPr lang="en-US" smtClean="0">
              <a:ea typeface="ＭＳ Ｐゴシック" pitchFamily="34" charset="-128"/>
            </a:endParaRPr>
          </a:p>
          <a:p>
            <a:pPr eaLnBrk="1" hangingPunct="1"/>
            <a:r>
              <a:rPr lang="en-US" smtClean="0">
                <a:ea typeface="ＭＳ Ｐゴシック" pitchFamily="34" charset="-128"/>
              </a:rPr>
              <a:t>not the same as</a:t>
            </a:r>
          </a:p>
          <a:p>
            <a:pPr eaLnBrk="1" hangingPunct="1"/>
            <a:endParaRPr lang="en-US" smtClean="0">
              <a:ea typeface="ＭＳ Ｐゴシック" pitchFamily="34" charset="-128"/>
            </a:endParaRPr>
          </a:p>
          <a:p>
            <a:pPr eaLnBrk="1" hangingPunct="1"/>
            <a:r>
              <a:rPr lang="en-US" smtClean="0">
                <a:ea typeface="ＭＳ Ｐゴシック" pitchFamily="34" charset="-128"/>
              </a:rPr>
              <a:t>flattened -- go get all of the atomic components and       “leaves” leafcount()</a:t>
            </a:r>
          </a:p>
          <a:p>
            <a:pPr eaLnBrk="1" hangingPunct="1"/>
            <a:r>
              <a:rPr lang="en-US" smtClean="0">
                <a:ea typeface="ＭＳ Ｐゴシック" pitchFamily="34" charset="-128"/>
              </a:rPr>
              <a:t>steamroll the structure built around it</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8CEFA6F9-AB97-4402-8B23-9E8197954E8A}" type="slidenum">
              <a:rPr lang="en-US" sz="1300" smtClean="0"/>
              <a:pPr/>
              <a:t>124</a:t>
            </a:fld>
            <a:endParaRPr lang="en-US" sz="1300" smtClean="0"/>
          </a:p>
        </p:txBody>
      </p:sp>
      <p:sp>
        <p:nvSpPr>
          <p:cNvPr id="158723" name="Rectangle 2"/>
          <p:cNvSpPr>
            <a:spLocks noGrp="1" noRot="1" noChangeAspect="1" noChangeArrowheads="1" noTextEdit="1"/>
          </p:cNvSpPr>
          <p:nvPr>
            <p:ph type="sldImg"/>
          </p:nvPr>
        </p:nvSpPr>
        <p:spPr>
          <a:solidFill>
            <a:srgbClr val="FFFFFF"/>
          </a:solidFill>
          <a:ln/>
        </p:spPr>
      </p:sp>
      <p:sp>
        <p:nvSpPr>
          <p:cNvPr id="15872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CBEA1D40-385F-49F0-A11E-16988545AE58}" type="slidenum">
              <a:rPr lang="en-US" sz="1300" smtClean="0"/>
              <a:pPr/>
              <a:t>125</a:t>
            </a:fld>
            <a:endParaRPr lang="en-US" sz="1300" smtClean="0"/>
          </a:p>
        </p:txBody>
      </p:sp>
      <p:sp>
        <p:nvSpPr>
          <p:cNvPr id="159747" name="Rectangle 2"/>
          <p:cNvSpPr>
            <a:spLocks noGrp="1" noRot="1" noChangeAspect="1" noChangeArrowheads="1" noTextEdit="1"/>
          </p:cNvSpPr>
          <p:nvPr>
            <p:ph type="sldImg"/>
          </p:nvPr>
        </p:nvSpPr>
        <p:spPr>
          <a:solidFill>
            <a:srgbClr val="FFFFFF"/>
          </a:solidFill>
          <a:ln/>
        </p:spPr>
      </p:sp>
      <p:sp>
        <p:nvSpPr>
          <p:cNvPr id="15974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pitchFamily="34" charset="-128"/>
              </a:rPr>
              <a:t>Selena's estoy contigo</a:t>
            </a:r>
          </a:p>
          <a:p>
            <a:pPr eaLnBrk="1" hangingPunct="1"/>
            <a:r>
              <a:rPr lang="en-US" smtClean="0">
                <a:ea typeface="ＭＳ Ｐゴシック" pitchFamily="34" charset="-128"/>
              </a:rPr>
              <a:t>Spanish was Selena's scond language</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B9CF2B35-1138-4D55-B961-D385A561E2ED}" type="slidenum">
              <a:rPr lang="en-US" sz="1300" smtClean="0"/>
              <a:pPr/>
              <a:t>128</a:t>
            </a:fld>
            <a:endParaRPr lang="en-US" sz="1300" smtClean="0"/>
          </a:p>
        </p:txBody>
      </p:sp>
      <p:sp>
        <p:nvSpPr>
          <p:cNvPr id="160771" name="Rectangle 2"/>
          <p:cNvSpPr>
            <a:spLocks noGrp="1" noRot="1" noChangeAspect="1" noChangeArrowheads="1" noTextEdit="1"/>
          </p:cNvSpPr>
          <p:nvPr>
            <p:ph type="sldImg"/>
          </p:nvPr>
        </p:nvSpPr>
        <p:spPr>
          <a:solidFill>
            <a:srgbClr val="FFFFFF"/>
          </a:solidFill>
          <a:ln/>
        </p:spPr>
      </p:sp>
      <p:sp>
        <p:nvSpPr>
          <p:cNvPr id="16077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496AF491-6351-4106-9B19-7F75C31B8FC3}" type="slidenum">
              <a:rPr lang="en-US" sz="1300" smtClean="0"/>
              <a:pPr/>
              <a:t>129</a:t>
            </a:fld>
            <a:endParaRPr lang="en-US" sz="1300" smtClean="0"/>
          </a:p>
        </p:txBody>
      </p:sp>
      <p:sp>
        <p:nvSpPr>
          <p:cNvPr id="161795" name="Rectangle 2"/>
          <p:cNvSpPr>
            <a:spLocks noGrp="1" noRot="1" noChangeAspect="1" noChangeArrowheads="1" noTextEdit="1"/>
          </p:cNvSpPr>
          <p:nvPr>
            <p:ph type="sldImg"/>
          </p:nvPr>
        </p:nvSpPr>
        <p:spPr>
          <a:solidFill>
            <a:srgbClr val="FFFFFF"/>
          </a:solidFill>
          <a:ln/>
        </p:spPr>
      </p:sp>
      <p:sp>
        <p:nvSpPr>
          <p:cNvPr id="16179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pitchFamily="34" charset="-128"/>
              </a:rPr>
              <a:t>is there life beyond math?</a:t>
            </a:r>
          </a:p>
          <a:p>
            <a:pPr eaLnBrk="1" hangingPunct="1"/>
            <a:endParaRPr lang="en-US" smtClean="0">
              <a:ea typeface="ＭＳ Ｐゴシック" pitchFamily="34" charset="-128"/>
            </a:endParaRPr>
          </a:p>
          <a:p>
            <a:pPr eaLnBrk="1" hangingPunct="1"/>
            <a:r>
              <a:rPr lang="en-US" smtClean="0">
                <a:ea typeface="ＭＳ Ｐゴシック" pitchFamily="34" charset="-128"/>
              </a:rPr>
              <a:t>fundamentally, yes, there are more things than numbers -- there are LISTS of numbers!</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F648DDC5-B902-4555-B978-E84454A0D575}" type="slidenum">
              <a:rPr lang="en-US" sz="1300" smtClean="0"/>
              <a:pPr/>
              <a:t>130</a:t>
            </a:fld>
            <a:endParaRPr lang="en-US" sz="1300" smtClean="0"/>
          </a:p>
        </p:txBody>
      </p:sp>
      <p:sp>
        <p:nvSpPr>
          <p:cNvPr id="162819" name="Rectangle 2"/>
          <p:cNvSpPr>
            <a:spLocks noGrp="1" noRot="1" noChangeAspect="1" noChangeArrowheads="1" noTextEdit="1"/>
          </p:cNvSpPr>
          <p:nvPr>
            <p:ph type="sldImg"/>
          </p:nvPr>
        </p:nvSpPr>
        <p:spPr>
          <a:solidFill>
            <a:srgbClr val="FFFFFF"/>
          </a:solidFill>
          <a:ln/>
        </p:spPr>
      </p:sp>
      <p:sp>
        <p:nvSpPr>
          <p:cNvPr id="16282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05A601E1-7BB0-47E4-8981-D19E9606EC23}" type="slidenum">
              <a:rPr lang="en-US" sz="1300" smtClean="0"/>
              <a:pPr/>
              <a:t>131</a:t>
            </a:fld>
            <a:endParaRPr lang="en-US" sz="1300" smtClean="0"/>
          </a:p>
        </p:txBody>
      </p:sp>
      <p:sp>
        <p:nvSpPr>
          <p:cNvPr id="163843" name="Rectangle 2"/>
          <p:cNvSpPr>
            <a:spLocks noGrp="1" noRot="1" noChangeAspect="1" noChangeArrowheads="1" noTextEdit="1"/>
          </p:cNvSpPr>
          <p:nvPr>
            <p:ph type="sldImg"/>
          </p:nvPr>
        </p:nvSpPr>
        <p:spPr>
          <a:solidFill>
            <a:srgbClr val="FFFFFF"/>
          </a:solidFill>
          <a:ln/>
        </p:spPr>
      </p:sp>
      <p:sp>
        <p:nvSpPr>
          <p:cNvPr id="16384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48995DD7-49DD-4A23-9A47-51A6D3D6D81A}" type="slidenum">
              <a:rPr lang="en-US" sz="1300" smtClean="0"/>
              <a:pPr/>
              <a:t>132</a:t>
            </a:fld>
            <a:endParaRPr lang="en-US" sz="1300" smtClean="0"/>
          </a:p>
        </p:txBody>
      </p:sp>
      <p:sp>
        <p:nvSpPr>
          <p:cNvPr id="164867" name="Rectangle 2"/>
          <p:cNvSpPr>
            <a:spLocks noGrp="1" noRot="1" noChangeAspect="1" noChangeArrowheads="1" noTextEdit="1"/>
          </p:cNvSpPr>
          <p:nvPr>
            <p:ph type="sldImg"/>
          </p:nvPr>
        </p:nvSpPr>
        <p:spPr>
          <a:solidFill>
            <a:srgbClr val="FFFFFF"/>
          </a:solidFill>
          <a:ln/>
        </p:spPr>
      </p:sp>
      <p:sp>
        <p:nvSpPr>
          <p:cNvPr id="16486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A69AC5D5-3454-49C9-99E3-60F7934FCE1D}" type="slidenum">
              <a:rPr lang="en-US" sz="1300" smtClean="0"/>
              <a:pPr/>
              <a:t>135</a:t>
            </a:fld>
            <a:endParaRPr lang="en-US" sz="1300" smtClean="0"/>
          </a:p>
        </p:txBody>
      </p:sp>
      <p:sp>
        <p:nvSpPr>
          <p:cNvPr id="165891" name="Rectangle 2"/>
          <p:cNvSpPr>
            <a:spLocks noGrp="1" noRot="1" noChangeAspect="1" noChangeArrowheads="1" noTextEdit="1"/>
          </p:cNvSpPr>
          <p:nvPr>
            <p:ph type="sldImg"/>
          </p:nvPr>
        </p:nvSpPr>
        <p:spPr>
          <a:solidFill>
            <a:srgbClr val="FFFFFF"/>
          </a:solidFill>
          <a:ln/>
        </p:spPr>
      </p:sp>
      <p:sp>
        <p:nvSpPr>
          <p:cNvPr id="16589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pitchFamily="34" charset="-128"/>
              </a:rPr>
              <a:t>python as a rather orwellian overlord…</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6E179EC5-4C0D-4FB0-B857-99CCB6C10C2F}" type="slidenum">
              <a:rPr lang="en-US" sz="1300" smtClean="0">
                <a:solidFill>
                  <a:prstClr val="black"/>
                </a:solidFill>
              </a:rPr>
              <a:pPr/>
              <a:t>16</a:t>
            </a:fld>
            <a:endParaRPr lang="en-US" sz="1300" smtClean="0">
              <a:solidFill>
                <a:prstClr val="black"/>
              </a:solidFill>
            </a:endParaRPr>
          </a:p>
        </p:txBody>
      </p:sp>
      <p:sp>
        <p:nvSpPr>
          <p:cNvPr id="119811" name="Rectangle 2"/>
          <p:cNvSpPr>
            <a:spLocks noGrp="1" noRot="1" noChangeAspect="1" noChangeArrowheads="1" noTextEdit="1"/>
          </p:cNvSpPr>
          <p:nvPr>
            <p:ph type="sldImg"/>
          </p:nvPr>
        </p:nvSpPr>
        <p:spPr>
          <a:solidFill>
            <a:srgbClr val="FFFFFF"/>
          </a:solidFill>
          <a:ln/>
        </p:spPr>
      </p:sp>
      <p:sp>
        <p:nvSpPr>
          <p:cNvPr id="11981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pitchFamily="34" charset="-128"/>
              </a:rPr>
              <a:t>Electric:  from www.staticfreesoftware.com</a:t>
            </a:r>
          </a:p>
          <a:p>
            <a:pPr eaLnBrk="1" hangingPunct="1"/>
            <a:r>
              <a:rPr lang="en-US" smtClean="0">
                <a:ea typeface="ＭＳ Ｐゴシック" pitchFamily="34" charset="-128"/>
              </a:rPr>
              <a:t>My tutorial is at:</a:t>
            </a:r>
          </a:p>
          <a:p>
            <a:pPr eaLnBrk="1" hangingPunct="1"/>
            <a:r>
              <a:rPr lang="en-US" smtClean="0">
                <a:ea typeface="ＭＳ Ｐゴシック" pitchFamily="34" charset="-128"/>
              </a:rPr>
              <a:t>http://odin.ac.hmc.edu/~harris/class/chipdesign/electric.pdf</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r>
              <a:rPr lang="en-US" smtClean="0">
                <a:ea typeface="ＭＳ Ｐゴシック" pitchFamily="34" charset="-128"/>
              </a:rPr>
              <a:t>Lasergene (a molecular biology suite of programs for aligning and comparing</a:t>
            </a:r>
          </a:p>
          <a:p>
            <a:pPr eaLnBrk="1" hangingPunct="1"/>
            <a:r>
              <a:rPr lang="en-US" smtClean="0">
                <a:ea typeface="ＭＳ Ｐゴシック" pitchFamily="34" charset="-128"/>
              </a:rPr>
              <a:t>       DNA sequences, etc.)</a:t>
            </a:r>
          </a:p>
          <a:p>
            <a:pPr eaLnBrk="1" hangingPunct="1"/>
            <a:r>
              <a:rPr lang="en-US" smtClean="0">
                <a:ea typeface="ＭＳ Ｐゴシック" pitchFamily="34" charset="-128"/>
              </a:rPr>
              <a:t>Statview (statistical analysis)</a:t>
            </a:r>
          </a:p>
          <a:p>
            <a:pPr eaLnBrk="1" hangingPunct="1"/>
            <a:r>
              <a:rPr lang="en-US" smtClean="0">
                <a:ea typeface="ＭＳ Ｐゴシック" pitchFamily="34" charset="-128"/>
              </a:rPr>
              <a:t>KaleidaGraph (plotting &amp; graphing)</a:t>
            </a:r>
          </a:p>
          <a:p>
            <a:pPr eaLnBrk="1" hangingPunct="1"/>
            <a:r>
              <a:rPr lang="en-US" smtClean="0">
                <a:ea typeface="ＭＳ Ｐゴシック" pitchFamily="34" charset="-128"/>
              </a:rPr>
              <a:t>Populus (programs that simulate ecological and evolutionary processes)</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endParaRPr lang="en-US" smtClean="0">
              <a:ea typeface="ＭＳ Ｐゴシック" pitchFamily="34" charset="-128"/>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47FA56A1-F144-45B8-8433-895E17C42E26}" type="slidenum">
              <a:rPr lang="en-US" sz="1300" smtClean="0"/>
              <a:pPr/>
              <a:t>136</a:t>
            </a:fld>
            <a:endParaRPr lang="en-US" sz="1300" smtClean="0"/>
          </a:p>
        </p:txBody>
      </p:sp>
      <p:sp>
        <p:nvSpPr>
          <p:cNvPr id="166915" name="Rectangle 2"/>
          <p:cNvSpPr>
            <a:spLocks noGrp="1" noRot="1" noChangeAspect="1" noChangeArrowheads="1" noTextEdit="1"/>
          </p:cNvSpPr>
          <p:nvPr>
            <p:ph type="sldImg"/>
          </p:nvPr>
        </p:nvSpPr>
        <p:spPr>
          <a:solidFill>
            <a:srgbClr val="FFFFFF"/>
          </a:solidFill>
          <a:ln/>
        </p:spPr>
      </p:sp>
      <p:sp>
        <p:nvSpPr>
          <p:cNvPr id="16691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7BEDD526-4C16-4CF9-9076-E63361181C56}" type="slidenum">
              <a:rPr lang="en-US" sz="1300" smtClean="0"/>
              <a:pPr/>
              <a:t>137</a:t>
            </a:fld>
            <a:endParaRPr lang="en-US" sz="1300" smtClean="0"/>
          </a:p>
        </p:txBody>
      </p:sp>
      <p:sp>
        <p:nvSpPr>
          <p:cNvPr id="167939" name="Rectangle 2"/>
          <p:cNvSpPr>
            <a:spLocks noGrp="1" noRot="1" noChangeAspect="1" noChangeArrowheads="1" noTextEdit="1"/>
          </p:cNvSpPr>
          <p:nvPr>
            <p:ph type="sldImg"/>
          </p:nvPr>
        </p:nvSpPr>
        <p:spPr>
          <a:solidFill>
            <a:srgbClr val="FFFFFF"/>
          </a:solidFill>
          <a:ln/>
        </p:spPr>
      </p:sp>
      <p:sp>
        <p:nvSpPr>
          <p:cNvPr id="16794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281B3B25-B81E-443C-BB9A-5274A1121E4A}" type="slidenum">
              <a:rPr lang="en-US" sz="1300" smtClean="0"/>
              <a:pPr/>
              <a:t>138</a:t>
            </a:fld>
            <a:endParaRPr lang="en-US" sz="1300" smtClean="0"/>
          </a:p>
        </p:txBody>
      </p:sp>
      <p:sp>
        <p:nvSpPr>
          <p:cNvPr id="168963" name="Rectangle 2"/>
          <p:cNvSpPr>
            <a:spLocks noGrp="1" noRot="1" noChangeAspect="1" noChangeArrowheads="1" noTextEdit="1"/>
          </p:cNvSpPr>
          <p:nvPr>
            <p:ph type="sldImg"/>
          </p:nvPr>
        </p:nvSpPr>
        <p:spPr>
          <a:solidFill>
            <a:srgbClr val="FFFFFF"/>
          </a:solidFill>
          <a:ln/>
        </p:spPr>
      </p:sp>
      <p:sp>
        <p:nvSpPr>
          <p:cNvPr id="16896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3DF73121-4007-476A-88BB-228AFF42D229}" type="slidenum">
              <a:rPr lang="en-US" sz="1300" smtClean="0"/>
              <a:pPr/>
              <a:t>139</a:t>
            </a:fld>
            <a:endParaRPr lang="en-US" sz="1300" smtClean="0"/>
          </a:p>
        </p:txBody>
      </p:sp>
      <p:sp>
        <p:nvSpPr>
          <p:cNvPr id="169987" name="Rectangle 2"/>
          <p:cNvSpPr>
            <a:spLocks noGrp="1" noRot="1" noChangeAspect="1" noChangeArrowheads="1" noTextEdit="1"/>
          </p:cNvSpPr>
          <p:nvPr>
            <p:ph type="sldImg"/>
          </p:nvPr>
        </p:nvSpPr>
        <p:spPr>
          <a:solidFill>
            <a:srgbClr val="FFFFFF"/>
          </a:solidFill>
          <a:ln/>
        </p:spPr>
      </p:sp>
      <p:sp>
        <p:nvSpPr>
          <p:cNvPr id="16998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pitchFamily="34" charset="-128"/>
              </a:rPr>
              <a:t>This is a very funny German cartoon and I have no idea at all  what it says. </a:t>
            </a:r>
          </a:p>
          <a:p>
            <a:pPr eaLnBrk="1" hangingPunct="1"/>
            <a:r>
              <a:rPr lang="en-US" smtClean="0">
                <a:ea typeface="ＭＳ Ｐゴシック" pitchFamily="34" charset="-128"/>
              </a:rPr>
              <a:t>http://www.weisheiten-der-welt.de/pics/optimist-pessimist-normal.jpg</a:t>
            </a: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3758FB6C-4774-4629-B09E-1DAAFDF8FC12}" type="slidenum">
              <a:rPr lang="en-US" sz="1300" smtClean="0"/>
              <a:pPr/>
              <a:t>140</a:t>
            </a:fld>
            <a:endParaRPr lang="en-US" sz="1300" smtClean="0"/>
          </a:p>
        </p:txBody>
      </p:sp>
      <p:sp>
        <p:nvSpPr>
          <p:cNvPr id="171011" name="Rectangle 2"/>
          <p:cNvSpPr>
            <a:spLocks noGrp="1" noRot="1" noChangeAspect="1" noChangeArrowheads="1" noTextEdit="1"/>
          </p:cNvSpPr>
          <p:nvPr>
            <p:ph type="sldImg"/>
          </p:nvPr>
        </p:nvSpPr>
        <p:spPr>
          <a:solidFill>
            <a:srgbClr val="FFFFFF"/>
          </a:solidFill>
          <a:ln/>
        </p:spPr>
      </p:sp>
      <p:sp>
        <p:nvSpPr>
          <p:cNvPr id="17101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pitchFamily="34" charset="-128"/>
              </a:rPr>
              <a:t>can mix and match negative and positive…</a:t>
            </a: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899CE9F2-3821-490A-BAF4-73B9EA95497B}" type="slidenum">
              <a:rPr lang="en-US" sz="1300" smtClean="0"/>
              <a:pPr/>
              <a:t>141</a:t>
            </a:fld>
            <a:endParaRPr lang="en-US" sz="1300" smtClean="0"/>
          </a:p>
        </p:txBody>
      </p:sp>
      <p:sp>
        <p:nvSpPr>
          <p:cNvPr id="172035" name="Rectangle 2"/>
          <p:cNvSpPr>
            <a:spLocks noGrp="1" noRot="1" noChangeAspect="1" noChangeArrowheads="1" noTextEdit="1"/>
          </p:cNvSpPr>
          <p:nvPr>
            <p:ph type="sldImg"/>
          </p:nvPr>
        </p:nvSpPr>
        <p:spPr>
          <a:solidFill>
            <a:srgbClr val="FFFFFF"/>
          </a:solidFill>
          <a:ln/>
        </p:spPr>
      </p:sp>
      <p:sp>
        <p:nvSpPr>
          <p:cNvPr id="17203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A9A017E9-3117-499B-B92E-212F73A1FE48}" type="slidenum">
              <a:rPr lang="en-US" sz="1300" smtClean="0"/>
              <a:pPr/>
              <a:t>145</a:t>
            </a:fld>
            <a:endParaRPr lang="en-US" sz="1300" smtClean="0"/>
          </a:p>
        </p:txBody>
      </p:sp>
      <p:sp>
        <p:nvSpPr>
          <p:cNvPr id="173059" name="Rectangle 2"/>
          <p:cNvSpPr>
            <a:spLocks noGrp="1" noRot="1" noChangeAspect="1" noChangeArrowheads="1" noTextEdit="1"/>
          </p:cNvSpPr>
          <p:nvPr>
            <p:ph type="sldImg"/>
          </p:nvPr>
        </p:nvSpPr>
        <p:spPr>
          <a:solidFill>
            <a:srgbClr val="FFFFFF"/>
          </a:solidFill>
          <a:ln/>
        </p:spPr>
      </p:sp>
      <p:sp>
        <p:nvSpPr>
          <p:cNvPr id="17306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pitchFamily="34" charset="-128"/>
              </a:rPr>
              <a:t>thinking like a machine -- why??</a:t>
            </a:r>
          </a:p>
          <a:p>
            <a:pPr eaLnBrk="1" hangingPunct="1"/>
            <a:endParaRPr lang="en-US" smtClean="0">
              <a:ea typeface="ＭＳ Ｐゴシック" pitchFamily="34" charset="-128"/>
            </a:endParaRPr>
          </a:p>
          <a:p>
            <a:pPr eaLnBrk="1" hangingPunct="1"/>
            <a:r>
              <a:rPr lang="en-US" smtClean="0">
                <a:ea typeface="ＭＳ Ｐゴシック" pitchFamily="34" charset="-128"/>
              </a:rPr>
              <a:t>thinking for a machine</a:t>
            </a: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419628DF-5286-4FF3-9860-C5BDBFB464E2}" type="slidenum">
              <a:rPr lang="en-US" sz="1300" smtClean="0"/>
              <a:pPr/>
              <a:t>146</a:t>
            </a:fld>
            <a:endParaRPr lang="en-US" sz="1300" smtClean="0"/>
          </a:p>
        </p:txBody>
      </p:sp>
      <p:sp>
        <p:nvSpPr>
          <p:cNvPr id="174083" name="Rectangle 2"/>
          <p:cNvSpPr>
            <a:spLocks noGrp="1" noRot="1" noChangeAspect="1" noChangeArrowheads="1" noTextEdit="1"/>
          </p:cNvSpPr>
          <p:nvPr>
            <p:ph type="sldImg"/>
          </p:nvPr>
        </p:nvSpPr>
        <p:spPr>
          <a:solidFill>
            <a:srgbClr val="FFFFFF"/>
          </a:solidFill>
          <a:ln/>
        </p:spPr>
      </p:sp>
      <p:sp>
        <p:nvSpPr>
          <p:cNvPr id="17408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pitchFamily="34" charset="-128"/>
              </a:rPr>
              <a:t>thinking like a machine -- why??</a:t>
            </a:r>
          </a:p>
          <a:p>
            <a:pPr eaLnBrk="1" hangingPunct="1"/>
            <a:endParaRPr lang="en-US" smtClean="0">
              <a:ea typeface="ＭＳ Ｐゴシック" pitchFamily="34" charset="-128"/>
            </a:endParaRPr>
          </a:p>
          <a:p>
            <a:pPr eaLnBrk="1" hangingPunct="1"/>
            <a:r>
              <a:rPr lang="en-US" smtClean="0">
                <a:ea typeface="ＭＳ Ｐゴシック" pitchFamily="34" charset="-128"/>
              </a:rPr>
              <a:t>thinking for a machine</a:t>
            </a: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92006442-4BF3-435F-9763-1557EB931A50}" type="slidenum">
              <a:rPr lang="en-US" sz="1300" smtClean="0"/>
              <a:pPr/>
              <a:t>147</a:t>
            </a:fld>
            <a:endParaRPr lang="en-US" sz="1300" smtClean="0"/>
          </a:p>
        </p:txBody>
      </p:sp>
      <p:sp>
        <p:nvSpPr>
          <p:cNvPr id="175107" name="Rectangle 2"/>
          <p:cNvSpPr>
            <a:spLocks noGrp="1" noRot="1" noChangeAspect="1" noChangeArrowheads="1" noTextEdit="1"/>
          </p:cNvSpPr>
          <p:nvPr>
            <p:ph type="sldImg"/>
          </p:nvPr>
        </p:nvSpPr>
        <p:spPr>
          <a:solidFill>
            <a:srgbClr val="FFFFFF"/>
          </a:solidFill>
          <a:ln/>
        </p:spPr>
      </p:sp>
      <p:sp>
        <p:nvSpPr>
          <p:cNvPr id="17510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pitchFamily="34" charset="-128"/>
              </a:rPr>
              <a:t>Electric:  from www.staticfreesoftware.com</a:t>
            </a:r>
          </a:p>
          <a:p>
            <a:pPr eaLnBrk="1" hangingPunct="1"/>
            <a:r>
              <a:rPr lang="en-US" smtClean="0">
                <a:ea typeface="ＭＳ Ｐゴシック" pitchFamily="34" charset="-128"/>
              </a:rPr>
              <a:t>My tutorial is at:</a:t>
            </a:r>
          </a:p>
          <a:p>
            <a:pPr eaLnBrk="1" hangingPunct="1"/>
            <a:r>
              <a:rPr lang="en-US" smtClean="0">
                <a:ea typeface="ＭＳ Ｐゴシック" pitchFamily="34" charset="-128"/>
              </a:rPr>
              <a:t>http://odin.ac.hmc.edu/~harris/class/chipdesign/electric.pdf</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r>
              <a:rPr lang="en-US" smtClean="0">
                <a:ea typeface="ＭＳ Ｐゴシック" pitchFamily="34" charset="-128"/>
              </a:rPr>
              <a:t>Lasergene (a molecular biology suite of programs for aligning and comparing</a:t>
            </a:r>
          </a:p>
          <a:p>
            <a:pPr eaLnBrk="1" hangingPunct="1"/>
            <a:r>
              <a:rPr lang="en-US" smtClean="0">
                <a:ea typeface="ＭＳ Ｐゴシック" pitchFamily="34" charset="-128"/>
              </a:rPr>
              <a:t>       DNA sequences, etc.)</a:t>
            </a:r>
          </a:p>
          <a:p>
            <a:pPr eaLnBrk="1" hangingPunct="1"/>
            <a:r>
              <a:rPr lang="en-US" smtClean="0">
                <a:ea typeface="ＭＳ Ｐゴシック" pitchFamily="34" charset="-128"/>
              </a:rPr>
              <a:t>Statview (statistical analysis)</a:t>
            </a:r>
          </a:p>
          <a:p>
            <a:pPr eaLnBrk="1" hangingPunct="1"/>
            <a:r>
              <a:rPr lang="en-US" smtClean="0">
                <a:ea typeface="ＭＳ Ｐゴシック" pitchFamily="34" charset="-128"/>
              </a:rPr>
              <a:t>KaleidaGraph (plotting &amp; graphing)</a:t>
            </a:r>
          </a:p>
          <a:p>
            <a:pPr eaLnBrk="1" hangingPunct="1"/>
            <a:r>
              <a:rPr lang="en-US" smtClean="0">
                <a:ea typeface="ＭＳ Ｐゴシック" pitchFamily="34" charset="-128"/>
              </a:rPr>
              <a:t>Populus (programs that simulate ecological and evolutionary processes)</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endParaRPr lang="en-US" smtClean="0">
              <a:ea typeface="ＭＳ Ｐゴシック"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302502F-B75F-4B7A-BF65-A6603B3DC197}" type="slidenum">
              <a:rPr lang="en-US"/>
              <a:pPr>
                <a:defRPr/>
              </a:pPr>
              <a:t>‹#›</a:t>
            </a:fld>
            <a:endParaRPr lang="en-US"/>
          </a:p>
        </p:txBody>
      </p:sp>
    </p:spTree>
    <p:extLst>
      <p:ext uri="{BB962C8B-B14F-4D97-AF65-F5344CB8AC3E}">
        <p14:creationId xmlns:p14="http://schemas.microsoft.com/office/powerpoint/2010/main" val="27624285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B7A4A75-0E3C-4507-BA11-E3065DADE0C1}" type="slidenum">
              <a:rPr lang="en-US"/>
              <a:pPr>
                <a:defRPr/>
              </a:pPr>
              <a:t>‹#›</a:t>
            </a:fld>
            <a:endParaRPr lang="en-US"/>
          </a:p>
        </p:txBody>
      </p:sp>
    </p:spTree>
    <p:extLst>
      <p:ext uri="{BB962C8B-B14F-4D97-AF65-F5344CB8AC3E}">
        <p14:creationId xmlns:p14="http://schemas.microsoft.com/office/powerpoint/2010/main" val="5544299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C5E325-D4D4-4139-A3EC-44490D4B939B}" type="slidenum">
              <a:rPr lang="en-US"/>
              <a:pPr>
                <a:defRPr/>
              </a:pPr>
              <a:t>‹#›</a:t>
            </a:fld>
            <a:endParaRPr lang="en-US"/>
          </a:p>
        </p:txBody>
      </p:sp>
    </p:spTree>
    <p:extLst>
      <p:ext uri="{BB962C8B-B14F-4D97-AF65-F5344CB8AC3E}">
        <p14:creationId xmlns:p14="http://schemas.microsoft.com/office/powerpoint/2010/main" val="10040819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EAF143-1773-439E-A65F-9AE82A07E4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803541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88B372-3BA2-47AD-BFD4-180B081119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925907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03F546E-E10D-4F79-82B0-D2B10A01E6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46937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9603B0B-C139-4263-A9FD-2F49606B481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102831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F2A07E7-7C15-4660-8467-A48CBC2BD7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23376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4C80966-BAC7-432E-B3AE-896CE4ED3FE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08666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23824F1-CF1A-4B14-BD63-C2305E38F1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7888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F762C64-9605-4F41-A0C2-01B6EE0F17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881946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D7237C7-C859-4B7F-9D4B-6FCBE3665B75}" type="slidenum">
              <a:rPr lang="en-US"/>
              <a:pPr>
                <a:defRPr/>
              </a:pPr>
              <a:t>‹#›</a:t>
            </a:fld>
            <a:endParaRPr lang="en-US"/>
          </a:p>
        </p:txBody>
      </p:sp>
    </p:spTree>
    <p:extLst>
      <p:ext uri="{BB962C8B-B14F-4D97-AF65-F5344CB8AC3E}">
        <p14:creationId xmlns:p14="http://schemas.microsoft.com/office/powerpoint/2010/main" val="2612566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8BFC05D-3DCF-4029-9B2E-EAD3818BD1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92193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41B1B5C-29D6-40E7-8517-AC96B61BB31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89151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DE616A-7858-443F-92A4-17E9F0182F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68289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5CD7D90-A86F-400A-9CD7-37F81C4D1A28}" type="slidenum">
              <a:rPr lang="en-US"/>
              <a:pPr>
                <a:defRPr/>
              </a:pPr>
              <a:t>‹#›</a:t>
            </a:fld>
            <a:endParaRPr lang="en-US"/>
          </a:p>
        </p:txBody>
      </p:sp>
    </p:spTree>
    <p:extLst>
      <p:ext uri="{BB962C8B-B14F-4D97-AF65-F5344CB8AC3E}">
        <p14:creationId xmlns:p14="http://schemas.microsoft.com/office/powerpoint/2010/main" val="36112403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CB483D1-23DE-4CAF-97EB-21EEA6190E5B}" type="slidenum">
              <a:rPr lang="en-US"/>
              <a:pPr>
                <a:defRPr/>
              </a:pPr>
              <a:t>‹#›</a:t>
            </a:fld>
            <a:endParaRPr lang="en-US"/>
          </a:p>
        </p:txBody>
      </p:sp>
    </p:spTree>
    <p:extLst>
      <p:ext uri="{BB962C8B-B14F-4D97-AF65-F5344CB8AC3E}">
        <p14:creationId xmlns:p14="http://schemas.microsoft.com/office/powerpoint/2010/main" val="9713246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E11A059-FF53-427D-9A74-AF049955568F}" type="slidenum">
              <a:rPr lang="en-US"/>
              <a:pPr>
                <a:defRPr/>
              </a:pPr>
              <a:t>‹#›</a:t>
            </a:fld>
            <a:endParaRPr lang="en-US"/>
          </a:p>
        </p:txBody>
      </p:sp>
    </p:spTree>
    <p:extLst>
      <p:ext uri="{BB962C8B-B14F-4D97-AF65-F5344CB8AC3E}">
        <p14:creationId xmlns:p14="http://schemas.microsoft.com/office/powerpoint/2010/main" val="42081947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6BBDEB3-9C69-41D7-9885-EB610634AF44}" type="slidenum">
              <a:rPr lang="en-US"/>
              <a:pPr>
                <a:defRPr/>
              </a:pPr>
              <a:t>‹#›</a:t>
            </a:fld>
            <a:endParaRPr lang="en-US"/>
          </a:p>
        </p:txBody>
      </p:sp>
    </p:spTree>
    <p:extLst>
      <p:ext uri="{BB962C8B-B14F-4D97-AF65-F5344CB8AC3E}">
        <p14:creationId xmlns:p14="http://schemas.microsoft.com/office/powerpoint/2010/main" val="31866768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41F4B8A-7995-428D-87AE-99150FB3B778}" type="slidenum">
              <a:rPr lang="en-US"/>
              <a:pPr>
                <a:defRPr/>
              </a:pPr>
              <a:t>‹#›</a:t>
            </a:fld>
            <a:endParaRPr lang="en-US"/>
          </a:p>
        </p:txBody>
      </p:sp>
    </p:spTree>
    <p:extLst>
      <p:ext uri="{BB962C8B-B14F-4D97-AF65-F5344CB8AC3E}">
        <p14:creationId xmlns:p14="http://schemas.microsoft.com/office/powerpoint/2010/main" val="39293646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1CE59F6-D76E-4358-95AD-5238B855F970}" type="slidenum">
              <a:rPr lang="en-US"/>
              <a:pPr>
                <a:defRPr/>
              </a:pPr>
              <a:t>‹#›</a:t>
            </a:fld>
            <a:endParaRPr lang="en-US"/>
          </a:p>
        </p:txBody>
      </p:sp>
    </p:spTree>
    <p:extLst>
      <p:ext uri="{BB962C8B-B14F-4D97-AF65-F5344CB8AC3E}">
        <p14:creationId xmlns:p14="http://schemas.microsoft.com/office/powerpoint/2010/main" val="9927750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F7E870D-F883-4733-BA7F-19749C8C06E6}" type="slidenum">
              <a:rPr lang="en-US"/>
              <a:pPr>
                <a:defRPr/>
              </a:pPr>
              <a:t>‹#›</a:t>
            </a:fld>
            <a:endParaRPr lang="en-US"/>
          </a:p>
        </p:txBody>
      </p:sp>
    </p:spTree>
    <p:extLst>
      <p:ext uri="{BB962C8B-B14F-4D97-AF65-F5344CB8AC3E}">
        <p14:creationId xmlns:p14="http://schemas.microsoft.com/office/powerpoint/2010/main" val="29634874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charset="0"/>
                <a:ea typeface="ＭＳ Ｐゴシック" pitchFamily="1" charset="-128"/>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pitchFamily="1" charset="-128"/>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ea typeface="ＭＳ Ｐゴシック" pitchFamily="-106" charset="-128"/>
              </a:defRPr>
            </a:lvl1pPr>
          </a:lstStyle>
          <a:p>
            <a:pPr>
              <a:defRPr/>
            </a:pPr>
            <a:fld id="{4EF2B812-1763-4E3B-A77E-460D3D71E74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pitchFamily="-106" charset="-128"/>
        </a:defRPr>
      </a:lvl1pPr>
      <a:lvl2pPr algn="ctr" rtl="0" eaLnBrk="0" fontAlgn="base" hangingPunct="0">
        <a:spcBef>
          <a:spcPct val="0"/>
        </a:spcBef>
        <a:spcAft>
          <a:spcPct val="0"/>
        </a:spcAft>
        <a:defRPr sz="4400">
          <a:solidFill>
            <a:schemeClr val="tx2"/>
          </a:solidFill>
          <a:latin typeface="Arial" charset="0"/>
          <a:ea typeface="ＭＳ Ｐゴシック" pitchFamily="1" charset="-128"/>
          <a:cs typeface="ＭＳ Ｐゴシック" pitchFamily="-106" charset="-128"/>
        </a:defRPr>
      </a:lvl2pPr>
      <a:lvl3pPr algn="ctr" rtl="0" eaLnBrk="0" fontAlgn="base" hangingPunct="0">
        <a:spcBef>
          <a:spcPct val="0"/>
        </a:spcBef>
        <a:spcAft>
          <a:spcPct val="0"/>
        </a:spcAft>
        <a:defRPr sz="4400">
          <a:solidFill>
            <a:schemeClr val="tx2"/>
          </a:solidFill>
          <a:latin typeface="Arial" charset="0"/>
          <a:ea typeface="ＭＳ Ｐゴシック" pitchFamily="1" charset="-128"/>
          <a:cs typeface="ＭＳ Ｐゴシック" pitchFamily="-106" charset="-128"/>
        </a:defRPr>
      </a:lvl3pPr>
      <a:lvl4pPr algn="ctr" rtl="0" eaLnBrk="0" fontAlgn="base" hangingPunct="0">
        <a:spcBef>
          <a:spcPct val="0"/>
        </a:spcBef>
        <a:spcAft>
          <a:spcPct val="0"/>
        </a:spcAft>
        <a:defRPr sz="4400">
          <a:solidFill>
            <a:schemeClr val="tx2"/>
          </a:solidFill>
          <a:latin typeface="Arial" charset="0"/>
          <a:ea typeface="ＭＳ Ｐゴシック" pitchFamily="1" charset="-128"/>
          <a:cs typeface="ＭＳ Ｐゴシック" pitchFamily="-106" charset="-128"/>
        </a:defRPr>
      </a:lvl4pPr>
      <a:lvl5pPr algn="ctr" rtl="0" eaLnBrk="0" fontAlgn="base" hangingPunct="0">
        <a:spcBef>
          <a:spcPct val="0"/>
        </a:spcBef>
        <a:spcAft>
          <a:spcPct val="0"/>
        </a:spcAft>
        <a:defRPr sz="4400">
          <a:solidFill>
            <a:schemeClr val="tx2"/>
          </a:solidFill>
          <a:latin typeface="Arial" charset="0"/>
          <a:ea typeface="ＭＳ Ｐゴシック" pitchFamily="1" charset="-128"/>
          <a:cs typeface="ＭＳ Ｐゴシック" pitchFamily="-106" charset="-128"/>
        </a:defRPr>
      </a:lvl5pPr>
      <a:lvl6pPr marL="457200" algn="ctr" rtl="0" fontAlgn="base">
        <a:spcBef>
          <a:spcPct val="0"/>
        </a:spcBef>
        <a:spcAft>
          <a:spcPct val="0"/>
        </a:spcAft>
        <a:defRPr sz="4400">
          <a:solidFill>
            <a:schemeClr val="tx2"/>
          </a:solidFill>
          <a:latin typeface="Arial" charset="0"/>
          <a:ea typeface="ＭＳ Ｐゴシック" pitchFamily="1" charset="-128"/>
        </a:defRPr>
      </a:lvl6pPr>
      <a:lvl7pPr marL="914400" algn="ctr" rtl="0" fontAlgn="base">
        <a:spcBef>
          <a:spcPct val="0"/>
        </a:spcBef>
        <a:spcAft>
          <a:spcPct val="0"/>
        </a:spcAft>
        <a:defRPr sz="4400">
          <a:solidFill>
            <a:schemeClr val="tx2"/>
          </a:solidFill>
          <a:latin typeface="Arial" charset="0"/>
          <a:ea typeface="ＭＳ Ｐゴシック" pitchFamily="1" charset="-128"/>
        </a:defRPr>
      </a:lvl7pPr>
      <a:lvl8pPr marL="1371600" algn="ctr" rtl="0" fontAlgn="base">
        <a:spcBef>
          <a:spcPct val="0"/>
        </a:spcBef>
        <a:spcAft>
          <a:spcPct val="0"/>
        </a:spcAft>
        <a:defRPr sz="4400">
          <a:solidFill>
            <a:schemeClr val="tx2"/>
          </a:solidFill>
          <a:latin typeface="Arial" charset="0"/>
          <a:ea typeface="ＭＳ Ｐゴシック" pitchFamily="1" charset="-128"/>
        </a:defRPr>
      </a:lvl8pPr>
      <a:lvl9pPr marL="1828800" algn="ctr" rtl="0" fontAlgn="base">
        <a:spcBef>
          <a:spcPct val="0"/>
        </a:spcBef>
        <a:spcAft>
          <a:spcPct val="0"/>
        </a:spcAft>
        <a:defRPr sz="4400">
          <a:solidFill>
            <a:schemeClr val="tx2"/>
          </a:solidFill>
          <a:latin typeface="Arial" charset="0"/>
          <a:ea typeface="ＭＳ Ｐゴシック" pitchFamily="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pitchFamily="-106" charset="-128"/>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pitchFamily="1"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pitchFamily="1"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EEBAB7E8-3840-4ADC-8088-66227112A862}" type="slidenum">
              <a:rPr lang="en-US">
                <a:solidFill>
                  <a:srgbClr val="000000"/>
                </a:solidFill>
                <a:latin typeface="Times" charset="0"/>
                <a:ea typeface="MS PGothic" pitchFamily="34" charset="-128"/>
              </a:rPr>
              <a:pPr>
                <a:defRPr/>
              </a:pPr>
              <a:t>‹#›</a:t>
            </a:fld>
            <a:endParaRPr lang="en-US">
              <a:solidFill>
                <a:srgbClr val="000000"/>
              </a:solidFill>
              <a:latin typeface="Times" charset="0"/>
              <a:ea typeface="MS PGothic" pitchFamily="34" charset="-128"/>
            </a:endParaRPr>
          </a:p>
        </p:txBody>
      </p:sp>
    </p:spTree>
    <p:extLst>
      <p:ext uri="{BB962C8B-B14F-4D97-AF65-F5344CB8AC3E}">
        <p14:creationId xmlns:p14="http://schemas.microsoft.com/office/powerpoint/2010/main" val="41711511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pitchFamily="-105" charset="-128"/>
        </a:defRPr>
      </a:lvl5pPr>
      <a:lvl6pPr marL="457200" algn="ctr" rtl="0" eaLnBrk="0" fontAlgn="base" hangingPunct="0">
        <a:spcBef>
          <a:spcPct val="0"/>
        </a:spcBef>
        <a:spcAft>
          <a:spcPct val="0"/>
        </a:spcAft>
        <a:defRPr sz="4400">
          <a:solidFill>
            <a:schemeClr val="tx2"/>
          </a:solidFill>
          <a:latin typeface="Times" pitchFamily="1" charset="0"/>
        </a:defRPr>
      </a:lvl6pPr>
      <a:lvl7pPr marL="914400" algn="ctr" rtl="0" eaLnBrk="0" fontAlgn="base" hangingPunct="0">
        <a:spcBef>
          <a:spcPct val="0"/>
        </a:spcBef>
        <a:spcAft>
          <a:spcPct val="0"/>
        </a:spcAft>
        <a:defRPr sz="4400">
          <a:solidFill>
            <a:schemeClr val="tx2"/>
          </a:solidFill>
          <a:latin typeface="Times" pitchFamily="1" charset="0"/>
        </a:defRPr>
      </a:lvl7pPr>
      <a:lvl8pPr marL="1371600" algn="ctr" rtl="0" eaLnBrk="0" fontAlgn="base" hangingPunct="0">
        <a:spcBef>
          <a:spcPct val="0"/>
        </a:spcBef>
        <a:spcAft>
          <a:spcPct val="0"/>
        </a:spcAft>
        <a:defRPr sz="4400">
          <a:solidFill>
            <a:schemeClr val="tx2"/>
          </a:solidFill>
          <a:latin typeface="Times" pitchFamily="1" charset="0"/>
        </a:defRPr>
      </a:lvl8pPr>
      <a:lvl9pPr marL="1828800" algn="ctr" rtl="0" eaLnBrk="0" fontAlgn="base" hangingPunct="0">
        <a:spcBef>
          <a:spcPct val="0"/>
        </a:spcBef>
        <a:spcAft>
          <a:spcPct val="0"/>
        </a:spcAft>
        <a:defRPr sz="4400">
          <a:solidFill>
            <a:schemeClr val="tx2"/>
          </a:solidFill>
          <a:latin typeface="Times" pitchFamily="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Introducing%20Word%20Lens.mp4" TargetMode="External"/><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100.xml.rels><?xml version="1.0" encoding="UTF-8" standalone="yes"?>
<Relationships xmlns="http://schemas.openxmlformats.org/package/2006/relationships"><Relationship Id="rId8" Type="http://schemas.openxmlformats.org/officeDocument/2006/relationships/image" Target="../media/image107.emf"/><Relationship Id="rId13" Type="http://schemas.openxmlformats.org/officeDocument/2006/relationships/customXml" Target="../ink/ink109.xml"/><Relationship Id="rId18" Type="http://schemas.openxmlformats.org/officeDocument/2006/relationships/image" Target="../media/image112.emf"/><Relationship Id="rId3" Type="http://schemas.openxmlformats.org/officeDocument/2006/relationships/customXml" Target="../ink/ink104.xml"/><Relationship Id="rId7" Type="http://schemas.openxmlformats.org/officeDocument/2006/relationships/customXml" Target="../ink/ink106.xml"/><Relationship Id="rId12" Type="http://schemas.openxmlformats.org/officeDocument/2006/relationships/image" Target="../media/image109.emf"/><Relationship Id="rId17" Type="http://schemas.openxmlformats.org/officeDocument/2006/relationships/customXml" Target="../ink/ink111.xml"/><Relationship Id="rId2" Type="http://schemas.openxmlformats.org/officeDocument/2006/relationships/notesSlide" Target="../notesSlides/notesSlide71.xml"/><Relationship Id="rId16" Type="http://schemas.openxmlformats.org/officeDocument/2006/relationships/image" Target="../media/image111.emf"/><Relationship Id="rId20" Type="http://schemas.openxmlformats.org/officeDocument/2006/relationships/image" Target="../media/image113.emf"/><Relationship Id="rId1" Type="http://schemas.openxmlformats.org/officeDocument/2006/relationships/slideLayout" Target="../slideLayouts/slideLayout7.xml"/><Relationship Id="rId6" Type="http://schemas.openxmlformats.org/officeDocument/2006/relationships/image" Target="../media/image106.emf"/><Relationship Id="rId11" Type="http://schemas.openxmlformats.org/officeDocument/2006/relationships/customXml" Target="../ink/ink108.xml"/><Relationship Id="rId5" Type="http://schemas.openxmlformats.org/officeDocument/2006/relationships/customXml" Target="../ink/ink105.xml"/><Relationship Id="rId15" Type="http://schemas.openxmlformats.org/officeDocument/2006/relationships/customXml" Target="../ink/ink110.xml"/><Relationship Id="rId10" Type="http://schemas.openxmlformats.org/officeDocument/2006/relationships/image" Target="../media/image108.emf"/><Relationship Id="rId19" Type="http://schemas.openxmlformats.org/officeDocument/2006/relationships/customXml" Target="../ink/ink112.xml"/><Relationship Id="rId4" Type="http://schemas.openxmlformats.org/officeDocument/2006/relationships/image" Target="../media/image105.emf"/><Relationship Id="rId9" Type="http://schemas.openxmlformats.org/officeDocument/2006/relationships/customXml" Target="../ink/ink107.xml"/><Relationship Id="rId14" Type="http://schemas.openxmlformats.org/officeDocument/2006/relationships/image" Target="../media/image110.emf"/></Relationships>
</file>

<file path=ppt/slides/_rels/slide101.xml.rels><?xml version="1.0" encoding="UTF-8" standalone="yes"?>
<Relationships xmlns="http://schemas.openxmlformats.org/package/2006/relationships"><Relationship Id="rId8" Type="http://schemas.openxmlformats.org/officeDocument/2006/relationships/image" Target="../media/image116.emf"/><Relationship Id="rId13" Type="http://schemas.openxmlformats.org/officeDocument/2006/relationships/customXml" Target="../ink/ink117.xml"/><Relationship Id="rId18" Type="http://schemas.openxmlformats.org/officeDocument/2006/relationships/image" Target="../media/image121.emf"/><Relationship Id="rId26" Type="http://schemas.openxmlformats.org/officeDocument/2006/relationships/image" Target="../media/image125.emf"/><Relationship Id="rId3" Type="http://schemas.openxmlformats.org/officeDocument/2006/relationships/image" Target="../media/image51.png"/><Relationship Id="rId21" Type="http://schemas.openxmlformats.org/officeDocument/2006/relationships/customXml" Target="../ink/ink121.xml"/><Relationship Id="rId7" Type="http://schemas.openxmlformats.org/officeDocument/2006/relationships/customXml" Target="../ink/ink114.xml"/><Relationship Id="rId12" Type="http://schemas.openxmlformats.org/officeDocument/2006/relationships/image" Target="../media/image118.emf"/><Relationship Id="rId17" Type="http://schemas.openxmlformats.org/officeDocument/2006/relationships/customXml" Target="../ink/ink119.xml"/><Relationship Id="rId25" Type="http://schemas.openxmlformats.org/officeDocument/2006/relationships/customXml" Target="../ink/ink123.xml"/><Relationship Id="rId2" Type="http://schemas.openxmlformats.org/officeDocument/2006/relationships/notesSlide" Target="../notesSlides/notesSlide72.xml"/><Relationship Id="rId16" Type="http://schemas.openxmlformats.org/officeDocument/2006/relationships/image" Target="../media/image120.emf"/><Relationship Id="rId20" Type="http://schemas.openxmlformats.org/officeDocument/2006/relationships/image" Target="../media/image122.emf"/><Relationship Id="rId29" Type="http://schemas.openxmlformats.org/officeDocument/2006/relationships/customXml" Target="../ink/ink125.xml"/><Relationship Id="rId1" Type="http://schemas.openxmlformats.org/officeDocument/2006/relationships/slideLayout" Target="../slideLayouts/slideLayout7.xml"/><Relationship Id="rId6" Type="http://schemas.openxmlformats.org/officeDocument/2006/relationships/image" Target="../media/image115.emf"/><Relationship Id="rId11" Type="http://schemas.openxmlformats.org/officeDocument/2006/relationships/customXml" Target="../ink/ink116.xml"/><Relationship Id="rId24" Type="http://schemas.openxmlformats.org/officeDocument/2006/relationships/image" Target="../media/image124.emf"/><Relationship Id="rId32" Type="http://schemas.openxmlformats.org/officeDocument/2006/relationships/image" Target="../media/image128.emf"/><Relationship Id="rId5" Type="http://schemas.openxmlformats.org/officeDocument/2006/relationships/customXml" Target="../ink/ink113.xml"/><Relationship Id="rId15" Type="http://schemas.openxmlformats.org/officeDocument/2006/relationships/customXml" Target="../ink/ink118.xml"/><Relationship Id="rId23" Type="http://schemas.openxmlformats.org/officeDocument/2006/relationships/customXml" Target="../ink/ink122.xml"/><Relationship Id="rId28" Type="http://schemas.openxmlformats.org/officeDocument/2006/relationships/image" Target="../media/image126.emf"/><Relationship Id="rId10" Type="http://schemas.openxmlformats.org/officeDocument/2006/relationships/image" Target="../media/image117.emf"/><Relationship Id="rId19" Type="http://schemas.openxmlformats.org/officeDocument/2006/relationships/customXml" Target="../ink/ink120.xml"/><Relationship Id="rId31" Type="http://schemas.openxmlformats.org/officeDocument/2006/relationships/customXml" Target="../ink/ink126.xml"/><Relationship Id="rId4" Type="http://schemas.openxmlformats.org/officeDocument/2006/relationships/image" Target="../media/image20.png"/><Relationship Id="rId9" Type="http://schemas.openxmlformats.org/officeDocument/2006/relationships/customXml" Target="../ink/ink115.xml"/><Relationship Id="rId14" Type="http://schemas.openxmlformats.org/officeDocument/2006/relationships/image" Target="../media/image119.emf"/><Relationship Id="rId22" Type="http://schemas.openxmlformats.org/officeDocument/2006/relationships/image" Target="../media/image123.emf"/><Relationship Id="rId27" Type="http://schemas.openxmlformats.org/officeDocument/2006/relationships/customXml" Target="../ink/ink124.xml"/><Relationship Id="rId30" Type="http://schemas.openxmlformats.org/officeDocument/2006/relationships/image" Target="../media/image127.emf"/></Relationships>
</file>

<file path=ppt/slides/_rels/slide102.xml.rels><?xml version="1.0" encoding="UTF-8" standalone="yes"?>
<Relationships xmlns="http://schemas.openxmlformats.org/package/2006/relationships"><Relationship Id="rId8" Type="http://schemas.openxmlformats.org/officeDocument/2006/relationships/customXml" Target="../ink/ink130.xml"/><Relationship Id="rId13" Type="http://schemas.openxmlformats.org/officeDocument/2006/relationships/image" Target="../media/image134.emf"/><Relationship Id="rId18" Type="http://schemas.openxmlformats.org/officeDocument/2006/relationships/customXml" Target="../ink/ink135.xml"/><Relationship Id="rId3" Type="http://schemas.openxmlformats.org/officeDocument/2006/relationships/image" Target="../media/image129.emf"/><Relationship Id="rId21" Type="http://schemas.openxmlformats.org/officeDocument/2006/relationships/image" Target="../media/image138.emf"/><Relationship Id="rId7" Type="http://schemas.openxmlformats.org/officeDocument/2006/relationships/image" Target="../media/image131.emf"/><Relationship Id="rId12" Type="http://schemas.openxmlformats.org/officeDocument/2006/relationships/customXml" Target="../ink/ink132.xml"/><Relationship Id="rId17" Type="http://schemas.openxmlformats.org/officeDocument/2006/relationships/image" Target="../media/image136.emf"/><Relationship Id="rId25" Type="http://schemas.openxmlformats.org/officeDocument/2006/relationships/image" Target="../media/image140.emf"/><Relationship Id="rId2" Type="http://schemas.openxmlformats.org/officeDocument/2006/relationships/customXml" Target="../ink/ink127.xml"/><Relationship Id="rId16" Type="http://schemas.openxmlformats.org/officeDocument/2006/relationships/customXml" Target="../ink/ink134.xml"/><Relationship Id="rId20" Type="http://schemas.openxmlformats.org/officeDocument/2006/relationships/customXml" Target="../ink/ink136.xml"/><Relationship Id="rId1" Type="http://schemas.openxmlformats.org/officeDocument/2006/relationships/slideLayout" Target="../slideLayouts/slideLayout7.xml"/><Relationship Id="rId6" Type="http://schemas.openxmlformats.org/officeDocument/2006/relationships/customXml" Target="../ink/ink129.xml"/><Relationship Id="rId11" Type="http://schemas.openxmlformats.org/officeDocument/2006/relationships/image" Target="../media/image133.emf"/><Relationship Id="rId24" Type="http://schemas.openxmlformats.org/officeDocument/2006/relationships/customXml" Target="../ink/ink138.xml"/><Relationship Id="rId5" Type="http://schemas.openxmlformats.org/officeDocument/2006/relationships/image" Target="../media/image130.emf"/><Relationship Id="rId15" Type="http://schemas.openxmlformats.org/officeDocument/2006/relationships/image" Target="../media/image135.emf"/><Relationship Id="rId23" Type="http://schemas.openxmlformats.org/officeDocument/2006/relationships/image" Target="../media/image139.emf"/><Relationship Id="rId10" Type="http://schemas.openxmlformats.org/officeDocument/2006/relationships/customXml" Target="../ink/ink131.xml"/><Relationship Id="rId19" Type="http://schemas.openxmlformats.org/officeDocument/2006/relationships/image" Target="../media/image137.emf"/><Relationship Id="rId4" Type="http://schemas.openxmlformats.org/officeDocument/2006/relationships/customXml" Target="../ink/ink128.xml"/><Relationship Id="rId9" Type="http://schemas.openxmlformats.org/officeDocument/2006/relationships/image" Target="../media/image132.emf"/><Relationship Id="rId14" Type="http://schemas.openxmlformats.org/officeDocument/2006/relationships/customXml" Target="../ink/ink133.xml"/><Relationship Id="rId22" Type="http://schemas.openxmlformats.org/officeDocument/2006/relationships/customXml" Target="../ink/ink137.xml"/></Relationships>
</file>

<file path=ppt/slides/_rels/slide10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11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5.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11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6.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1.xml"/><Relationship Id="rId1" Type="http://schemas.openxmlformats.org/officeDocument/2006/relationships/slideLayout" Target="../slideLayouts/slideLayout6.xml"/><Relationship Id="rId4" Type="http://schemas.openxmlformats.org/officeDocument/2006/relationships/image" Target="../media/image64.jpeg"/></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9.xml"/><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1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5.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97.xml"/><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72.png"/></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310.emf"/></Relationships>
</file>

<file path=ppt/slides/_rels/slide37.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310.emf"/></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image" Target="../media/image29.png"/><Relationship Id="rId1" Type="http://schemas.openxmlformats.org/officeDocument/2006/relationships/slideLayout" Target="../slideLayouts/slideLayout1.xml"/><Relationship Id="rId4" Type="http://schemas.openxmlformats.org/officeDocument/2006/relationships/image" Target="../media/image420.e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customXml" Target="../ink/ink4.xml"/><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16.emf"/></Relationships>
</file>

<file path=ppt/slides/_rels/slide51.xml.rels><?xml version="1.0" encoding="UTF-8" standalone="yes"?>
<Relationships xmlns="http://schemas.openxmlformats.org/package/2006/relationships"><Relationship Id="rId3" Type="http://schemas.openxmlformats.org/officeDocument/2006/relationships/customXml" Target="../ink/ink5.xml"/><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17.emf"/></Relationships>
</file>

<file path=ppt/slides/_rels/slide52.xml.rels><?xml version="1.0" encoding="UTF-8" standalone="yes"?>
<Relationships xmlns="http://schemas.openxmlformats.org/package/2006/relationships"><Relationship Id="rId3" Type="http://schemas.openxmlformats.org/officeDocument/2006/relationships/customXml" Target="../ink/ink6.xml"/><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18.emf"/></Relationships>
</file>

<file path=ppt/slides/_rels/slide53.xml.rels><?xml version="1.0" encoding="UTF-8" standalone="yes"?>
<Relationships xmlns="http://schemas.openxmlformats.org/package/2006/relationships"><Relationship Id="rId3" Type="http://schemas.openxmlformats.org/officeDocument/2006/relationships/customXml" Target="../ink/ink7.xml"/><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20.emf"/></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customXml" Target="../ink/ink8.xml"/><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440.emf"/></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Introducing%20Word%20Lens.mp4" TargetMode="Externa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Introducing%20Word%20Lens.mp4" TargetMode="Externa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5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3" Type="http://schemas.openxmlformats.org/officeDocument/2006/relationships/customXml" Target="../ink/ink9.xml"/><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190.emf"/><Relationship Id="rId5" Type="http://schemas.openxmlformats.org/officeDocument/2006/relationships/customXml" Target="../ink/ink10.xml"/><Relationship Id="rId4" Type="http://schemas.openxmlformats.org/officeDocument/2006/relationships/image" Target="../media/image180.emf"/></Relationships>
</file>

<file path=ppt/slides/_rels/slide61.xml.rels><?xml version="1.0" encoding="UTF-8" standalone="yes"?>
<Relationships xmlns="http://schemas.openxmlformats.org/package/2006/relationships"><Relationship Id="rId3" Type="http://schemas.openxmlformats.org/officeDocument/2006/relationships/customXml" Target="../ink/ink11.xml"/><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281.emf"/></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customXml" Target="../ink/ink12.xml"/><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200.emf"/></Relationships>
</file>

<file path=ppt/slides/_rels/slide6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9.xml"/><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8.jpg"/></Relationships>
</file>

<file path=ppt/slides/_rels/slide6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3" Type="http://schemas.openxmlformats.org/officeDocument/2006/relationships/customXml" Target="../ink/ink13.xml"/><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210.emf"/></Relationships>
</file>

<file path=ppt/slides/_rels/slide71.xml.rels><?xml version="1.0" encoding="UTF-8" standalone="yes"?>
<Relationships xmlns="http://schemas.openxmlformats.org/package/2006/relationships"><Relationship Id="rId3" Type="http://schemas.openxmlformats.org/officeDocument/2006/relationships/customXml" Target="../ink/ink14.xml"/><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270.emf"/><Relationship Id="rId5" Type="http://schemas.openxmlformats.org/officeDocument/2006/relationships/customXml" Target="../ink/ink15.xml"/><Relationship Id="rId4" Type="http://schemas.openxmlformats.org/officeDocument/2006/relationships/image" Target="../media/image260.emf"/></Relationships>
</file>

<file path=ppt/slides/_rels/slide72.xml.rels><?xml version="1.0" encoding="UTF-8" standalone="yes"?>
<Relationships xmlns="http://schemas.openxmlformats.org/package/2006/relationships"><Relationship Id="rId3" Type="http://schemas.openxmlformats.org/officeDocument/2006/relationships/customXml" Target="../ink/ink16.xml"/><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280.emf"/></Relationships>
</file>

<file path=ppt/slides/_rels/slide73.xml.rels><?xml version="1.0" encoding="UTF-8" standalone="yes"?>
<Relationships xmlns="http://schemas.openxmlformats.org/package/2006/relationships"><Relationship Id="rId3" Type="http://schemas.openxmlformats.org/officeDocument/2006/relationships/customXml" Target="../ink/ink17.xml"/><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290.emf"/></Relationships>
</file>

<file path=ppt/slides/_rels/slide74.xml.rels><?xml version="1.0" encoding="UTF-8" standalone="yes"?>
<Relationships xmlns="http://schemas.openxmlformats.org/package/2006/relationships"><Relationship Id="rId3" Type="http://schemas.openxmlformats.org/officeDocument/2006/relationships/customXml" Target="../ink/ink18.xml"/><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300.emf"/></Relationships>
</file>

<file path=ppt/slides/_rels/slide75.xml.rels><?xml version="1.0" encoding="UTF-8" standalone="yes"?>
<Relationships xmlns="http://schemas.openxmlformats.org/package/2006/relationships"><Relationship Id="rId3" Type="http://schemas.openxmlformats.org/officeDocument/2006/relationships/customXml" Target="../ink/ink19.xml"/><Relationship Id="rId7" Type="http://schemas.openxmlformats.org/officeDocument/2006/relationships/image" Target="../media/image320.emf"/><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customXml" Target="../ink/ink20.xml"/><Relationship Id="rId5" Type="http://schemas.openxmlformats.org/officeDocument/2006/relationships/image" Target="../media/image22.png"/><Relationship Id="rId4" Type="http://schemas.openxmlformats.org/officeDocument/2006/relationships/image" Target="../media/image310.emf"/></Relationships>
</file>

<file path=ppt/slides/_rels/slide7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6.xml"/><Relationship Id="rId1" Type="http://schemas.openxmlformats.org/officeDocument/2006/relationships/slideLayout" Target="../slideLayouts/slideLayout7.xml"/><Relationship Id="rId5" Type="http://schemas.openxmlformats.org/officeDocument/2006/relationships/image" Target="../media/image330.emf"/><Relationship Id="rId4" Type="http://schemas.openxmlformats.org/officeDocument/2006/relationships/customXml" Target="../ink/ink21.xml"/></Relationships>
</file>

<file path=ppt/slides/_rels/slide7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7.xml"/><Relationship Id="rId1" Type="http://schemas.openxmlformats.org/officeDocument/2006/relationships/slideLayout" Target="../slideLayouts/slideLayout7.xml"/><Relationship Id="rId5" Type="http://schemas.openxmlformats.org/officeDocument/2006/relationships/image" Target="../media/image340.emf"/><Relationship Id="rId4" Type="http://schemas.openxmlformats.org/officeDocument/2006/relationships/customXml" Target="../ink/ink22.xml"/></Relationships>
</file>

<file path=ppt/slides/_rels/slide78.xml.rels><?xml version="1.0" encoding="UTF-8" standalone="yes"?>
<Relationships xmlns="http://schemas.openxmlformats.org/package/2006/relationships"><Relationship Id="rId3" Type="http://schemas.openxmlformats.org/officeDocument/2006/relationships/customXml" Target="../ink/ink23.xml"/><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360.emf"/></Relationships>
</file>

<file path=ppt/slides/_rels/slide7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0.xml"/><Relationship Id="rId1" Type="http://schemas.openxmlformats.org/officeDocument/2006/relationships/slideLayout" Target="../slideLayouts/slideLayout7.xml"/><Relationship Id="rId6" Type="http://schemas.openxmlformats.org/officeDocument/2006/relationships/image" Target="../media/image400.emf"/><Relationship Id="rId5" Type="http://schemas.openxmlformats.org/officeDocument/2006/relationships/customXml" Target="../ink/ink24.xml"/><Relationship Id="rId4" Type="http://schemas.openxmlformats.org/officeDocument/2006/relationships/image" Target="../media/image27.png"/></Relationships>
</file>

<file path=ppt/slides/_rels/slide8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1.xml"/><Relationship Id="rId1" Type="http://schemas.openxmlformats.org/officeDocument/2006/relationships/slideLayout" Target="../slideLayouts/slideLayout7.xml"/><Relationship Id="rId6" Type="http://schemas.openxmlformats.org/officeDocument/2006/relationships/image" Target="../media/image400.emf"/><Relationship Id="rId5" Type="http://schemas.openxmlformats.org/officeDocument/2006/relationships/customXml" Target="../ink/ink25.xml"/><Relationship Id="rId4" Type="http://schemas.openxmlformats.org/officeDocument/2006/relationships/image" Target="../media/image27.png"/></Relationships>
</file>

<file path=ppt/slides/_rels/slide82.xml.rels><?xml version="1.0" encoding="UTF-8" standalone="yes"?>
<Relationships xmlns="http://schemas.openxmlformats.org/package/2006/relationships"><Relationship Id="rId3" Type="http://schemas.openxmlformats.org/officeDocument/2006/relationships/image" Target="../media/image421.emf"/><Relationship Id="rId2" Type="http://schemas.openxmlformats.org/officeDocument/2006/relationships/customXml" Target="../ink/ink26.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8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3.xml"/><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9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8" Type="http://schemas.openxmlformats.org/officeDocument/2006/relationships/image" Target="../media/image510.emf"/><Relationship Id="rId13" Type="http://schemas.openxmlformats.org/officeDocument/2006/relationships/customXml" Target="../ink/ink32.xml"/><Relationship Id="rId18" Type="http://schemas.openxmlformats.org/officeDocument/2006/relationships/image" Target="../media/image56.emf"/><Relationship Id="rId26" Type="http://schemas.openxmlformats.org/officeDocument/2006/relationships/image" Target="../media/image60.emf"/><Relationship Id="rId39" Type="http://schemas.openxmlformats.org/officeDocument/2006/relationships/customXml" Target="../ink/ink45.xml"/><Relationship Id="rId3" Type="http://schemas.openxmlformats.org/officeDocument/2006/relationships/customXml" Target="../ink/ink27.xml"/><Relationship Id="rId21" Type="http://schemas.openxmlformats.org/officeDocument/2006/relationships/customXml" Target="../ink/ink36.xml"/><Relationship Id="rId34" Type="http://schemas.openxmlformats.org/officeDocument/2006/relationships/image" Target="../media/image64.emf"/><Relationship Id="rId42" Type="http://schemas.openxmlformats.org/officeDocument/2006/relationships/image" Target="../media/image68.emf"/><Relationship Id="rId7" Type="http://schemas.openxmlformats.org/officeDocument/2006/relationships/customXml" Target="../ink/ink29.xml"/><Relationship Id="rId12" Type="http://schemas.openxmlformats.org/officeDocument/2006/relationships/image" Target="../media/image53.emf"/><Relationship Id="rId17" Type="http://schemas.openxmlformats.org/officeDocument/2006/relationships/customXml" Target="../ink/ink34.xml"/><Relationship Id="rId25" Type="http://schemas.openxmlformats.org/officeDocument/2006/relationships/customXml" Target="../ink/ink38.xml"/><Relationship Id="rId33" Type="http://schemas.openxmlformats.org/officeDocument/2006/relationships/customXml" Target="../ink/ink42.xml"/><Relationship Id="rId38" Type="http://schemas.openxmlformats.org/officeDocument/2006/relationships/image" Target="../media/image66.emf"/><Relationship Id="rId2" Type="http://schemas.openxmlformats.org/officeDocument/2006/relationships/notesSlide" Target="../notesSlides/notesSlide66.xml"/><Relationship Id="rId16" Type="http://schemas.openxmlformats.org/officeDocument/2006/relationships/image" Target="../media/image550.emf"/><Relationship Id="rId20" Type="http://schemas.openxmlformats.org/officeDocument/2006/relationships/image" Target="../media/image57.emf"/><Relationship Id="rId29" Type="http://schemas.openxmlformats.org/officeDocument/2006/relationships/customXml" Target="../ink/ink40.xml"/><Relationship Id="rId41" Type="http://schemas.openxmlformats.org/officeDocument/2006/relationships/customXml" Target="../ink/ink46.xml"/><Relationship Id="rId1" Type="http://schemas.openxmlformats.org/officeDocument/2006/relationships/slideLayout" Target="../slideLayouts/slideLayout7.xml"/><Relationship Id="rId6" Type="http://schemas.openxmlformats.org/officeDocument/2006/relationships/image" Target="../media/image50.emf"/><Relationship Id="rId11" Type="http://schemas.openxmlformats.org/officeDocument/2006/relationships/customXml" Target="../ink/ink31.xml"/><Relationship Id="rId24" Type="http://schemas.openxmlformats.org/officeDocument/2006/relationships/image" Target="../media/image59.emf"/><Relationship Id="rId32" Type="http://schemas.openxmlformats.org/officeDocument/2006/relationships/image" Target="../media/image63.emf"/><Relationship Id="rId37" Type="http://schemas.openxmlformats.org/officeDocument/2006/relationships/customXml" Target="../ink/ink44.xml"/><Relationship Id="rId40" Type="http://schemas.openxmlformats.org/officeDocument/2006/relationships/image" Target="../media/image67.emf"/><Relationship Id="rId5" Type="http://schemas.openxmlformats.org/officeDocument/2006/relationships/customXml" Target="../ink/ink28.xml"/><Relationship Id="rId15" Type="http://schemas.openxmlformats.org/officeDocument/2006/relationships/customXml" Target="../ink/ink33.xml"/><Relationship Id="rId23" Type="http://schemas.openxmlformats.org/officeDocument/2006/relationships/customXml" Target="../ink/ink37.xml"/><Relationship Id="rId28" Type="http://schemas.openxmlformats.org/officeDocument/2006/relationships/image" Target="../media/image61.emf"/><Relationship Id="rId36" Type="http://schemas.openxmlformats.org/officeDocument/2006/relationships/image" Target="../media/image65.emf"/><Relationship Id="rId10" Type="http://schemas.openxmlformats.org/officeDocument/2006/relationships/image" Target="../media/image520.emf"/><Relationship Id="rId19" Type="http://schemas.openxmlformats.org/officeDocument/2006/relationships/customXml" Target="../ink/ink35.xml"/><Relationship Id="rId31" Type="http://schemas.openxmlformats.org/officeDocument/2006/relationships/customXml" Target="../ink/ink41.xml"/><Relationship Id="rId44" Type="http://schemas.openxmlformats.org/officeDocument/2006/relationships/image" Target="../media/image69.emf"/><Relationship Id="rId4" Type="http://schemas.openxmlformats.org/officeDocument/2006/relationships/image" Target="../media/image490.emf"/><Relationship Id="rId9" Type="http://schemas.openxmlformats.org/officeDocument/2006/relationships/customXml" Target="../ink/ink30.xml"/><Relationship Id="rId14" Type="http://schemas.openxmlformats.org/officeDocument/2006/relationships/image" Target="../media/image540.emf"/><Relationship Id="rId22" Type="http://schemas.openxmlformats.org/officeDocument/2006/relationships/image" Target="../media/image58.emf"/><Relationship Id="rId27" Type="http://schemas.openxmlformats.org/officeDocument/2006/relationships/customXml" Target="../ink/ink39.xml"/><Relationship Id="rId30" Type="http://schemas.openxmlformats.org/officeDocument/2006/relationships/image" Target="../media/image62.emf"/><Relationship Id="rId35" Type="http://schemas.openxmlformats.org/officeDocument/2006/relationships/customXml" Target="../ink/ink43.xml"/><Relationship Id="rId43" Type="http://schemas.openxmlformats.org/officeDocument/2006/relationships/customXml" Target="../ink/ink47.xml"/></Relationships>
</file>

<file path=ppt/slides/_rels/slide93.xml.rels><?xml version="1.0" encoding="UTF-8" standalone="yes"?>
<Relationships xmlns="http://schemas.openxmlformats.org/package/2006/relationships"><Relationship Id="rId8" Type="http://schemas.openxmlformats.org/officeDocument/2006/relationships/image" Target="../media/image510.emf"/><Relationship Id="rId13" Type="http://schemas.openxmlformats.org/officeDocument/2006/relationships/customXml" Target="../ink/ink53.xml"/><Relationship Id="rId18" Type="http://schemas.openxmlformats.org/officeDocument/2006/relationships/image" Target="../media/image56.emf"/><Relationship Id="rId26" Type="http://schemas.openxmlformats.org/officeDocument/2006/relationships/image" Target="../media/image60.emf"/><Relationship Id="rId39" Type="http://schemas.openxmlformats.org/officeDocument/2006/relationships/customXml" Target="../ink/ink66.xml"/><Relationship Id="rId3" Type="http://schemas.openxmlformats.org/officeDocument/2006/relationships/customXml" Target="../ink/ink48.xml"/><Relationship Id="rId21" Type="http://schemas.openxmlformats.org/officeDocument/2006/relationships/customXml" Target="../ink/ink57.xml"/><Relationship Id="rId34" Type="http://schemas.openxmlformats.org/officeDocument/2006/relationships/image" Target="../media/image64.emf"/><Relationship Id="rId42" Type="http://schemas.openxmlformats.org/officeDocument/2006/relationships/image" Target="../media/image68.emf"/><Relationship Id="rId7" Type="http://schemas.openxmlformats.org/officeDocument/2006/relationships/customXml" Target="../ink/ink50.xml"/><Relationship Id="rId12" Type="http://schemas.openxmlformats.org/officeDocument/2006/relationships/image" Target="../media/image53.emf"/><Relationship Id="rId17" Type="http://schemas.openxmlformats.org/officeDocument/2006/relationships/customXml" Target="../ink/ink55.xml"/><Relationship Id="rId25" Type="http://schemas.openxmlformats.org/officeDocument/2006/relationships/customXml" Target="../ink/ink59.xml"/><Relationship Id="rId33" Type="http://schemas.openxmlformats.org/officeDocument/2006/relationships/customXml" Target="../ink/ink63.xml"/><Relationship Id="rId38" Type="http://schemas.openxmlformats.org/officeDocument/2006/relationships/image" Target="../media/image66.emf"/><Relationship Id="rId2" Type="http://schemas.openxmlformats.org/officeDocument/2006/relationships/notesSlide" Target="../notesSlides/notesSlide67.xml"/><Relationship Id="rId16" Type="http://schemas.openxmlformats.org/officeDocument/2006/relationships/image" Target="../media/image550.emf"/><Relationship Id="rId20" Type="http://schemas.openxmlformats.org/officeDocument/2006/relationships/image" Target="../media/image57.emf"/><Relationship Id="rId29" Type="http://schemas.openxmlformats.org/officeDocument/2006/relationships/customXml" Target="../ink/ink61.xml"/><Relationship Id="rId41" Type="http://schemas.openxmlformats.org/officeDocument/2006/relationships/customXml" Target="../ink/ink67.xml"/><Relationship Id="rId1" Type="http://schemas.openxmlformats.org/officeDocument/2006/relationships/slideLayout" Target="../slideLayouts/slideLayout7.xml"/><Relationship Id="rId6" Type="http://schemas.openxmlformats.org/officeDocument/2006/relationships/image" Target="../media/image50.emf"/><Relationship Id="rId11" Type="http://schemas.openxmlformats.org/officeDocument/2006/relationships/customXml" Target="../ink/ink52.xml"/><Relationship Id="rId24" Type="http://schemas.openxmlformats.org/officeDocument/2006/relationships/image" Target="../media/image59.emf"/><Relationship Id="rId32" Type="http://schemas.openxmlformats.org/officeDocument/2006/relationships/image" Target="../media/image63.emf"/><Relationship Id="rId37" Type="http://schemas.openxmlformats.org/officeDocument/2006/relationships/customXml" Target="../ink/ink65.xml"/><Relationship Id="rId40" Type="http://schemas.openxmlformats.org/officeDocument/2006/relationships/image" Target="../media/image67.emf"/><Relationship Id="rId5" Type="http://schemas.openxmlformats.org/officeDocument/2006/relationships/customXml" Target="../ink/ink49.xml"/><Relationship Id="rId15" Type="http://schemas.openxmlformats.org/officeDocument/2006/relationships/customXml" Target="../ink/ink54.xml"/><Relationship Id="rId23" Type="http://schemas.openxmlformats.org/officeDocument/2006/relationships/customXml" Target="../ink/ink58.xml"/><Relationship Id="rId28" Type="http://schemas.openxmlformats.org/officeDocument/2006/relationships/image" Target="../media/image61.emf"/><Relationship Id="rId36" Type="http://schemas.openxmlformats.org/officeDocument/2006/relationships/image" Target="../media/image65.emf"/><Relationship Id="rId10" Type="http://schemas.openxmlformats.org/officeDocument/2006/relationships/image" Target="../media/image70.emf"/><Relationship Id="rId19" Type="http://schemas.openxmlformats.org/officeDocument/2006/relationships/customXml" Target="../ink/ink56.xml"/><Relationship Id="rId31" Type="http://schemas.openxmlformats.org/officeDocument/2006/relationships/customXml" Target="../ink/ink62.xml"/><Relationship Id="rId44" Type="http://schemas.openxmlformats.org/officeDocument/2006/relationships/image" Target="../media/image69.emf"/><Relationship Id="rId4" Type="http://schemas.openxmlformats.org/officeDocument/2006/relationships/image" Target="../media/image490.emf"/><Relationship Id="rId9" Type="http://schemas.openxmlformats.org/officeDocument/2006/relationships/customXml" Target="../ink/ink51.xml"/><Relationship Id="rId14" Type="http://schemas.openxmlformats.org/officeDocument/2006/relationships/image" Target="../media/image540.emf"/><Relationship Id="rId22" Type="http://schemas.openxmlformats.org/officeDocument/2006/relationships/image" Target="../media/image58.emf"/><Relationship Id="rId27" Type="http://schemas.openxmlformats.org/officeDocument/2006/relationships/customXml" Target="../ink/ink60.xml"/><Relationship Id="rId30" Type="http://schemas.openxmlformats.org/officeDocument/2006/relationships/image" Target="../media/image62.emf"/><Relationship Id="rId35" Type="http://schemas.openxmlformats.org/officeDocument/2006/relationships/customXml" Target="../ink/ink64.xml"/><Relationship Id="rId43" Type="http://schemas.openxmlformats.org/officeDocument/2006/relationships/customXml" Target="../ink/ink68.xml"/></Relationships>
</file>

<file path=ppt/slides/_rels/slide9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8" Type="http://schemas.openxmlformats.org/officeDocument/2006/relationships/customXml" Target="../ink/ink72.xml"/><Relationship Id="rId13" Type="http://schemas.openxmlformats.org/officeDocument/2006/relationships/image" Target="../media/image76.emf"/><Relationship Id="rId3" Type="http://schemas.openxmlformats.org/officeDocument/2006/relationships/image" Target="../media/image71.emf"/><Relationship Id="rId7" Type="http://schemas.openxmlformats.org/officeDocument/2006/relationships/image" Target="../media/image73.emf"/><Relationship Id="rId12" Type="http://schemas.openxmlformats.org/officeDocument/2006/relationships/customXml" Target="../ink/ink74.xml"/><Relationship Id="rId17" Type="http://schemas.openxmlformats.org/officeDocument/2006/relationships/image" Target="../media/image78.emf"/><Relationship Id="rId2" Type="http://schemas.openxmlformats.org/officeDocument/2006/relationships/customXml" Target="../ink/ink69.xml"/><Relationship Id="rId16" Type="http://schemas.openxmlformats.org/officeDocument/2006/relationships/customXml" Target="../ink/ink76.xml"/><Relationship Id="rId1" Type="http://schemas.openxmlformats.org/officeDocument/2006/relationships/slideLayout" Target="../slideLayouts/slideLayout1.xml"/><Relationship Id="rId6" Type="http://schemas.openxmlformats.org/officeDocument/2006/relationships/customXml" Target="../ink/ink71.xml"/><Relationship Id="rId11" Type="http://schemas.openxmlformats.org/officeDocument/2006/relationships/image" Target="../media/image75.emf"/><Relationship Id="rId5" Type="http://schemas.openxmlformats.org/officeDocument/2006/relationships/image" Target="../media/image72.emf"/><Relationship Id="rId15" Type="http://schemas.openxmlformats.org/officeDocument/2006/relationships/image" Target="../media/image77.emf"/><Relationship Id="rId10" Type="http://schemas.openxmlformats.org/officeDocument/2006/relationships/customXml" Target="../ink/ink73.xml"/><Relationship Id="rId4" Type="http://schemas.openxmlformats.org/officeDocument/2006/relationships/customXml" Target="../ink/ink70.xml"/><Relationship Id="rId9" Type="http://schemas.openxmlformats.org/officeDocument/2006/relationships/image" Target="../media/image74.emf"/><Relationship Id="rId14" Type="http://schemas.openxmlformats.org/officeDocument/2006/relationships/customXml" Target="../ink/ink75.xml"/></Relationships>
</file>

<file path=ppt/slides/_rels/slide98.xml.rels><?xml version="1.0" encoding="UTF-8" standalone="yes"?>
<Relationships xmlns="http://schemas.openxmlformats.org/package/2006/relationships"><Relationship Id="rId8" Type="http://schemas.openxmlformats.org/officeDocument/2006/relationships/image" Target="../media/image80.emf"/><Relationship Id="rId13" Type="http://schemas.openxmlformats.org/officeDocument/2006/relationships/customXml" Target="../ink/ink82.xml"/><Relationship Id="rId18" Type="http://schemas.openxmlformats.org/officeDocument/2006/relationships/image" Target="../media/image85.emf"/><Relationship Id="rId26" Type="http://schemas.openxmlformats.org/officeDocument/2006/relationships/image" Target="../media/image89.emf"/><Relationship Id="rId3" Type="http://schemas.openxmlformats.org/officeDocument/2006/relationships/customXml" Target="../ink/ink77.xml"/><Relationship Id="rId21" Type="http://schemas.openxmlformats.org/officeDocument/2006/relationships/customXml" Target="../ink/ink86.xml"/><Relationship Id="rId34" Type="http://schemas.openxmlformats.org/officeDocument/2006/relationships/image" Target="../media/image93.emf"/><Relationship Id="rId7" Type="http://schemas.openxmlformats.org/officeDocument/2006/relationships/customXml" Target="../ink/ink79.xml"/><Relationship Id="rId12" Type="http://schemas.openxmlformats.org/officeDocument/2006/relationships/image" Target="../media/image82.emf"/><Relationship Id="rId17" Type="http://schemas.openxmlformats.org/officeDocument/2006/relationships/customXml" Target="../ink/ink84.xml"/><Relationship Id="rId25" Type="http://schemas.openxmlformats.org/officeDocument/2006/relationships/customXml" Target="../ink/ink88.xml"/><Relationship Id="rId33" Type="http://schemas.openxmlformats.org/officeDocument/2006/relationships/customXml" Target="../ink/ink92.xml"/><Relationship Id="rId38" Type="http://schemas.openxmlformats.org/officeDocument/2006/relationships/image" Target="../media/image95.emf"/><Relationship Id="rId2" Type="http://schemas.openxmlformats.org/officeDocument/2006/relationships/notesSlide" Target="../notesSlides/notesSlide69.xml"/><Relationship Id="rId16" Type="http://schemas.openxmlformats.org/officeDocument/2006/relationships/image" Target="../media/image84.emf"/><Relationship Id="rId20" Type="http://schemas.openxmlformats.org/officeDocument/2006/relationships/image" Target="../media/image86.emf"/><Relationship Id="rId29" Type="http://schemas.openxmlformats.org/officeDocument/2006/relationships/customXml" Target="../ink/ink90.xml"/><Relationship Id="rId1" Type="http://schemas.openxmlformats.org/officeDocument/2006/relationships/slideLayout" Target="../slideLayouts/slideLayout7.xml"/><Relationship Id="rId6" Type="http://schemas.openxmlformats.org/officeDocument/2006/relationships/image" Target="../media/image79.emf"/><Relationship Id="rId11" Type="http://schemas.openxmlformats.org/officeDocument/2006/relationships/customXml" Target="../ink/ink81.xml"/><Relationship Id="rId24" Type="http://schemas.openxmlformats.org/officeDocument/2006/relationships/image" Target="../media/image88.emf"/><Relationship Id="rId32" Type="http://schemas.openxmlformats.org/officeDocument/2006/relationships/image" Target="../media/image92.emf"/><Relationship Id="rId37" Type="http://schemas.openxmlformats.org/officeDocument/2006/relationships/customXml" Target="../ink/ink94.xml"/><Relationship Id="rId5" Type="http://schemas.openxmlformats.org/officeDocument/2006/relationships/customXml" Target="../ink/ink78.xml"/><Relationship Id="rId15" Type="http://schemas.openxmlformats.org/officeDocument/2006/relationships/customXml" Target="../ink/ink83.xml"/><Relationship Id="rId23" Type="http://schemas.openxmlformats.org/officeDocument/2006/relationships/customXml" Target="../ink/ink87.xml"/><Relationship Id="rId28" Type="http://schemas.openxmlformats.org/officeDocument/2006/relationships/image" Target="../media/image90.emf"/><Relationship Id="rId36" Type="http://schemas.openxmlformats.org/officeDocument/2006/relationships/image" Target="../media/image94.emf"/><Relationship Id="rId10" Type="http://schemas.openxmlformats.org/officeDocument/2006/relationships/image" Target="../media/image81.emf"/><Relationship Id="rId19" Type="http://schemas.openxmlformats.org/officeDocument/2006/relationships/customXml" Target="../ink/ink85.xml"/><Relationship Id="rId31" Type="http://schemas.openxmlformats.org/officeDocument/2006/relationships/customXml" Target="../ink/ink91.xml"/><Relationship Id="rId4" Type="http://schemas.openxmlformats.org/officeDocument/2006/relationships/image" Target="../media/image180.emf"/><Relationship Id="rId9" Type="http://schemas.openxmlformats.org/officeDocument/2006/relationships/customXml" Target="../ink/ink80.xml"/><Relationship Id="rId14" Type="http://schemas.openxmlformats.org/officeDocument/2006/relationships/image" Target="../media/image83.emf"/><Relationship Id="rId22" Type="http://schemas.openxmlformats.org/officeDocument/2006/relationships/image" Target="../media/image87.emf"/><Relationship Id="rId27" Type="http://schemas.openxmlformats.org/officeDocument/2006/relationships/customXml" Target="../ink/ink89.xml"/><Relationship Id="rId30" Type="http://schemas.openxmlformats.org/officeDocument/2006/relationships/image" Target="../media/image91.emf"/><Relationship Id="rId35" Type="http://schemas.openxmlformats.org/officeDocument/2006/relationships/customXml" Target="../ink/ink93.xml"/></Relationships>
</file>

<file path=ppt/slides/_rels/slide99.xml.rels><?xml version="1.0" encoding="UTF-8" standalone="yes"?>
<Relationships xmlns="http://schemas.openxmlformats.org/package/2006/relationships"><Relationship Id="rId8" Type="http://schemas.openxmlformats.org/officeDocument/2006/relationships/image" Target="../media/image98.emf"/><Relationship Id="rId13" Type="http://schemas.openxmlformats.org/officeDocument/2006/relationships/customXml" Target="../ink/ink100.xml"/><Relationship Id="rId18" Type="http://schemas.openxmlformats.org/officeDocument/2006/relationships/image" Target="../media/image103.emf"/><Relationship Id="rId3" Type="http://schemas.openxmlformats.org/officeDocument/2006/relationships/customXml" Target="../ink/ink95.xml"/><Relationship Id="rId7" Type="http://schemas.openxmlformats.org/officeDocument/2006/relationships/customXml" Target="../ink/ink97.xml"/><Relationship Id="rId12" Type="http://schemas.openxmlformats.org/officeDocument/2006/relationships/image" Target="../media/image100.emf"/><Relationship Id="rId17" Type="http://schemas.openxmlformats.org/officeDocument/2006/relationships/customXml" Target="../ink/ink102.xml"/><Relationship Id="rId2" Type="http://schemas.openxmlformats.org/officeDocument/2006/relationships/notesSlide" Target="../notesSlides/notesSlide70.xml"/><Relationship Id="rId16" Type="http://schemas.openxmlformats.org/officeDocument/2006/relationships/image" Target="../media/image102.emf"/><Relationship Id="rId20" Type="http://schemas.openxmlformats.org/officeDocument/2006/relationships/image" Target="../media/image104.emf"/><Relationship Id="rId1" Type="http://schemas.openxmlformats.org/officeDocument/2006/relationships/slideLayout" Target="../slideLayouts/slideLayout7.xml"/><Relationship Id="rId6" Type="http://schemas.openxmlformats.org/officeDocument/2006/relationships/image" Target="../media/image97.emf"/><Relationship Id="rId11" Type="http://schemas.openxmlformats.org/officeDocument/2006/relationships/customXml" Target="../ink/ink99.xml"/><Relationship Id="rId5" Type="http://schemas.openxmlformats.org/officeDocument/2006/relationships/customXml" Target="../ink/ink96.xml"/><Relationship Id="rId15" Type="http://schemas.openxmlformats.org/officeDocument/2006/relationships/customXml" Target="../ink/ink101.xml"/><Relationship Id="rId10" Type="http://schemas.openxmlformats.org/officeDocument/2006/relationships/image" Target="../media/image99.emf"/><Relationship Id="rId19" Type="http://schemas.openxmlformats.org/officeDocument/2006/relationships/customXml" Target="../ink/ink103.xml"/><Relationship Id="rId4" Type="http://schemas.openxmlformats.org/officeDocument/2006/relationships/image" Target="../media/image96.emf"/><Relationship Id="rId9" Type="http://schemas.openxmlformats.org/officeDocument/2006/relationships/customXml" Target="../ink/ink98.xml"/><Relationship Id="rId14" Type="http://schemas.openxmlformats.org/officeDocument/2006/relationships/image" Target="../media/image10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3769" t="3681" r="28311" b="76487"/>
          <a:stretch/>
        </p:blipFill>
        <p:spPr>
          <a:xfrm>
            <a:off x="838199" y="84109"/>
            <a:ext cx="5154791" cy="1287491"/>
          </a:xfrm>
          <a:prstGeom prst="rect">
            <a:avLst/>
          </a:prstGeom>
        </p:spPr>
      </p:pic>
      <p:sp>
        <p:nvSpPr>
          <p:cNvPr id="2050" name="Rounded Rectangle 1"/>
          <p:cNvSpPr>
            <a:spLocks noChangeArrowheads="1"/>
          </p:cNvSpPr>
          <p:nvPr/>
        </p:nvSpPr>
        <p:spPr bwMode="auto">
          <a:xfrm>
            <a:off x="6416675" y="1287463"/>
            <a:ext cx="2351088" cy="2644775"/>
          </a:xfrm>
          <a:prstGeom prst="roundRect">
            <a:avLst>
              <a:gd name="adj" fmla="val 16667"/>
            </a:avLst>
          </a:prstGeom>
          <a:solidFill>
            <a:srgbClr val="CCFFCC"/>
          </a:solidFill>
          <a:ln>
            <a:noFill/>
          </a:ln>
          <a:extLst>
            <a:ext uri="{91240B29-F687-4F45-9708-019B960494DF}">
              <a14:hiddenLine xmlns:a14="http://schemas.microsoft.com/office/drawing/2010/main" w="28575" algn="ctr">
                <a:solidFill>
                  <a:srgbClr val="000000"/>
                </a:solidFill>
                <a:round/>
                <a:headEnd/>
                <a:tailEnd/>
              </a14:hiddenLine>
            </a:ext>
          </a:extLst>
        </p:spPr>
        <p:txBody>
          <a:bodyPr>
            <a:spAutoFit/>
          </a:bodyPr>
          <a:lstStyle/>
          <a:p>
            <a:endParaRPr lang="en-US"/>
          </a:p>
        </p:txBody>
      </p:sp>
      <p:pic>
        <p:nvPicPr>
          <p:cNvPr id="2051" name="Picture 46">
            <a:hlinkClick r:id="rId3" action="ppaction://hlinkfile"/>
          </p:cNvPr>
          <p:cNvPicPr>
            <a:picLocks noChangeAspect="1" noChangeArrowheads="1"/>
          </p:cNvPicPr>
          <p:nvPr/>
        </p:nvPicPr>
        <p:blipFill>
          <a:blip r:embed="rId4">
            <a:extLst>
              <a:ext uri="{28A0092B-C50C-407E-A947-70E740481C1C}">
                <a14:useLocalDpi xmlns:a14="http://schemas.microsoft.com/office/drawing/2010/main" val="0"/>
              </a:ext>
            </a:extLst>
          </a:blip>
          <a:srcRect l="16811" t="32314" r="32436" b="29626"/>
          <a:stretch>
            <a:fillRect/>
          </a:stretch>
        </p:blipFill>
        <p:spPr bwMode="auto">
          <a:xfrm>
            <a:off x="4343446" y="4114800"/>
            <a:ext cx="42894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2053" name="Text Box 3"/>
          <p:cNvSpPr txBox="1">
            <a:spLocks noChangeArrowheads="1"/>
          </p:cNvSpPr>
          <p:nvPr/>
        </p:nvSpPr>
        <p:spPr bwMode="auto">
          <a:xfrm>
            <a:off x="6617208" y="1445641"/>
            <a:ext cx="1905000"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lnSpc>
                <a:spcPct val="90000"/>
              </a:lnSpc>
              <a:spcBef>
                <a:spcPct val="50000"/>
              </a:spcBef>
            </a:pPr>
            <a:r>
              <a:rPr lang="en-US" sz="1800" b="1" dirty="0">
                <a:latin typeface="Cambria" pitchFamily="18" charset="0"/>
              </a:rPr>
              <a:t>Homework #1  Due </a:t>
            </a:r>
            <a:r>
              <a:rPr lang="en-US" sz="1800" b="1" dirty="0" smtClean="0">
                <a:latin typeface="Cambria" pitchFamily="18" charset="0"/>
              </a:rPr>
              <a:t>Mon., 1/30</a:t>
            </a:r>
            <a:endParaRPr lang="en-US" sz="1800" b="1" dirty="0">
              <a:solidFill>
                <a:srgbClr val="FD9D0F"/>
              </a:solidFill>
              <a:latin typeface="Cambria" pitchFamily="18" charset="0"/>
            </a:endParaRPr>
          </a:p>
        </p:txBody>
      </p:sp>
      <p:grpSp>
        <p:nvGrpSpPr>
          <p:cNvPr id="2054" name="Group 4"/>
          <p:cNvGrpSpPr>
            <a:grpSpLocks/>
          </p:cNvGrpSpPr>
          <p:nvPr/>
        </p:nvGrpSpPr>
        <p:grpSpPr bwMode="auto">
          <a:xfrm>
            <a:off x="4527614" y="1624584"/>
            <a:ext cx="1355725" cy="1462088"/>
            <a:chOff x="3456" y="1784"/>
            <a:chExt cx="952" cy="1048"/>
          </a:xfrm>
        </p:grpSpPr>
        <p:sp>
          <p:nvSpPr>
            <p:cNvPr id="2069" name="Freeform 5"/>
            <p:cNvSpPr>
              <a:spLocks/>
            </p:cNvSpPr>
            <p:nvPr/>
          </p:nvSpPr>
          <p:spPr bwMode="auto">
            <a:xfrm>
              <a:off x="4266" y="1884"/>
              <a:ext cx="142" cy="81"/>
            </a:xfrm>
            <a:custGeom>
              <a:avLst/>
              <a:gdLst>
                <a:gd name="T0" fmla="*/ 0 w 112"/>
                <a:gd name="T1" fmla="*/ 2 h 104"/>
                <a:gd name="T2" fmla="*/ 4841 w 112"/>
                <a:gd name="T3" fmla="*/ 2 h 104"/>
                <a:gd name="T4" fmla="*/ 8377 w 112"/>
                <a:gd name="T5" fmla="*/ 2 h 104"/>
                <a:gd name="T6" fmla="*/ 484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070" name="Freeform 6"/>
            <p:cNvSpPr>
              <a:spLocks/>
            </p:cNvSpPr>
            <p:nvPr/>
          </p:nvSpPr>
          <p:spPr bwMode="auto">
            <a:xfrm rot="7013025">
              <a:off x="4162" y="1952"/>
              <a:ext cx="142" cy="81"/>
            </a:xfrm>
            <a:custGeom>
              <a:avLst/>
              <a:gdLst>
                <a:gd name="T0" fmla="*/ 0 w 112"/>
                <a:gd name="T1" fmla="*/ 2 h 104"/>
                <a:gd name="T2" fmla="*/ 4841 w 112"/>
                <a:gd name="T3" fmla="*/ 2 h 104"/>
                <a:gd name="T4" fmla="*/ 8377 w 112"/>
                <a:gd name="T5" fmla="*/ 2 h 104"/>
                <a:gd name="T6" fmla="*/ 484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071" name="Freeform 7"/>
            <p:cNvSpPr>
              <a:spLocks/>
            </p:cNvSpPr>
            <p:nvPr/>
          </p:nvSpPr>
          <p:spPr bwMode="auto">
            <a:xfrm rot="-6712609">
              <a:off x="4168" y="1814"/>
              <a:ext cx="142" cy="81"/>
            </a:xfrm>
            <a:custGeom>
              <a:avLst/>
              <a:gdLst>
                <a:gd name="T0" fmla="*/ 0 w 112"/>
                <a:gd name="T1" fmla="*/ 2 h 104"/>
                <a:gd name="T2" fmla="*/ 4841 w 112"/>
                <a:gd name="T3" fmla="*/ 2 h 104"/>
                <a:gd name="T4" fmla="*/ 8377 w 112"/>
                <a:gd name="T5" fmla="*/ 2 h 104"/>
                <a:gd name="T6" fmla="*/ 484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072" name="Freeform 8"/>
            <p:cNvSpPr>
              <a:spLocks/>
            </p:cNvSpPr>
            <p:nvPr/>
          </p:nvSpPr>
          <p:spPr bwMode="auto">
            <a:xfrm>
              <a:off x="3456" y="2583"/>
              <a:ext cx="810" cy="249"/>
            </a:xfrm>
            <a:custGeom>
              <a:avLst/>
              <a:gdLst>
                <a:gd name="T0" fmla="*/ 4 w 1048"/>
                <a:gd name="T1" fmla="*/ 21 h 250"/>
                <a:gd name="T2" fmla="*/ 7 w 1048"/>
                <a:gd name="T3" fmla="*/ 83 h 250"/>
                <a:gd name="T4" fmla="*/ 7 w 1048"/>
                <a:gd name="T5" fmla="*/ 111 h 250"/>
                <a:gd name="T6" fmla="*/ 8 w 1048"/>
                <a:gd name="T7" fmla="*/ 125 h 250"/>
                <a:gd name="T8" fmla="*/ 8 w 1048"/>
                <a:gd name="T9" fmla="*/ 160 h 250"/>
                <a:gd name="T10" fmla="*/ 5 w 1048"/>
                <a:gd name="T11" fmla="*/ 229 h 250"/>
                <a:gd name="T12" fmla="*/ 2 w 1048"/>
                <a:gd name="T13" fmla="*/ 209 h 250"/>
                <a:gd name="T14" fmla="*/ 0 w 1048"/>
                <a:gd name="T15" fmla="*/ 188 h 250"/>
                <a:gd name="T16" fmla="*/ 2 w 1048"/>
                <a:gd name="T17" fmla="*/ 154 h 250"/>
                <a:gd name="T18" fmla="*/ 2 w 1048"/>
                <a:gd name="T19" fmla="*/ 125 h 250"/>
                <a:gd name="T20" fmla="*/ 2 w 1048"/>
                <a:gd name="T21" fmla="*/ 76 h 250"/>
                <a:gd name="T22" fmla="*/ 2 w 1048"/>
                <a:gd name="T23" fmla="*/ 55 h 250"/>
                <a:gd name="T24" fmla="*/ 2 w 1048"/>
                <a:gd name="T25" fmla="*/ 28 h 250"/>
                <a:gd name="T26" fmla="*/ 3 w 1048"/>
                <a:gd name="T27" fmla="*/ 14 h 250"/>
                <a:gd name="T28" fmla="*/ 4 w 1048"/>
                <a:gd name="T29" fmla="*/ 28 h 250"/>
                <a:gd name="T30" fmla="*/ 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073" name="Oval 9"/>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latin typeface="Cambria" pitchFamily="18" charset="0"/>
              </a:endParaRPr>
            </a:p>
          </p:txBody>
        </p:sp>
        <p:sp>
          <p:nvSpPr>
            <p:cNvPr id="2074" name="Oval 10"/>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mbria" pitchFamily="18" charset="0"/>
              </a:endParaRPr>
            </a:p>
          </p:txBody>
        </p:sp>
        <p:sp>
          <p:nvSpPr>
            <p:cNvPr id="2075" name="Oval 11"/>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mbria" pitchFamily="18" charset="0"/>
              </a:endParaRPr>
            </a:p>
          </p:txBody>
        </p:sp>
        <p:sp>
          <p:nvSpPr>
            <p:cNvPr id="2076" name="Oval 12"/>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mbria" pitchFamily="18" charset="0"/>
              </a:endParaRPr>
            </a:p>
          </p:txBody>
        </p:sp>
        <p:sp>
          <p:nvSpPr>
            <p:cNvPr id="2077" name="Oval 13"/>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mbria" pitchFamily="18" charset="0"/>
              </a:endParaRPr>
            </a:p>
          </p:txBody>
        </p:sp>
        <p:sp>
          <p:nvSpPr>
            <p:cNvPr id="2078" name="Oval 14"/>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mbria" pitchFamily="18" charset="0"/>
              </a:endParaRPr>
            </a:p>
          </p:txBody>
        </p:sp>
        <p:sp>
          <p:nvSpPr>
            <p:cNvPr id="2079" name="Oval 15"/>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mbria" pitchFamily="18" charset="0"/>
              </a:endParaRPr>
            </a:p>
          </p:txBody>
        </p:sp>
        <p:sp>
          <p:nvSpPr>
            <p:cNvPr id="2080" name="AutoShape 16"/>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latin typeface="Cambria" pitchFamily="18" charset="0"/>
              </a:endParaRPr>
            </a:p>
          </p:txBody>
        </p:sp>
        <p:sp>
          <p:nvSpPr>
            <p:cNvPr id="2081" name="Freeform 17"/>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082" name="Freeform 18"/>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083" name="Freeform 19"/>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84" name="Freeform 20"/>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085" name="Freeform 21"/>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2057" name="Rectangle 24"/>
          <p:cNvSpPr>
            <a:spLocks noChangeArrowheads="1"/>
          </p:cNvSpPr>
          <p:nvPr/>
        </p:nvSpPr>
        <p:spPr bwMode="auto">
          <a:xfrm>
            <a:off x="6705600" y="228600"/>
            <a:ext cx="1752600" cy="838200"/>
          </a:xfrm>
          <a:prstGeom prst="rect">
            <a:avLst/>
          </a:prstGeom>
          <a:solidFill>
            <a:schemeClr val="bg1">
              <a:lumMod val="95000"/>
            </a:schemeClr>
          </a:solidFill>
          <a:ln w="28575">
            <a:noFill/>
            <a:miter lim="800000"/>
            <a:headEnd/>
            <a:tailEnd/>
          </a:ln>
          <a:extLst/>
        </p:spPr>
        <p:txBody>
          <a:bodyPr wrap="none" anchor="ctr"/>
          <a:lstStyle/>
          <a:p>
            <a:endParaRPr lang="en-US">
              <a:latin typeface="Cambria" pitchFamily="18" charset="0"/>
            </a:endParaRPr>
          </a:p>
        </p:txBody>
      </p:sp>
      <p:sp>
        <p:nvSpPr>
          <p:cNvPr id="2058" name="Text Box 25"/>
          <p:cNvSpPr txBox="1">
            <a:spLocks noChangeArrowheads="1"/>
          </p:cNvSpPr>
          <p:nvPr/>
        </p:nvSpPr>
        <p:spPr bwMode="auto">
          <a:xfrm>
            <a:off x="4075176" y="3148585"/>
            <a:ext cx="2209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200" b="1" dirty="0">
                <a:latin typeface="Cambria" pitchFamily="18" charset="0"/>
              </a:rPr>
              <a:t>Composite sketch of one of the attackers drawn from three-eyewitness accounts</a:t>
            </a:r>
          </a:p>
        </p:txBody>
      </p:sp>
      <p:sp>
        <p:nvSpPr>
          <p:cNvPr id="2059" name="Rectangle 26"/>
          <p:cNvSpPr>
            <a:spLocks noChangeArrowheads="1"/>
          </p:cNvSpPr>
          <p:nvPr/>
        </p:nvSpPr>
        <p:spPr bwMode="auto">
          <a:xfrm>
            <a:off x="4038600" y="1600200"/>
            <a:ext cx="22098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lstStyle/>
          <a:p>
            <a:endParaRPr lang="en-US">
              <a:latin typeface="Cambria" pitchFamily="18" charset="0"/>
            </a:endParaRPr>
          </a:p>
        </p:txBody>
      </p:sp>
      <p:sp>
        <p:nvSpPr>
          <p:cNvPr id="2061" name="Text Box 28"/>
          <p:cNvSpPr txBox="1">
            <a:spLocks noChangeArrowheads="1"/>
          </p:cNvSpPr>
          <p:nvPr/>
        </p:nvSpPr>
        <p:spPr bwMode="auto">
          <a:xfrm>
            <a:off x="6781800" y="419100"/>
            <a:ext cx="15763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200" b="1" dirty="0">
                <a:latin typeface="Cambria" pitchFamily="18" charset="0"/>
              </a:rPr>
              <a:t>Today’s whether:   </a:t>
            </a:r>
            <a:r>
              <a:rPr lang="en-US" sz="1200" b="1" dirty="0">
                <a:solidFill>
                  <a:schemeClr val="accent2"/>
                </a:solidFill>
                <a:latin typeface="Cambria" pitchFamily="18" charset="0"/>
              </a:rPr>
              <a:t>if</a:t>
            </a:r>
            <a:r>
              <a:rPr lang="en-US" sz="1200" b="1" dirty="0">
                <a:latin typeface="Cambria" pitchFamily="18" charset="0"/>
              </a:rPr>
              <a:t>,</a:t>
            </a:r>
            <a:r>
              <a:rPr lang="en-US" sz="1200" b="1" dirty="0">
                <a:solidFill>
                  <a:schemeClr val="accent2"/>
                </a:solidFill>
                <a:latin typeface="Cambria" pitchFamily="18" charset="0"/>
              </a:rPr>
              <a:t> </a:t>
            </a:r>
            <a:r>
              <a:rPr lang="en-US" sz="1200" b="1" dirty="0" err="1">
                <a:solidFill>
                  <a:schemeClr val="accent2"/>
                </a:solidFill>
                <a:latin typeface="Cambria" pitchFamily="18" charset="0"/>
              </a:rPr>
              <a:t>elif</a:t>
            </a:r>
            <a:r>
              <a:rPr lang="en-US" sz="1200" b="1" dirty="0">
                <a:latin typeface="Cambria" pitchFamily="18" charset="0"/>
              </a:rPr>
              <a:t>, or </a:t>
            </a:r>
            <a:r>
              <a:rPr lang="en-US" sz="1200" b="1" dirty="0">
                <a:solidFill>
                  <a:schemeClr val="accent2"/>
                </a:solidFill>
                <a:latin typeface="Cambria" pitchFamily="18" charset="0"/>
              </a:rPr>
              <a:t>else</a:t>
            </a:r>
            <a:r>
              <a:rPr lang="en-US" sz="1200" b="1" dirty="0">
                <a:latin typeface="Cambria" pitchFamily="18" charset="0"/>
              </a:rPr>
              <a:t>!</a:t>
            </a:r>
          </a:p>
        </p:txBody>
      </p:sp>
      <p:sp>
        <p:nvSpPr>
          <p:cNvPr id="2062" name="Text Box 29"/>
          <p:cNvSpPr txBox="1">
            <a:spLocks noChangeArrowheads="1"/>
          </p:cNvSpPr>
          <p:nvPr/>
        </p:nvSpPr>
        <p:spPr bwMode="auto">
          <a:xfrm>
            <a:off x="368300" y="2506682"/>
            <a:ext cx="367030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just">
              <a:spcBef>
                <a:spcPct val="50000"/>
              </a:spcBef>
            </a:pPr>
            <a:r>
              <a:rPr lang="en-US" sz="1400" dirty="0" smtClean="0">
                <a:latin typeface="Cambria" pitchFamily="18" charset="0"/>
              </a:rPr>
              <a:t>Alien Attack?! </a:t>
            </a:r>
            <a:r>
              <a:rPr lang="en-US" sz="1400" dirty="0" err="1" smtClean="0">
                <a:latin typeface="Cambria" pitchFamily="18" charset="0"/>
              </a:rPr>
              <a:t>Picobot</a:t>
            </a:r>
            <a:r>
              <a:rPr lang="en-US" sz="1400" dirty="0" smtClean="0">
                <a:latin typeface="Cambria" pitchFamily="18" charset="0"/>
              </a:rPr>
              <a:t> </a:t>
            </a:r>
            <a:r>
              <a:rPr lang="en-US" sz="1400" dirty="0">
                <a:latin typeface="Cambria" pitchFamily="18" charset="0"/>
              </a:rPr>
              <a:t>programmer Z. </a:t>
            </a:r>
            <a:r>
              <a:rPr lang="en-US" sz="1400" dirty="0" err="1">
                <a:latin typeface="Cambria" pitchFamily="18" charset="0"/>
              </a:rPr>
              <a:t>Dodds</a:t>
            </a:r>
            <a:r>
              <a:rPr lang="en-US" sz="1400" dirty="0">
                <a:latin typeface="Cambria" pitchFamily="18" charset="0"/>
              </a:rPr>
              <a:t>  was subject of a bizarre </a:t>
            </a:r>
            <a:r>
              <a:rPr lang="en-US" sz="1400" dirty="0" smtClean="0">
                <a:latin typeface="Cambria" pitchFamily="18" charset="0"/>
              </a:rPr>
              <a:t>encounter yesterday with </a:t>
            </a:r>
            <a:r>
              <a:rPr lang="en-US" sz="1400" b="1" dirty="0">
                <a:latin typeface="Cambria" pitchFamily="18" charset="0"/>
              </a:rPr>
              <a:t>three-eyed aliens</a:t>
            </a:r>
            <a:r>
              <a:rPr lang="en-US" sz="1400" dirty="0">
                <a:latin typeface="Cambria" pitchFamily="18" charset="0"/>
              </a:rPr>
              <a:t>. The </a:t>
            </a:r>
            <a:r>
              <a:rPr lang="en-US" sz="1400" dirty="0" err="1">
                <a:latin typeface="Cambria" pitchFamily="18" charset="0"/>
              </a:rPr>
              <a:t>trinocular</a:t>
            </a:r>
            <a:r>
              <a:rPr lang="en-US" sz="1400" dirty="0">
                <a:latin typeface="Cambria" pitchFamily="18" charset="0"/>
              </a:rPr>
              <a:t> </a:t>
            </a:r>
            <a:r>
              <a:rPr lang="en-US" sz="1400" dirty="0" smtClean="0">
                <a:latin typeface="Cambria" pitchFamily="18" charset="0"/>
              </a:rPr>
              <a:t>tourists, </a:t>
            </a:r>
            <a:r>
              <a:rPr lang="en-US" sz="1400" dirty="0">
                <a:latin typeface="Cambria" pitchFamily="18" charset="0"/>
              </a:rPr>
              <a:t>it seems, were conducting experiments that would help them understand “</a:t>
            </a:r>
            <a:r>
              <a:rPr lang="en-US" sz="1400" b="1" dirty="0">
                <a:solidFill>
                  <a:srgbClr val="008000"/>
                </a:solidFill>
                <a:latin typeface="Cambria" pitchFamily="18" charset="0"/>
              </a:rPr>
              <a:t>how humans think</a:t>
            </a:r>
            <a:r>
              <a:rPr lang="en-US" sz="1400" dirty="0">
                <a:latin typeface="Cambria" pitchFamily="18" charset="0"/>
              </a:rPr>
              <a:t>.” </a:t>
            </a:r>
          </a:p>
          <a:p>
            <a:pPr algn="just">
              <a:spcBef>
                <a:spcPct val="50000"/>
              </a:spcBef>
            </a:pPr>
            <a:r>
              <a:rPr lang="en-US" sz="1400" dirty="0">
                <a:latin typeface="Cambria" pitchFamily="18" charset="0"/>
              </a:rPr>
              <a:t>It seems the aliens used a shrinking ray, which let them enter the programmer’s head in order to see what was happening. A witness reports </a:t>
            </a:r>
            <a:r>
              <a:rPr lang="en-US" sz="1400" b="1" dirty="0">
                <a:latin typeface="Cambria" pitchFamily="18" charset="0"/>
              </a:rPr>
              <a:t>deeply disappointed voices</a:t>
            </a:r>
            <a:r>
              <a:rPr lang="en-US" sz="1400" dirty="0">
                <a:latin typeface="Cambria" pitchFamily="18" charset="0"/>
              </a:rPr>
              <a:t> emanating from within. </a:t>
            </a:r>
          </a:p>
          <a:p>
            <a:pPr algn="just">
              <a:spcBef>
                <a:spcPct val="50000"/>
              </a:spcBef>
            </a:pPr>
            <a:r>
              <a:rPr lang="en-US" sz="1400" dirty="0">
                <a:latin typeface="Cambria" pitchFamily="18" charset="0"/>
              </a:rPr>
              <a:t>To escape the attack, </a:t>
            </a:r>
            <a:r>
              <a:rPr lang="en-US" sz="1400" dirty="0" err="1">
                <a:latin typeface="Cambria" pitchFamily="18" charset="0"/>
              </a:rPr>
              <a:t>Dodds</a:t>
            </a:r>
            <a:r>
              <a:rPr lang="en-US" sz="1400" dirty="0">
                <a:latin typeface="Cambria" pitchFamily="18" charset="0"/>
              </a:rPr>
              <a:t> had to turn the ray on himself – as he shrank, the aliens quickly flew off, departing so fast that he was </a:t>
            </a:r>
            <a:r>
              <a:rPr lang="en-US" sz="1400" b="1" dirty="0">
                <a:latin typeface="Cambria" pitchFamily="18" charset="0"/>
              </a:rPr>
              <a:t>unable to use the reverse ray</a:t>
            </a:r>
            <a:r>
              <a:rPr lang="en-US" sz="1400" dirty="0">
                <a:latin typeface="Cambria" pitchFamily="18" charset="0"/>
              </a:rPr>
              <a:t> before they left. “I don’t mind,” </a:t>
            </a:r>
            <a:r>
              <a:rPr lang="en-US" sz="1400" dirty="0" err="1">
                <a:latin typeface="Cambria" pitchFamily="18" charset="0"/>
              </a:rPr>
              <a:t>Dodds</a:t>
            </a:r>
            <a:r>
              <a:rPr lang="en-US" sz="1400" dirty="0">
                <a:latin typeface="Cambria" pitchFamily="18" charset="0"/>
              </a:rPr>
              <a:t> </a:t>
            </a:r>
            <a:r>
              <a:rPr lang="en-US" sz="1400" dirty="0" smtClean="0">
                <a:latin typeface="Cambria" pitchFamily="18" charset="0"/>
              </a:rPr>
              <a:t>mused </a:t>
            </a:r>
            <a:r>
              <a:rPr lang="en-US" sz="1400" dirty="0">
                <a:latin typeface="Cambria" pitchFamily="18" charset="0"/>
              </a:rPr>
              <a:t>– in fact, this might help me tomorrow… ”</a:t>
            </a:r>
          </a:p>
        </p:txBody>
      </p:sp>
      <p:sp>
        <p:nvSpPr>
          <p:cNvPr id="2063" name="Rectangle 36"/>
          <p:cNvSpPr>
            <a:spLocks noChangeArrowheads="1"/>
          </p:cNvSpPr>
          <p:nvPr/>
        </p:nvSpPr>
        <p:spPr bwMode="auto">
          <a:xfrm>
            <a:off x="6515100" y="3179763"/>
            <a:ext cx="201382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500" dirty="0">
                <a:latin typeface="Cambria" pitchFamily="18" charset="0"/>
              </a:rPr>
              <a:t>3) </a:t>
            </a:r>
            <a:r>
              <a:rPr lang="en-US" sz="1500" dirty="0" smtClean="0">
                <a:latin typeface="Cambria" pitchFamily="18" charset="0"/>
              </a:rPr>
              <a:t>Putting t</a:t>
            </a:r>
            <a:r>
              <a:rPr lang="en-US" sz="1500" dirty="0" smtClean="0">
                <a:latin typeface="Cambria" pitchFamily="18" charset="0"/>
              </a:rPr>
              <a:t>he </a:t>
            </a:r>
            <a:r>
              <a:rPr lang="en-US" sz="1500" i="1" dirty="0" smtClean="0">
                <a:latin typeface="Cambria" pitchFamily="18" charset="0"/>
              </a:rPr>
              <a:t>fun</a:t>
            </a:r>
            <a:r>
              <a:rPr lang="en-US" sz="1500" dirty="0" smtClean="0">
                <a:latin typeface="Cambria" pitchFamily="18" charset="0"/>
              </a:rPr>
              <a:t> </a:t>
            </a:r>
            <a:r>
              <a:rPr lang="en-US" sz="1500" dirty="0" smtClean="0">
                <a:latin typeface="Cambria" pitchFamily="18" charset="0"/>
              </a:rPr>
              <a:t>in </a:t>
            </a:r>
            <a:r>
              <a:rPr lang="en-US" sz="1500" dirty="0" smtClean="0">
                <a:latin typeface="Cambria" pitchFamily="18" charset="0"/>
              </a:rPr>
              <a:t>	</a:t>
            </a:r>
            <a:r>
              <a:rPr lang="en-US" sz="1500" i="1" dirty="0" smtClean="0">
                <a:latin typeface="Cambria" pitchFamily="18" charset="0"/>
              </a:rPr>
              <a:t>fun</a:t>
            </a:r>
            <a:r>
              <a:rPr lang="en-US" sz="1500" dirty="0" smtClean="0">
                <a:latin typeface="Cambria" pitchFamily="18" charset="0"/>
              </a:rPr>
              <a:t>ctions</a:t>
            </a:r>
            <a:r>
              <a:rPr lang="en-US" sz="1500" dirty="0">
                <a:latin typeface="Cambria" pitchFamily="18" charset="0"/>
              </a:rPr>
              <a:t>!</a:t>
            </a:r>
          </a:p>
        </p:txBody>
      </p:sp>
      <p:sp>
        <p:nvSpPr>
          <p:cNvPr id="2064" name="Rectangle 37"/>
          <p:cNvSpPr>
            <a:spLocks noChangeArrowheads="1"/>
          </p:cNvSpPr>
          <p:nvPr/>
        </p:nvSpPr>
        <p:spPr bwMode="auto">
          <a:xfrm>
            <a:off x="6515100" y="2516188"/>
            <a:ext cx="118333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500" dirty="0">
                <a:latin typeface="Cambria" pitchFamily="18" charset="0"/>
              </a:rPr>
              <a:t>1) </a:t>
            </a:r>
            <a:r>
              <a:rPr lang="en-US" sz="1500" b="1" dirty="0">
                <a:latin typeface="Cambria" pitchFamily="18" charset="0"/>
              </a:rPr>
              <a:t>Lab</a:t>
            </a:r>
            <a:r>
              <a:rPr lang="en-US" sz="1500" dirty="0">
                <a:latin typeface="Cambria" pitchFamily="18" charset="0"/>
              </a:rPr>
              <a:t>: </a:t>
            </a:r>
            <a:r>
              <a:rPr lang="en-US" sz="1500" i="1" dirty="0">
                <a:latin typeface="Cambria" pitchFamily="18" charset="0"/>
              </a:rPr>
              <a:t>data</a:t>
            </a:r>
          </a:p>
        </p:txBody>
      </p:sp>
      <p:sp>
        <p:nvSpPr>
          <p:cNvPr id="2065" name="Text Box 38"/>
          <p:cNvSpPr txBox="1">
            <a:spLocks noChangeArrowheads="1"/>
          </p:cNvSpPr>
          <p:nvPr/>
        </p:nvSpPr>
        <p:spPr bwMode="auto">
          <a:xfrm>
            <a:off x="1828800" y="6400800"/>
            <a:ext cx="2209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1000" b="1" dirty="0">
                <a:latin typeface="Cambria" pitchFamily="18" charset="0"/>
              </a:rPr>
              <a:t>see three-eyed alien attack, p. 42</a:t>
            </a:r>
          </a:p>
        </p:txBody>
      </p:sp>
      <p:sp>
        <p:nvSpPr>
          <p:cNvPr id="2066" name="Rectangle 41"/>
          <p:cNvSpPr>
            <a:spLocks noChangeArrowheads="1"/>
          </p:cNvSpPr>
          <p:nvPr/>
        </p:nvSpPr>
        <p:spPr bwMode="auto">
          <a:xfrm rot="-403392">
            <a:off x="4289471" y="5749925"/>
            <a:ext cx="4549775" cy="647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800">
                <a:solidFill>
                  <a:srgbClr val="008000"/>
                </a:solidFill>
                <a:latin typeface="Cambria" pitchFamily="18" charset="0"/>
              </a:rPr>
              <a:t>Automatic translation: if it's possible for human languages... perhaps for CS, too?</a:t>
            </a:r>
          </a:p>
        </p:txBody>
      </p:sp>
      <p:sp>
        <p:nvSpPr>
          <p:cNvPr id="2067" name="Rectangle 37"/>
          <p:cNvSpPr>
            <a:spLocks noChangeArrowheads="1"/>
          </p:cNvSpPr>
          <p:nvPr/>
        </p:nvSpPr>
        <p:spPr bwMode="auto">
          <a:xfrm>
            <a:off x="6515100" y="2835275"/>
            <a:ext cx="158889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500" dirty="0">
                <a:latin typeface="Cambria" pitchFamily="18" charset="0"/>
              </a:rPr>
              <a:t>2) </a:t>
            </a:r>
            <a:r>
              <a:rPr lang="en-US" sz="1500" b="1" dirty="0">
                <a:latin typeface="Cambria" pitchFamily="18" charset="0"/>
              </a:rPr>
              <a:t>Lab</a:t>
            </a:r>
            <a:r>
              <a:rPr lang="en-US" sz="1500" dirty="0">
                <a:latin typeface="Cambria" pitchFamily="18" charset="0"/>
              </a:rPr>
              <a:t>: </a:t>
            </a:r>
            <a:r>
              <a:rPr lang="en-US" sz="1500" i="1" dirty="0" smtClean="0">
                <a:latin typeface="Cambria" pitchFamily="18" charset="0"/>
              </a:rPr>
              <a:t>functions</a:t>
            </a:r>
            <a:endParaRPr lang="en-US" sz="1500" i="1" dirty="0">
              <a:latin typeface="Cambria" pitchFamily="18" charset="0"/>
            </a:endParaRPr>
          </a:p>
        </p:txBody>
      </p:sp>
      <p:sp>
        <p:nvSpPr>
          <p:cNvPr id="2068" name="Rectangle 37"/>
          <p:cNvSpPr>
            <a:spLocks noChangeArrowheads="1"/>
          </p:cNvSpPr>
          <p:nvPr/>
        </p:nvSpPr>
        <p:spPr bwMode="auto">
          <a:xfrm>
            <a:off x="6515100" y="2146300"/>
            <a:ext cx="201382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500" dirty="0">
                <a:latin typeface="Cambria" pitchFamily="18" charset="0"/>
              </a:rPr>
              <a:t>0) </a:t>
            </a:r>
            <a:r>
              <a:rPr lang="en-US" sz="1500" dirty="0" smtClean="0">
                <a:latin typeface="Cambria" pitchFamily="18" charset="0"/>
              </a:rPr>
              <a:t>Reading + response</a:t>
            </a:r>
            <a:endParaRPr lang="en-US" sz="1500" dirty="0">
              <a:latin typeface="Cambria" pitchFamily="18" charset="0"/>
            </a:endParaRPr>
          </a:p>
        </p:txBody>
      </p:sp>
      <p:sp>
        <p:nvSpPr>
          <p:cNvPr id="3" name="Rectangle 2"/>
          <p:cNvSpPr/>
          <p:nvPr/>
        </p:nvSpPr>
        <p:spPr>
          <a:xfrm>
            <a:off x="420546" y="1486430"/>
            <a:ext cx="3529662" cy="830997"/>
          </a:xfrm>
          <a:prstGeom prst="rect">
            <a:avLst/>
          </a:prstGeom>
          <a:solidFill>
            <a:srgbClr val="CCFFCC"/>
          </a:solidFill>
        </p:spPr>
        <p:txBody>
          <a:bodyPr wrap="square">
            <a:spAutoFit/>
          </a:bodyPr>
          <a:lstStyle/>
          <a:p>
            <a:pPr algn="ctr"/>
            <a:r>
              <a:rPr lang="en-US" dirty="0" smtClean="0">
                <a:latin typeface="Calibri" panose="020F0502020204030204" pitchFamily="34" charset="0"/>
              </a:rPr>
              <a:t>Three-eyed aliens causing most computer troubles...</a:t>
            </a:r>
            <a:endParaRPr lang="en-US" dirty="0">
              <a:latin typeface="Calibri" panose="020F0502020204030204"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ounded Rectangle 41"/>
          <p:cNvSpPr/>
          <p:nvPr/>
        </p:nvSpPr>
        <p:spPr bwMode="auto">
          <a:xfrm>
            <a:off x="255615" y="4579913"/>
            <a:ext cx="8609866" cy="979812"/>
          </a:xfrm>
          <a:prstGeom prst="roundRect">
            <a:avLst/>
          </a:prstGeom>
          <a:solidFill>
            <a:srgbClr val="CCFFC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41" name="Rounded Rectangle 40"/>
          <p:cNvSpPr/>
          <p:nvPr/>
        </p:nvSpPr>
        <p:spPr bwMode="auto">
          <a:xfrm>
            <a:off x="255615" y="2181559"/>
            <a:ext cx="8609866" cy="979812"/>
          </a:xfrm>
          <a:prstGeom prst="roundRect">
            <a:avLst/>
          </a:prstGeom>
          <a:solidFill>
            <a:srgbClr val="CCEC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8" name="Rounded Rectangle 7"/>
          <p:cNvSpPr/>
          <p:nvPr/>
        </p:nvSpPr>
        <p:spPr bwMode="auto">
          <a:xfrm>
            <a:off x="255615" y="3363588"/>
            <a:ext cx="8609866" cy="979812"/>
          </a:xfrm>
          <a:prstGeom prst="roundRect">
            <a:avLst/>
          </a:prstGeom>
          <a:solidFill>
            <a:srgbClr val="FFCC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13314" name="Text Box 14"/>
          <p:cNvSpPr txBox="1">
            <a:spLocks noChangeArrowheads="1"/>
          </p:cNvSpPr>
          <p:nvPr/>
        </p:nvSpPr>
        <p:spPr bwMode="auto">
          <a:xfrm>
            <a:off x="533400" y="5481935"/>
            <a:ext cx="1449388" cy="461665"/>
          </a:xfrm>
          <a:prstGeom prst="rect">
            <a:avLst/>
          </a:prstGeom>
          <a:solidFill>
            <a:srgbClr val="CCFFCC"/>
          </a:solidFill>
          <a:ln>
            <a:noFill/>
          </a:ln>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ts val="0"/>
              </a:spcBef>
            </a:pPr>
            <a:r>
              <a:rPr lang="en-US" sz="1200" dirty="0" smtClean="0">
                <a:solidFill>
                  <a:srgbClr val="000000"/>
                </a:solidFill>
                <a:latin typeface="Cambria" pitchFamily="18" charset="0"/>
              </a:rPr>
              <a:t>Hey!  Someone </a:t>
            </a:r>
            <a:r>
              <a:rPr lang="en-US" sz="1200" dirty="0">
                <a:solidFill>
                  <a:srgbClr val="000000"/>
                </a:solidFill>
                <a:latin typeface="Cambria" pitchFamily="18" charset="0"/>
              </a:rPr>
              <a:t>can't </a:t>
            </a:r>
            <a:r>
              <a:rPr lang="en-US" sz="1200" dirty="0" err="1">
                <a:solidFill>
                  <a:srgbClr val="000000"/>
                </a:solidFill>
                <a:latin typeface="Cambria" pitchFamily="18" charset="0"/>
              </a:rPr>
              <a:t>spelle</a:t>
            </a:r>
            <a:r>
              <a:rPr lang="en-US" sz="1200" dirty="0">
                <a:solidFill>
                  <a:srgbClr val="000000"/>
                </a:solidFill>
                <a:latin typeface="Cambria" pitchFamily="18" charset="0"/>
              </a:rPr>
              <a:t> !</a:t>
            </a:r>
          </a:p>
        </p:txBody>
      </p:sp>
      <p:pic>
        <p:nvPicPr>
          <p:cNvPr id="13315" name="Picture 27" descr="g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3188" y="5940425"/>
            <a:ext cx="606425"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Text Box 2"/>
          <p:cNvSpPr txBox="1">
            <a:spLocks noChangeArrowheads="1"/>
          </p:cNvSpPr>
          <p:nvPr/>
        </p:nvSpPr>
        <p:spPr bwMode="auto">
          <a:xfrm>
            <a:off x="256292" y="152400"/>
            <a:ext cx="8609189"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4200" dirty="0" smtClean="0">
                <a:solidFill>
                  <a:srgbClr val="000000"/>
                </a:solidFill>
                <a:latin typeface="Cambria" pitchFamily="18" charset="0"/>
              </a:rPr>
              <a:t>All languages use </a:t>
            </a:r>
            <a:r>
              <a:rPr lang="en-US" sz="4200" b="1" i="1" dirty="0" smtClean="0">
                <a:solidFill>
                  <a:srgbClr val="000000"/>
                </a:solidFill>
                <a:latin typeface="Cambria" pitchFamily="18" charset="0"/>
              </a:rPr>
              <a:t>datatypes</a:t>
            </a:r>
            <a:endParaRPr lang="en-US" sz="4200" b="1" i="1" dirty="0">
              <a:solidFill>
                <a:srgbClr val="000000"/>
              </a:solidFill>
              <a:latin typeface="Cambria" pitchFamily="18" charset="0"/>
            </a:endParaRPr>
          </a:p>
        </p:txBody>
      </p:sp>
      <p:sp>
        <p:nvSpPr>
          <p:cNvPr id="13317" name="Text Box 3"/>
          <p:cNvSpPr txBox="1">
            <a:spLocks noChangeArrowheads="1"/>
          </p:cNvSpPr>
          <p:nvPr/>
        </p:nvSpPr>
        <p:spPr bwMode="auto">
          <a:xfrm>
            <a:off x="914400" y="4857526"/>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b="1" dirty="0">
                <a:latin typeface="Courier New" pitchFamily="49" charset="0"/>
              </a:rPr>
              <a:t>bool</a:t>
            </a:r>
          </a:p>
        </p:txBody>
      </p:sp>
      <p:sp>
        <p:nvSpPr>
          <p:cNvPr id="13318" name="Text Box 4"/>
          <p:cNvSpPr txBox="1">
            <a:spLocks noChangeArrowheads="1"/>
          </p:cNvSpPr>
          <p:nvPr/>
        </p:nvSpPr>
        <p:spPr bwMode="auto">
          <a:xfrm>
            <a:off x="914400" y="3619483"/>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b="1" dirty="0" err="1">
                <a:latin typeface="Courier New" pitchFamily="49" charset="0"/>
              </a:rPr>
              <a:t>int</a:t>
            </a:r>
            <a:endParaRPr lang="en-US" b="1" dirty="0">
              <a:latin typeface="Courier New" pitchFamily="49" charset="0"/>
            </a:endParaRPr>
          </a:p>
        </p:txBody>
      </p:sp>
      <p:sp>
        <p:nvSpPr>
          <p:cNvPr id="13320" name="Text Box 6"/>
          <p:cNvSpPr txBox="1">
            <a:spLocks noChangeArrowheads="1"/>
          </p:cNvSpPr>
          <p:nvPr/>
        </p:nvSpPr>
        <p:spPr bwMode="auto">
          <a:xfrm>
            <a:off x="914400" y="2454248"/>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b="1">
                <a:latin typeface="Courier New" pitchFamily="49" charset="0"/>
              </a:rPr>
              <a:t>float</a:t>
            </a:r>
          </a:p>
        </p:txBody>
      </p:sp>
      <p:sp>
        <p:nvSpPr>
          <p:cNvPr id="13325" name="Text Box 19"/>
          <p:cNvSpPr txBox="1">
            <a:spLocks noChangeArrowheads="1"/>
          </p:cNvSpPr>
          <p:nvPr/>
        </p:nvSpPr>
        <p:spPr bwMode="auto">
          <a:xfrm>
            <a:off x="914400" y="1535383"/>
            <a:ext cx="1143000" cy="466725"/>
          </a:xfrm>
          <a:prstGeom prst="rect">
            <a:avLst/>
          </a:prstGeom>
          <a:solidFill>
            <a:schemeClr val="bg1">
              <a:lumMod val="85000"/>
            </a:schemeClr>
          </a:solidFill>
          <a:ln>
            <a:noFill/>
          </a:ln>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b="1" dirty="0" smtClean="0">
                <a:latin typeface="Cambria" pitchFamily="18" charset="0"/>
              </a:rPr>
              <a:t>Type</a:t>
            </a:r>
            <a:endParaRPr lang="en-US" b="1" dirty="0">
              <a:latin typeface="Cambria" pitchFamily="18" charset="0"/>
            </a:endParaRPr>
          </a:p>
        </p:txBody>
      </p:sp>
      <p:sp>
        <p:nvSpPr>
          <p:cNvPr id="18449" name="Text Box 23"/>
          <p:cNvSpPr txBox="1">
            <a:spLocks noChangeArrowheads="1"/>
          </p:cNvSpPr>
          <p:nvPr/>
        </p:nvSpPr>
        <p:spPr bwMode="auto">
          <a:xfrm>
            <a:off x="3342154" y="1535383"/>
            <a:ext cx="1600200" cy="466725"/>
          </a:xfrm>
          <a:prstGeom prst="rect">
            <a:avLst/>
          </a:prstGeom>
          <a:solidFill>
            <a:schemeClr val="bg1">
              <a:lumMod val="85000"/>
            </a:schemeClr>
          </a:solidFill>
          <a:ln w="9525">
            <a:noFill/>
            <a:miter lim="800000"/>
            <a:headEnd/>
            <a:tailEnd/>
          </a:ln>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defRPr/>
            </a:pPr>
            <a:r>
              <a:rPr lang="en-US" b="1" dirty="0" smtClean="0">
                <a:solidFill>
                  <a:srgbClr val="000000"/>
                </a:solidFill>
                <a:latin typeface="Cambria" pitchFamily="18" charset="0"/>
              </a:rPr>
              <a:t>Example</a:t>
            </a:r>
            <a:endParaRPr lang="en-US" b="1" dirty="0" smtClean="0">
              <a:solidFill>
                <a:srgbClr val="3333CC"/>
              </a:solidFill>
              <a:latin typeface="Cambria" pitchFamily="18" charset="0"/>
            </a:endParaRPr>
          </a:p>
        </p:txBody>
      </p:sp>
      <p:sp>
        <p:nvSpPr>
          <p:cNvPr id="13327" name="Text Box 24"/>
          <p:cNvSpPr txBox="1">
            <a:spLocks noChangeArrowheads="1"/>
          </p:cNvSpPr>
          <p:nvPr/>
        </p:nvSpPr>
        <p:spPr bwMode="auto">
          <a:xfrm>
            <a:off x="6557168" y="1535383"/>
            <a:ext cx="1868488" cy="466725"/>
          </a:xfrm>
          <a:prstGeom prst="rect">
            <a:avLst/>
          </a:prstGeom>
          <a:solidFill>
            <a:schemeClr val="bg1">
              <a:lumMod val="85000"/>
            </a:schemeClr>
          </a:solidFill>
          <a:ln>
            <a:noFill/>
          </a:ln>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b="1" dirty="0">
                <a:latin typeface="Cambria" pitchFamily="18" charset="0"/>
              </a:rPr>
              <a:t>What </a:t>
            </a:r>
            <a:r>
              <a:rPr lang="en-US" b="1" i="1" dirty="0">
                <a:latin typeface="Cambria" pitchFamily="18" charset="0"/>
              </a:rPr>
              <a:t>is</a:t>
            </a:r>
            <a:r>
              <a:rPr lang="en-US" b="1" dirty="0">
                <a:latin typeface="Cambria" pitchFamily="18" charset="0"/>
              </a:rPr>
              <a:t> it?</a:t>
            </a:r>
          </a:p>
        </p:txBody>
      </p:sp>
      <p:sp>
        <p:nvSpPr>
          <p:cNvPr id="13328" name="Text Box 25"/>
          <p:cNvSpPr txBox="1">
            <a:spLocks noChangeArrowheads="1"/>
          </p:cNvSpPr>
          <p:nvPr/>
        </p:nvSpPr>
        <p:spPr bwMode="auto">
          <a:xfrm>
            <a:off x="6290468" y="2221183"/>
            <a:ext cx="240188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dirty="0" smtClean="0">
                <a:latin typeface="Calibri" panose="020F0502020204030204" pitchFamily="34" charset="0"/>
              </a:rPr>
              <a:t>numeric values </a:t>
            </a:r>
            <a:r>
              <a:rPr lang="en-US" sz="1800" dirty="0">
                <a:latin typeface="Calibri" panose="020F0502020204030204" pitchFamily="34" charset="0"/>
              </a:rPr>
              <a:t>with a fractional </a:t>
            </a:r>
            <a:r>
              <a:rPr lang="en-US" sz="1800" dirty="0" smtClean="0">
                <a:latin typeface="Calibri" panose="020F0502020204030204" pitchFamily="34" charset="0"/>
              </a:rPr>
              <a:t>part, </a:t>
            </a:r>
            <a:r>
              <a:rPr lang="en-US" sz="1800" i="1" dirty="0" smtClean="0">
                <a:latin typeface="Calibri" panose="020F0502020204030204" pitchFamily="34" charset="0"/>
              </a:rPr>
              <a:t>even if the fractional part is .0</a:t>
            </a:r>
            <a:endParaRPr lang="en-US" sz="1800" i="1" dirty="0">
              <a:latin typeface="Calibri" panose="020F0502020204030204" pitchFamily="34" charset="0"/>
            </a:endParaRPr>
          </a:p>
        </p:txBody>
      </p:sp>
      <p:sp>
        <p:nvSpPr>
          <p:cNvPr id="13329" name="Text Box 26"/>
          <p:cNvSpPr txBox="1">
            <a:spLocks noChangeArrowheads="1"/>
          </p:cNvSpPr>
          <p:nvPr/>
        </p:nvSpPr>
        <p:spPr bwMode="auto">
          <a:xfrm>
            <a:off x="6269434" y="3524918"/>
            <a:ext cx="244395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dirty="0" smtClean="0">
                <a:latin typeface="Calibri" panose="020F0502020204030204" pitchFamily="34" charset="0"/>
              </a:rPr>
              <a:t>integers – Python has </a:t>
            </a:r>
            <a:r>
              <a:rPr lang="en-US" sz="1800" i="1" dirty="0" smtClean="0">
                <a:latin typeface="Calibri" panose="020F0502020204030204" pitchFamily="34" charset="0"/>
              </a:rPr>
              <a:t>infinite precision </a:t>
            </a:r>
            <a:r>
              <a:rPr lang="en-US" sz="1800" i="1" dirty="0" err="1" smtClean="0">
                <a:latin typeface="Calibri" panose="020F0502020204030204" pitchFamily="34" charset="0"/>
              </a:rPr>
              <a:t>ints</a:t>
            </a:r>
            <a:r>
              <a:rPr lang="en-US" sz="1800" i="1" dirty="0" smtClean="0">
                <a:latin typeface="Calibri" panose="020F0502020204030204" pitchFamily="34" charset="0"/>
              </a:rPr>
              <a:t>!</a:t>
            </a:r>
            <a:endParaRPr lang="en-US" sz="1800" dirty="0">
              <a:latin typeface="Calibri" panose="020F0502020204030204" pitchFamily="34" charset="0"/>
            </a:endParaRPr>
          </a:p>
        </p:txBody>
      </p:sp>
      <p:sp>
        <p:nvSpPr>
          <p:cNvPr id="13333" name="Text Box 14"/>
          <p:cNvSpPr txBox="1">
            <a:spLocks noChangeArrowheads="1"/>
          </p:cNvSpPr>
          <p:nvPr/>
        </p:nvSpPr>
        <p:spPr bwMode="auto">
          <a:xfrm>
            <a:off x="750888" y="6575425"/>
            <a:ext cx="1524000" cy="2460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000">
                <a:solidFill>
                  <a:srgbClr val="000000"/>
                </a:solidFill>
                <a:latin typeface="Cambria" pitchFamily="18" charset="0"/>
              </a:rPr>
              <a:t>George Boole</a:t>
            </a:r>
          </a:p>
        </p:txBody>
      </p:sp>
      <p:cxnSp>
        <p:nvCxnSpPr>
          <p:cNvPr id="13334" name="Straight Connector 30"/>
          <p:cNvCxnSpPr>
            <a:cxnSpLocks noChangeShapeType="1"/>
          </p:cNvCxnSpPr>
          <p:nvPr/>
        </p:nvCxnSpPr>
        <p:spPr bwMode="auto">
          <a:xfrm rot="10800000">
            <a:off x="780212" y="5939135"/>
            <a:ext cx="8382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3335" name="Straight Connector 31"/>
          <p:cNvCxnSpPr>
            <a:cxnSpLocks noChangeShapeType="1"/>
          </p:cNvCxnSpPr>
          <p:nvPr/>
        </p:nvCxnSpPr>
        <p:spPr bwMode="auto">
          <a:xfrm flipH="1">
            <a:off x="709614" y="5943600"/>
            <a:ext cx="357186" cy="28989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grpSp>
        <p:nvGrpSpPr>
          <p:cNvPr id="7" name="Group 6"/>
          <p:cNvGrpSpPr/>
          <p:nvPr/>
        </p:nvGrpSpPr>
        <p:grpSpPr>
          <a:xfrm>
            <a:off x="6198393" y="4599418"/>
            <a:ext cx="2586038" cy="973416"/>
            <a:chOff x="6198393" y="4608294"/>
            <a:chExt cx="2586038" cy="973416"/>
          </a:xfrm>
        </p:grpSpPr>
        <p:sp>
          <p:nvSpPr>
            <p:cNvPr id="13331" name="Text Box 28"/>
            <p:cNvSpPr txBox="1">
              <a:spLocks noChangeArrowheads="1"/>
            </p:cNvSpPr>
            <p:nvPr/>
          </p:nvSpPr>
          <p:spPr bwMode="auto">
            <a:xfrm>
              <a:off x="6198393" y="4608294"/>
              <a:ext cx="258603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dirty="0">
                  <a:latin typeface="Cambria" pitchFamily="18" charset="0"/>
                </a:rPr>
                <a:t>the </a:t>
              </a:r>
              <a:r>
                <a:rPr lang="en-US" sz="1800" dirty="0" smtClean="0">
                  <a:latin typeface="Cambria" pitchFamily="18" charset="0"/>
                </a:rPr>
                <a:t>T/F results </a:t>
              </a:r>
              <a:r>
                <a:rPr lang="en-US" sz="1800" dirty="0">
                  <a:latin typeface="Cambria" pitchFamily="18" charset="0"/>
                </a:rPr>
                <a:t>from a </a:t>
              </a:r>
              <a:r>
                <a:rPr lang="en-US" sz="1800" dirty="0" smtClean="0">
                  <a:latin typeface="Cambria" pitchFamily="18" charset="0"/>
                </a:rPr>
                <a:t>test or comparison:</a:t>
              </a:r>
              <a:endParaRPr lang="en-US" sz="1800" dirty="0">
                <a:latin typeface="Cambria" pitchFamily="18" charset="0"/>
              </a:endParaRPr>
            </a:p>
          </p:txBody>
        </p:sp>
        <p:sp>
          <p:nvSpPr>
            <p:cNvPr id="13336" name="Rectangle 1"/>
            <p:cNvSpPr>
              <a:spLocks noChangeArrowheads="1"/>
            </p:cNvSpPr>
            <p:nvPr/>
          </p:nvSpPr>
          <p:spPr bwMode="auto">
            <a:xfrm>
              <a:off x="6353921" y="5181600"/>
              <a:ext cx="227498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spcBef>
                  <a:spcPct val="50000"/>
                </a:spcBef>
              </a:pPr>
              <a:r>
                <a:rPr lang="en-US" sz="2000" b="1" dirty="0">
                  <a:latin typeface="Cambria" pitchFamily="18" charset="0"/>
                  <a:ea typeface="MS PGothic" pitchFamily="34" charset="-128"/>
                </a:rPr>
                <a:t>==, !=, &lt;, &gt;, &lt;=, &gt;= </a:t>
              </a:r>
            </a:p>
          </p:txBody>
        </p:sp>
      </p:grpSp>
      <p:grpSp>
        <p:nvGrpSpPr>
          <p:cNvPr id="4" name="Group 3"/>
          <p:cNvGrpSpPr/>
          <p:nvPr/>
        </p:nvGrpSpPr>
        <p:grpSpPr>
          <a:xfrm>
            <a:off x="2927604" y="3619483"/>
            <a:ext cx="2429301" cy="457200"/>
            <a:chOff x="2959608" y="3262313"/>
            <a:chExt cx="2429301" cy="457200"/>
          </a:xfrm>
        </p:grpSpPr>
        <p:sp>
          <p:nvSpPr>
            <p:cNvPr id="13322" name="Rectangle 8"/>
            <p:cNvSpPr>
              <a:spLocks noChangeArrowheads="1"/>
            </p:cNvSpPr>
            <p:nvPr/>
          </p:nvSpPr>
          <p:spPr bwMode="auto">
            <a:xfrm>
              <a:off x="3923647" y="3262313"/>
              <a:ext cx="14652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dirty="0">
                  <a:solidFill>
                    <a:srgbClr val="000000"/>
                  </a:solidFill>
                  <a:latin typeface="Courier New" pitchFamily="49" charset="0"/>
                  <a:ea typeface="MS PGothic" pitchFamily="34" charset="-128"/>
                </a:rPr>
                <a:t>10**100</a:t>
              </a:r>
            </a:p>
          </p:txBody>
        </p:sp>
        <p:sp>
          <p:nvSpPr>
            <p:cNvPr id="13323" name="Rectangle 9"/>
            <p:cNvSpPr>
              <a:spLocks noChangeArrowheads="1"/>
            </p:cNvSpPr>
            <p:nvPr/>
          </p:nvSpPr>
          <p:spPr bwMode="auto">
            <a:xfrm>
              <a:off x="2959608" y="3262313"/>
              <a:ext cx="549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dirty="0">
                  <a:solidFill>
                    <a:srgbClr val="000000"/>
                  </a:solidFill>
                  <a:latin typeface="Courier New" pitchFamily="49" charset="0"/>
                  <a:ea typeface="MS PGothic" pitchFamily="34" charset="-128"/>
                </a:rPr>
                <a:t>42</a:t>
              </a:r>
            </a:p>
          </p:txBody>
        </p:sp>
        <p:sp>
          <p:nvSpPr>
            <p:cNvPr id="28" name="Rectangle 9"/>
            <p:cNvSpPr>
              <a:spLocks noChangeArrowheads="1"/>
            </p:cNvSpPr>
            <p:nvPr/>
          </p:nvSpPr>
          <p:spPr bwMode="auto">
            <a:xfrm>
              <a:off x="3539102" y="3352414"/>
              <a:ext cx="32252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dirty="0" smtClean="0">
                  <a:solidFill>
                    <a:srgbClr val="000000"/>
                  </a:solidFill>
                  <a:latin typeface="Calibri" panose="020F0502020204030204" pitchFamily="34" charset="0"/>
                  <a:ea typeface="MS PGothic" pitchFamily="34" charset="-128"/>
                </a:rPr>
                <a:t>or</a:t>
              </a:r>
              <a:endParaRPr lang="en-US" sz="1200" b="1" dirty="0">
                <a:solidFill>
                  <a:srgbClr val="000000"/>
                </a:solidFill>
                <a:latin typeface="Calibri" panose="020F0502020204030204" pitchFamily="34" charset="0"/>
                <a:ea typeface="MS PGothic" pitchFamily="34" charset="-128"/>
              </a:endParaRPr>
            </a:p>
          </p:txBody>
        </p:sp>
      </p:grpSp>
      <p:grpSp>
        <p:nvGrpSpPr>
          <p:cNvPr id="5" name="Group 4"/>
          <p:cNvGrpSpPr/>
          <p:nvPr/>
        </p:nvGrpSpPr>
        <p:grpSpPr>
          <a:xfrm>
            <a:off x="3055992" y="2452016"/>
            <a:ext cx="2172525" cy="461665"/>
            <a:chOff x="3009075" y="2094314"/>
            <a:chExt cx="2172525" cy="461665"/>
          </a:xfrm>
        </p:grpSpPr>
        <p:sp>
          <p:nvSpPr>
            <p:cNvPr id="13321" name="Rectangle 7"/>
            <p:cNvSpPr>
              <a:spLocks noChangeArrowheads="1"/>
            </p:cNvSpPr>
            <p:nvPr/>
          </p:nvSpPr>
          <p:spPr bwMode="auto">
            <a:xfrm>
              <a:off x="3009075" y="2096546"/>
              <a:ext cx="9159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dirty="0">
                  <a:solidFill>
                    <a:srgbClr val="000000"/>
                  </a:solidFill>
                  <a:latin typeface="Courier New" pitchFamily="49" charset="0"/>
                  <a:ea typeface="MS PGothic" pitchFamily="34" charset="-128"/>
                </a:rPr>
                <a:t>3.14</a:t>
              </a:r>
            </a:p>
          </p:txBody>
        </p:sp>
        <p:sp>
          <p:nvSpPr>
            <p:cNvPr id="29" name="Rectangle 7"/>
            <p:cNvSpPr>
              <a:spLocks noChangeArrowheads="1"/>
            </p:cNvSpPr>
            <p:nvPr/>
          </p:nvSpPr>
          <p:spPr bwMode="auto">
            <a:xfrm>
              <a:off x="4443898" y="2094314"/>
              <a:ext cx="73770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dirty="0" smtClean="0">
                  <a:solidFill>
                    <a:srgbClr val="000000"/>
                  </a:solidFill>
                  <a:latin typeface="Courier New" pitchFamily="49" charset="0"/>
                  <a:ea typeface="MS PGothic" pitchFamily="34" charset="-128"/>
                </a:rPr>
                <a:t>3.0</a:t>
              </a:r>
              <a:endParaRPr lang="en-US" b="1" dirty="0">
                <a:solidFill>
                  <a:srgbClr val="000000"/>
                </a:solidFill>
                <a:latin typeface="Courier New" pitchFamily="49" charset="0"/>
                <a:ea typeface="MS PGothic" pitchFamily="34" charset="-128"/>
              </a:endParaRPr>
            </a:p>
          </p:txBody>
        </p:sp>
        <p:sp>
          <p:nvSpPr>
            <p:cNvPr id="30" name="Rectangle 9"/>
            <p:cNvSpPr>
              <a:spLocks noChangeArrowheads="1"/>
            </p:cNvSpPr>
            <p:nvPr/>
          </p:nvSpPr>
          <p:spPr bwMode="auto">
            <a:xfrm>
              <a:off x="4023218" y="2186647"/>
              <a:ext cx="32252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dirty="0" smtClean="0">
                  <a:solidFill>
                    <a:srgbClr val="000000"/>
                  </a:solidFill>
                  <a:latin typeface="Calibri" panose="020F0502020204030204" pitchFamily="34" charset="0"/>
                  <a:ea typeface="MS PGothic" pitchFamily="34" charset="-128"/>
                </a:rPr>
                <a:t>or</a:t>
              </a:r>
              <a:endParaRPr lang="en-US" sz="1200" b="1" dirty="0">
                <a:solidFill>
                  <a:srgbClr val="000000"/>
                </a:solidFill>
                <a:latin typeface="Calibri" panose="020F0502020204030204" pitchFamily="34" charset="0"/>
                <a:ea typeface="MS PGothic" pitchFamily="34" charset="-128"/>
              </a:endParaRPr>
            </a:p>
          </p:txBody>
        </p:sp>
      </p:grpSp>
      <p:grpSp>
        <p:nvGrpSpPr>
          <p:cNvPr id="3" name="Group 2"/>
          <p:cNvGrpSpPr/>
          <p:nvPr/>
        </p:nvGrpSpPr>
        <p:grpSpPr>
          <a:xfrm>
            <a:off x="2897652" y="4855294"/>
            <a:ext cx="2489205" cy="461665"/>
            <a:chOff x="2895600" y="4590543"/>
            <a:chExt cx="2489205" cy="461665"/>
          </a:xfrm>
        </p:grpSpPr>
        <p:sp>
          <p:nvSpPr>
            <p:cNvPr id="13337" name="Rectangle 10"/>
            <p:cNvSpPr>
              <a:spLocks noChangeArrowheads="1"/>
            </p:cNvSpPr>
            <p:nvPr/>
          </p:nvSpPr>
          <p:spPr bwMode="auto">
            <a:xfrm>
              <a:off x="2895600" y="4592775"/>
              <a:ext cx="915988" cy="457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dirty="0">
                  <a:solidFill>
                    <a:srgbClr val="000000"/>
                  </a:solidFill>
                  <a:latin typeface="Courier New" pitchFamily="49" charset="0"/>
                  <a:ea typeface="MS PGothic" pitchFamily="34" charset="-128"/>
                </a:rPr>
                <a:t>True</a:t>
              </a:r>
            </a:p>
          </p:txBody>
        </p:sp>
        <p:sp>
          <p:nvSpPr>
            <p:cNvPr id="31" name="Rectangle 8"/>
            <p:cNvSpPr>
              <a:spLocks noChangeArrowheads="1"/>
            </p:cNvSpPr>
            <p:nvPr/>
          </p:nvSpPr>
          <p:spPr bwMode="auto">
            <a:xfrm>
              <a:off x="4278412" y="4590543"/>
              <a:ext cx="110639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dirty="0" smtClean="0">
                  <a:solidFill>
                    <a:srgbClr val="000000"/>
                  </a:solidFill>
                  <a:latin typeface="Courier New" pitchFamily="49" charset="0"/>
                  <a:ea typeface="MS PGothic" pitchFamily="34" charset="-128"/>
                </a:rPr>
                <a:t>False</a:t>
              </a:r>
              <a:endParaRPr lang="en-US" b="1" dirty="0">
                <a:solidFill>
                  <a:srgbClr val="000000"/>
                </a:solidFill>
                <a:latin typeface="Courier New" pitchFamily="49" charset="0"/>
                <a:ea typeface="MS PGothic" pitchFamily="34" charset="-128"/>
              </a:endParaRPr>
            </a:p>
          </p:txBody>
        </p:sp>
        <p:sp>
          <p:nvSpPr>
            <p:cNvPr id="32" name="Rectangle 9"/>
            <p:cNvSpPr>
              <a:spLocks noChangeArrowheads="1"/>
            </p:cNvSpPr>
            <p:nvPr/>
          </p:nvSpPr>
          <p:spPr bwMode="auto">
            <a:xfrm>
              <a:off x="3893867" y="4682876"/>
              <a:ext cx="32252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dirty="0" smtClean="0">
                  <a:solidFill>
                    <a:srgbClr val="000000"/>
                  </a:solidFill>
                  <a:latin typeface="Calibri" panose="020F0502020204030204" pitchFamily="34" charset="0"/>
                  <a:ea typeface="MS PGothic" pitchFamily="34" charset="-128"/>
                </a:rPr>
                <a:t>or</a:t>
              </a:r>
              <a:endParaRPr lang="en-US" sz="1200" b="1" dirty="0">
                <a:solidFill>
                  <a:srgbClr val="000000"/>
                </a:solidFill>
                <a:latin typeface="Calibri" panose="020F0502020204030204" pitchFamily="34" charset="0"/>
                <a:ea typeface="MS PGothic" pitchFamily="34" charset="-128"/>
              </a:endParaRPr>
            </a:p>
          </p:txBody>
        </p:sp>
      </p:grpSp>
      <p:sp>
        <p:nvSpPr>
          <p:cNvPr id="36" name="Text Box 29"/>
          <p:cNvSpPr txBox="1">
            <a:spLocks noChangeArrowheads="1"/>
          </p:cNvSpPr>
          <p:nvPr/>
        </p:nvSpPr>
        <p:spPr bwMode="auto">
          <a:xfrm>
            <a:off x="3080376" y="5428488"/>
            <a:ext cx="1981200" cy="323850"/>
          </a:xfrm>
          <a:prstGeom prst="rect">
            <a:avLst/>
          </a:prstGeom>
          <a:solidFill>
            <a:schemeClr val="bg1"/>
          </a:solidFill>
          <a:ln>
            <a:noFill/>
          </a:ln>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500" dirty="0">
                <a:latin typeface="Cambria" pitchFamily="18" charset="0"/>
              </a:rPr>
              <a:t>"Boolean </a:t>
            </a:r>
            <a:r>
              <a:rPr lang="en-US" sz="1500" dirty="0" smtClean="0">
                <a:latin typeface="Cambria" pitchFamily="18" charset="0"/>
              </a:rPr>
              <a:t>values"</a:t>
            </a:r>
            <a:endParaRPr lang="en-US" sz="1500" dirty="0">
              <a:latin typeface="Cambria" pitchFamily="18" charset="0"/>
            </a:endParaRPr>
          </a:p>
        </p:txBody>
      </p:sp>
      <p:sp>
        <p:nvSpPr>
          <p:cNvPr id="37" name="Text Box 29"/>
          <p:cNvSpPr txBox="1">
            <a:spLocks noChangeArrowheads="1"/>
          </p:cNvSpPr>
          <p:nvPr/>
        </p:nvSpPr>
        <p:spPr bwMode="auto">
          <a:xfrm>
            <a:off x="6500812" y="5638800"/>
            <a:ext cx="19812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500" dirty="0">
                <a:latin typeface="Cambria" pitchFamily="18" charset="0"/>
              </a:rPr>
              <a:t>"Boolean </a:t>
            </a:r>
            <a:r>
              <a:rPr lang="en-US" sz="1500" dirty="0" err="1" smtClean="0">
                <a:latin typeface="Cambria" pitchFamily="18" charset="0"/>
              </a:rPr>
              <a:t>oeprators</a:t>
            </a:r>
            <a:r>
              <a:rPr lang="en-US" sz="1500" dirty="0" smtClean="0">
                <a:latin typeface="Cambria" pitchFamily="18" charset="0"/>
              </a:rPr>
              <a:t>"</a:t>
            </a:r>
            <a:endParaRPr lang="en-US" sz="1500" dirty="0">
              <a:latin typeface="Cambria" pitchFamily="18" charset="0"/>
            </a:endParaRPr>
          </a:p>
        </p:txBody>
      </p:sp>
      <p:sp>
        <p:nvSpPr>
          <p:cNvPr id="43" name="Text Box 14"/>
          <p:cNvSpPr txBox="1">
            <a:spLocks noChangeArrowheads="1"/>
          </p:cNvSpPr>
          <p:nvPr/>
        </p:nvSpPr>
        <p:spPr bwMode="auto">
          <a:xfrm>
            <a:off x="7376160" y="6452092"/>
            <a:ext cx="1676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1800" b="1" dirty="0" smtClean="0">
                <a:solidFill>
                  <a:srgbClr val="000000"/>
                </a:solidFill>
                <a:latin typeface="Calibri" panose="020F0502020204030204" pitchFamily="34" charset="0"/>
              </a:rPr>
              <a:t>type( x )</a:t>
            </a:r>
            <a:endParaRPr lang="en-US" sz="1800" b="1" dirty="0">
              <a:solidFill>
                <a:srgbClr val="000000"/>
              </a:solidFill>
              <a:latin typeface="Calibri" panose="020F0502020204030204" pitchFamily="34" charset="0"/>
            </a:endParaRPr>
          </a:p>
        </p:txBody>
      </p:sp>
    </p:spTree>
    <p:extLst>
      <p:ext uri="{BB962C8B-B14F-4D97-AF65-F5344CB8AC3E}">
        <p14:creationId xmlns:p14="http://schemas.microsoft.com/office/powerpoint/2010/main" val="2484727578"/>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Box 5"/>
          <p:cNvSpPr txBox="1">
            <a:spLocks noChangeArrowheads="1"/>
          </p:cNvSpPr>
          <p:nvPr/>
        </p:nvSpPr>
        <p:spPr bwMode="auto">
          <a:xfrm>
            <a:off x="1981200" y="26670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b="1">
                <a:latin typeface="Courier New" pitchFamily="49" charset="0"/>
              </a:rPr>
              <a:t>s[ : ]</a:t>
            </a:r>
          </a:p>
        </p:txBody>
      </p:sp>
      <p:sp>
        <p:nvSpPr>
          <p:cNvPr id="59395" name="Text Box 6"/>
          <p:cNvSpPr txBox="1">
            <a:spLocks noChangeArrowheads="1"/>
          </p:cNvSpPr>
          <p:nvPr/>
        </p:nvSpPr>
        <p:spPr bwMode="auto">
          <a:xfrm>
            <a:off x="3429000" y="2714625"/>
            <a:ext cx="3962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b="1" i="1">
                <a:latin typeface="Times New Roman" pitchFamily="18" charset="0"/>
              </a:rPr>
              <a:t>slices </a:t>
            </a:r>
            <a:r>
              <a:rPr lang="en-US" sz="1800">
                <a:latin typeface="Times New Roman" pitchFamily="18" charset="0"/>
              </a:rPr>
              <a:t>the string, returning a substring</a:t>
            </a:r>
            <a:endParaRPr lang="en-US" sz="1800" b="1" i="1">
              <a:latin typeface="Times New Roman" pitchFamily="18" charset="0"/>
            </a:endParaRPr>
          </a:p>
        </p:txBody>
      </p:sp>
      <p:sp>
        <p:nvSpPr>
          <p:cNvPr id="59396" name="Rectangle 8"/>
          <p:cNvSpPr>
            <a:spLocks noChangeArrowheads="1"/>
          </p:cNvSpPr>
          <p:nvPr/>
        </p:nvSpPr>
        <p:spPr bwMode="auto">
          <a:xfrm>
            <a:off x="2286000" y="3581400"/>
            <a:ext cx="213518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b="1">
                <a:solidFill>
                  <a:srgbClr val="1E16E4"/>
                </a:solidFill>
                <a:latin typeface="Courier New" pitchFamily="49" charset="0"/>
              </a:rPr>
              <a:t>s[15:-1]</a:t>
            </a:r>
            <a:endParaRPr lang="en-US" sz="3200" b="1">
              <a:latin typeface="Courier New" pitchFamily="49" charset="0"/>
            </a:endParaRPr>
          </a:p>
        </p:txBody>
      </p:sp>
      <p:sp>
        <p:nvSpPr>
          <p:cNvPr id="59397" name="Rectangle 10"/>
          <p:cNvSpPr>
            <a:spLocks noChangeArrowheads="1"/>
          </p:cNvSpPr>
          <p:nvPr/>
        </p:nvSpPr>
        <p:spPr bwMode="auto">
          <a:xfrm>
            <a:off x="2286000" y="4373563"/>
            <a:ext cx="1160463"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b="1">
                <a:solidFill>
                  <a:srgbClr val="1E16E4"/>
                </a:solidFill>
                <a:latin typeface="Courier New" pitchFamily="49" charset="0"/>
              </a:rPr>
              <a:t>s[:]</a:t>
            </a:r>
            <a:endParaRPr lang="en-US" sz="3200" b="1">
              <a:latin typeface="Courier New" pitchFamily="49" charset="0"/>
            </a:endParaRPr>
          </a:p>
        </p:txBody>
      </p:sp>
      <p:sp>
        <p:nvSpPr>
          <p:cNvPr id="59398" name="Text Box 11"/>
          <p:cNvSpPr txBox="1">
            <a:spLocks noChangeArrowheads="1"/>
          </p:cNvSpPr>
          <p:nvPr/>
        </p:nvSpPr>
        <p:spPr bwMode="auto">
          <a:xfrm>
            <a:off x="228600" y="1447800"/>
            <a:ext cx="8763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b="1">
                <a:latin typeface="Courier New" pitchFamily="49" charset="0"/>
              </a:rPr>
              <a:t>s = 'harvey mudd college'</a:t>
            </a:r>
          </a:p>
        </p:txBody>
      </p:sp>
      <p:sp>
        <p:nvSpPr>
          <p:cNvPr id="59399" name="Text Box 12"/>
          <p:cNvSpPr txBox="1">
            <a:spLocks noChangeArrowheads="1"/>
          </p:cNvSpPr>
          <p:nvPr/>
        </p:nvSpPr>
        <p:spPr bwMode="auto">
          <a:xfrm>
            <a:off x="2117725" y="20780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0</a:t>
            </a:r>
          </a:p>
        </p:txBody>
      </p:sp>
      <p:sp>
        <p:nvSpPr>
          <p:cNvPr id="59400" name="Text Box 13"/>
          <p:cNvSpPr txBox="1">
            <a:spLocks noChangeArrowheads="1"/>
          </p:cNvSpPr>
          <p:nvPr/>
        </p:nvSpPr>
        <p:spPr bwMode="auto">
          <a:xfrm>
            <a:off x="2439988" y="20780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1</a:t>
            </a:r>
          </a:p>
        </p:txBody>
      </p:sp>
      <p:sp>
        <p:nvSpPr>
          <p:cNvPr id="59401" name="Text Box 14"/>
          <p:cNvSpPr txBox="1">
            <a:spLocks noChangeArrowheads="1"/>
          </p:cNvSpPr>
          <p:nvPr/>
        </p:nvSpPr>
        <p:spPr bwMode="auto">
          <a:xfrm>
            <a:off x="2762250" y="20780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2</a:t>
            </a:r>
          </a:p>
        </p:txBody>
      </p:sp>
      <p:sp>
        <p:nvSpPr>
          <p:cNvPr id="59402" name="Text Box 15"/>
          <p:cNvSpPr txBox="1">
            <a:spLocks noChangeArrowheads="1"/>
          </p:cNvSpPr>
          <p:nvPr/>
        </p:nvSpPr>
        <p:spPr bwMode="auto">
          <a:xfrm>
            <a:off x="3082925" y="20780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3</a:t>
            </a:r>
          </a:p>
        </p:txBody>
      </p:sp>
      <p:sp>
        <p:nvSpPr>
          <p:cNvPr id="59403" name="Text Box 16"/>
          <p:cNvSpPr txBox="1">
            <a:spLocks noChangeArrowheads="1"/>
          </p:cNvSpPr>
          <p:nvPr/>
        </p:nvSpPr>
        <p:spPr bwMode="auto">
          <a:xfrm>
            <a:off x="3405188" y="20780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4</a:t>
            </a:r>
          </a:p>
        </p:txBody>
      </p:sp>
      <p:sp>
        <p:nvSpPr>
          <p:cNvPr id="59404" name="Text Box 17"/>
          <p:cNvSpPr txBox="1">
            <a:spLocks noChangeArrowheads="1"/>
          </p:cNvSpPr>
          <p:nvPr/>
        </p:nvSpPr>
        <p:spPr bwMode="auto">
          <a:xfrm>
            <a:off x="3727450" y="20780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5</a:t>
            </a:r>
          </a:p>
        </p:txBody>
      </p:sp>
      <p:sp>
        <p:nvSpPr>
          <p:cNvPr id="59405" name="Text Box 18"/>
          <p:cNvSpPr txBox="1">
            <a:spLocks noChangeArrowheads="1"/>
          </p:cNvSpPr>
          <p:nvPr/>
        </p:nvSpPr>
        <p:spPr bwMode="auto">
          <a:xfrm>
            <a:off x="4048125" y="20780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6</a:t>
            </a:r>
          </a:p>
        </p:txBody>
      </p:sp>
      <p:sp>
        <p:nvSpPr>
          <p:cNvPr id="59406" name="Text Box 19"/>
          <p:cNvSpPr txBox="1">
            <a:spLocks noChangeArrowheads="1"/>
          </p:cNvSpPr>
          <p:nvPr/>
        </p:nvSpPr>
        <p:spPr bwMode="auto">
          <a:xfrm>
            <a:off x="4370388" y="20780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7</a:t>
            </a:r>
          </a:p>
        </p:txBody>
      </p:sp>
      <p:sp>
        <p:nvSpPr>
          <p:cNvPr id="59407" name="Text Box 20"/>
          <p:cNvSpPr txBox="1">
            <a:spLocks noChangeArrowheads="1"/>
          </p:cNvSpPr>
          <p:nvPr/>
        </p:nvSpPr>
        <p:spPr bwMode="auto">
          <a:xfrm>
            <a:off x="4692650" y="20780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8</a:t>
            </a:r>
          </a:p>
        </p:txBody>
      </p:sp>
      <p:sp>
        <p:nvSpPr>
          <p:cNvPr id="59408" name="Text Box 21"/>
          <p:cNvSpPr txBox="1">
            <a:spLocks noChangeArrowheads="1"/>
          </p:cNvSpPr>
          <p:nvPr/>
        </p:nvSpPr>
        <p:spPr bwMode="auto">
          <a:xfrm>
            <a:off x="5013325" y="20780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9</a:t>
            </a:r>
          </a:p>
        </p:txBody>
      </p:sp>
      <p:sp>
        <p:nvSpPr>
          <p:cNvPr id="59409" name="Text Box 22"/>
          <p:cNvSpPr txBox="1">
            <a:spLocks noChangeArrowheads="1"/>
          </p:cNvSpPr>
          <p:nvPr/>
        </p:nvSpPr>
        <p:spPr bwMode="auto">
          <a:xfrm>
            <a:off x="5335588" y="21240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1E16E4"/>
                </a:solidFill>
                <a:latin typeface="Courier New" pitchFamily="49" charset="0"/>
              </a:rPr>
              <a:t>10</a:t>
            </a:r>
          </a:p>
        </p:txBody>
      </p:sp>
      <p:sp>
        <p:nvSpPr>
          <p:cNvPr id="59410" name="Text Box 23"/>
          <p:cNvSpPr txBox="1">
            <a:spLocks noChangeArrowheads="1"/>
          </p:cNvSpPr>
          <p:nvPr/>
        </p:nvSpPr>
        <p:spPr bwMode="auto">
          <a:xfrm>
            <a:off x="5657850" y="21240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1E16E4"/>
                </a:solidFill>
                <a:latin typeface="Courier New" pitchFamily="49" charset="0"/>
              </a:rPr>
              <a:t>11</a:t>
            </a:r>
          </a:p>
        </p:txBody>
      </p:sp>
      <p:sp>
        <p:nvSpPr>
          <p:cNvPr id="59411" name="Text Box 24"/>
          <p:cNvSpPr txBox="1">
            <a:spLocks noChangeArrowheads="1"/>
          </p:cNvSpPr>
          <p:nvPr/>
        </p:nvSpPr>
        <p:spPr bwMode="auto">
          <a:xfrm>
            <a:off x="5978525" y="21240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1E16E4"/>
                </a:solidFill>
                <a:latin typeface="Courier New" pitchFamily="49" charset="0"/>
              </a:rPr>
              <a:t>12</a:t>
            </a:r>
          </a:p>
        </p:txBody>
      </p:sp>
      <p:sp>
        <p:nvSpPr>
          <p:cNvPr id="59412" name="Text Box 25"/>
          <p:cNvSpPr txBox="1">
            <a:spLocks noChangeArrowheads="1"/>
          </p:cNvSpPr>
          <p:nvPr/>
        </p:nvSpPr>
        <p:spPr bwMode="auto">
          <a:xfrm>
            <a:off x="6300788" y="21240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1E16E4"/>
                </a:solidFill>
                <a:latin typeface="Courier New" pitchFamily="49" charset="0"/>
              </a:rPr>
              <a:t>13</a:t>
            </a:r>
          </a:p>
        </p:txBody>
      </p:sp>
      <p:sp>
        <p:nvSpPr>
          <p:cNvPr id="59413" name="Text Box 26"/>
          <p:cNvSpPr txBox="1">
            <a:spLocks noChangeArrowheads="1"/>
          </p:cNvSpPr>
          <p:nvPr/>
        </p:nvSpPr>
        <p:spPr bwMode="auto">
          <a:xfrm>
            <a:off x="6623050" y="21240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1E16E4"/>
                </a:solidFill>
                <a:latin typeface="Courier New" pitchFamily="49" charset="0"/>
              </a:rPr>
              <a:t>14</a:t>
            </a:r>
          </a:p>
        </p:txBody>
      </p:sp>
      <p:sp>
        <p:nvSpPr>
          <p:cNvPr id="59414" name="Text Box 27"/>
          <p:cNvSpPr txBox="1">
            <a:spLocks noChangeArrowheads="1"/>
          </p:cNvSpPr>
          <p:nvPr/>
        </p:nvSpPr>
        <p:spPr bwMode="auto">
          <a:xfrm>
            <a:off x="6943725" y="21240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1E16E4"/>
                </a:solidFill>
                <a:latin typeface="Courier New" pitchFamily="49" charset="0"/>
              </a:rPr>
              <a:t>15</a:t>
            </a:r>
          </a:p>
        </p:txBody>
      </p:sp>
      <p:sp>
        <p:nvSpPr>
          <p:cNvPr id="59415" name="Text Box 28"/>
          <p:cNvSpPr txBox="1">
            <a:spLocks noChangeArrowheads="1"/>
          </p:cNvSpPr>
          <p:nvPr/>
        </p:nvSpPr>
        <p:spPr bwMode="auto">
          <a:xfrm>
            <a:off x="7265988" y="21240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1E16E4"/>
                </a:solidFill>
                <a:latin typeface="Courier New" pitchFamily="49" charset="0"/>
              </a:rPr>
              <a:t>16</a:t>
            </a:r>
          </a:p>
        </p:txBody>
      </p:sp>
      <p:sp>
        <p:nvSpPr>
          <p:cNvPr id="59416" name="Text Box 29"/>
          <p:cNvSpPr txBox="1">
            <a:spLocks noChangeArrowheads="1"/>
          </p:cNvSpPr>
          <p:nvPr/>
        </p:nvSpPr>
        <p:spPr bwMode="auto">
          <a:xfrm>
            <a:off x="7588250" y="21240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1E16E4"/>
                </a:solidFill>
                <a:latin typeface="Courier New" pitchFamily="49" charset="0"/>
              </a:rPr>
              <a:t>17</a:t>
            </a:r>
          </a:p>
        </p:txBody>
      </p:sp>
      <p:sp>
        <p:nvSpPr>
          <p:cNvPr id="59417" name="Text Box 30"/>
          <p:cNvSpPr txBox="1">
            <a:spLocks noChangeArrowheads="1"/>
          </p:cNvSpPr>
          <p:nvPr/>
        </p:nvSpPr>
        <p:spPr bwMode="auto">
          <a:xfrm>
            <a:off x="7908925" y="21240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1E16E4"/>
                </a:solidFill>
                <a:latin typeface="Courier New" pitchFamily="49" charset="0"/>
              </a:rPr>
              <a:t>18</a:t>
            </a:r>
          </a:p>
        </p:txBody>
      </p:sp>
      <p:sp>
        <p:nvSpPr>
          <p:cNvPr id="59418" name="Text Box 37"/>
          <p:cNvSpPr txBox="1">
            <a:spLocks noChangeArrowheads="1"/>
          </p:cNvSpPr>
          <p:nvPr/>
        </p:nvSpPr>
        <p:spPr bwMode="auto">
          <a:xfrm>
            <a:off x="533400" y="3689350"/>
            <a:ext cx="13716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a:latin typeface="Times" pitchFamily="-106" charset="0"/>
              </a:rPr>
              <a:t>What are these slices?</a:t>
            </a:r>
          </a:p>
        </p:txBody>
      </p:sp>
      <p:sp>
        <p:nvSpPr>
          <p:cNvPr id="59419" name="Text Box 38"/>
          <p:cNvSpPr txBox="1">
            <a:spLocks noChangeArrowheads="1"/>
          </p:cNvSpPr>
          <p:nvPr/>
        </p:nvSpPr>
        <p:spPr bwMode="auto">
          <a:xfrm>
            <a:off x="228600" y="5502275"/>
            <a:ext cx="1828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a:latin typeface="Times" pitchFamily="-106" charset="0"/>
              </a:rPr>
              <a:t>How would you get</a:t>
            </a:r>
          </a:p>
        </p:txBody>
      </p:sp>
      <p:sp>
        <p:nvSpPr>
          <p:cNvPr id="59420" name="Rectangle 39"/>
          <p:cNvSpPr>
            <a:spLocks noChangeArrowheads="1"/>
          </p:cNvSpPr>
          <p:nvPr/>
        </p:nvSpPr>
        <p:spPr bwMode="auto">
          <a:xfrm>
            <a:off x="2362200" y="5287963"/>
            <a:ext cx="14033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b="1">
                <a:solidFill>
                  <a:srgbClr val="1E16E4"/>
                </a:solidFill>
                <a:latin typeface="Courier New" pitchFamily="49" charset="0"/>
              </a:rPr>
              <a:t>'mud'</a:t>
            </a:r>
            <a:endParaRPr lang="en-US" sz="3200" b="1">
              <a:latin typeface="Courier New" pitchFamily="49" charset="0"/>
            </a:endParaRPr>
          </a:p>
        </p:txBody>
      </p:sp>
      <p:sp>
        <p:nvSpPr>
          <p:cNvPr id="59421" name="Rectangle 40"/>
          <p:cNvSpPr>
            <a:spLocks noChangeArrowheads="1"/>
          </p:cNvSpPr>
          <p:nvPr/>
        </p:nvSpPr>
        <p:spPr bwMode="auto">
          <a:xfrm>
            <a:off x="2362200" y="6019800"/>
            <a:ext cx="91598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b="1">
                <a:solidFill>
                  <a:srgbClr val="1E16E4"/>
                </a:solidFill>
                <a:latin typeface="Courier New" pitchFamily="49" charset="0"/>
              </a:rPr>
              <a:t>'e'</a:t>
            </a:r>
            <a:endParaRPr lang="en-US" sz="3200" b="1">
              <a:latin typeface="Courier New" pitchFamily="49" charset="0"/>
            </a:endParaRPr>
          </a:p>
        </p:txBody>
      </p:sp>
      <p:grpSp>
        <p:nvGrpSpPr>
          <p:cNvPr id="59422" name="Group 44"/>
          <p:cNvGrpSpPr>
            <a:grpSpLocks/>
          </p:cNvGrpSpPr>
          <p:nvPr/>
        </p:nvGrpSpPr>
        <p:grpSpPr bwMode="auto">
          <a:xfrm>
            <a:off x="7239000" y="6265863"/>
            <a:ext cx="381000" cy="457200"/>
            <a:chOff x="2928" y="1051"/>
            <a:chExt cx="840" cy="957"/>
          </a:xfrm>
        </p:grpSpPr>
        <p:sp>
          <p:nvSpPr>
            <p:cNvPr id="59438" name="Freeform 45"/>
            <p:cNvSpPr>
              <a:spLocks/>
            </p:cNvSpPr>
            <p:nvPr/>
          </p:nvSpPr>
          <p:spPr bwMode="auto">
            <a:xfrm>
              <a:off x="2928" y="1759"/>
              <a:ext cx="810" cy="249"/>
            </a:xfrm>
            <a:custGeom>
              <a:avLst/>
              <a:gdLst>
                <a:gd name="T0" fmla="*/ 4 w 1048"/>
                <a:gd name="T1" fmla="*/ 21 h 250"/>
                <a:gd name="T2" fmla="*/ 7 w 1048"/>
                <a:gd name="T3" fmla="*/ 83 h 250"/>
                <a:gd name="T4" fmla="*/ 7 w 1048"/>
                <a:gd name="T5" fmla="*/ 111 h 250"/>
                <a:gd name="T6" fmla="*/ 8 w 1048"/>
                <a:gd name="T7" fmla="*/ 125 h 250"/>
                <a:gd name="T8" fmla="*/ 8 w 1048"/>
                <a:gd name="T9" fmla="*/ 160 h 250"/>
                <a:gd name="T10" fmla="*/ 5 w 1048"/>
                <a:gd name="T11" fmla="*/ 229 h 250"/>
                <a:gd name="T12" fmla="*/ 2 w 1048"/>
                <a:gd name="T13" fmla="*/ 209 h 250"/>
                <a:gd name="T14" fmla="*/ 0 w 1048"/>
                <a:gd name="T15" fmla="*/ 188 h 250"/>
                <a:gd name="T16" fmla="*/ 2 w 1048"/>
                <a:gd name="T17" fmla="*/ 154 h 250"/>
                <a:gd name="T18" fmla="*/ 2 w 1048"/>
                <a:gd name="T19" fmla="*/ 125 h 250"/>
                <a:gd name="T20" fmla="*/ 2 w 1048"/>
                <a:gd name="T21" fmla="*/ 76 h 250"/>
                <a:gd name="T22" fmla="*/ 2 w 1048"/>
                <a:gd name="T23" fmla="*/ 55 h 250"/>
                <a:gd name="T24" fmla="*/ 2 w 1048"/>
                <a:gd name="T25" fmla="*/ 28 h 250"/>
                <a:gd name="T26" fmla="*/ 3 w 1048"/>
                <a:gd name="T27" fmla="*/ 14 h 250"/>
                <a:gd name="T28" fmla="*/ 4 w 1048"/>
                <a:gd name="T29" fmla="*/ 28 h 250"/>
                <a:gd name="T30" fmla="*/ 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59439" name="Oval 46"/>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59440" name="Oval 47"/>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9441" name="Oval 48"/>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9442" name="Oval 49"/>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9443" name="Oval 50"/>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9444" name="Oval 51"/>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9445" name="Oval 52"/>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9446" name="AutoShape 53"/>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59447" name="Freeform 54"/>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59448" name="Freeform 55"/>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59449" name="Freeform 56"/>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59450" name="Freeform 57"/>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59423" name="Text Box 58"/>
          <p:cNvSpPr txBox="1">
            <a:spLocks noChangeArrowheads="1"/>
          </p:cNvSpPr>
          <p:nvPr/>
        </p:nvSpPr>
        <p:spPr bwMode="auto">
          <a:xfrm>
            <a:off x="7186613" y="6302375"/>
            <a:ext cx="1728787"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lnSpc>
                <a:spcPct val="50000"/>
              </a:lnSpc>
              <a:spcBef>
                <a:spcPct val="50000"/>
              </a:spcBef>
            </a:pPr>
            <a:r>
              <a:rPr lang="en-US" sz="900" b="1">
                <a:solidFill>
                  <a:srgbClr val="009600"/>
                </a:solidFill>
                <a:latin typeface="Comic Sans MS" pitchFamily="66" charset="0"/>
              </a:rPr>
              <a:t>Don't</a:t>
            </a:r>
            <a:r>
              <a:rPr lang="en-US" sz="900" b="1">
                <a:latin typeface="Comic Sans MS" pitchFamily="66" charset="0"/>
              </a:rPr>
              <a:t> </a:t>
            </a:r>
            <a:r>
              <a:rPr lang="en-US" sz="900" b="1">
                <a:latin typeface="Courier New" pitchFamily="49" charset="0"/>
                <a:cs typeface="Courier New" pitchFamily="49" charset="0"/>
              </a:rPr>
              <a:t>'wor' 'e'</a:t>
            </a:r>
            <a:r>
              <a:rPr lang="en-US" sz="900" b="1">
                <a:latin typeface="Comic Sans MS" pitchFamily="66" charset="0"/>
              </a:rPr>
              <a:t>- </a:t>
            </a:r>
          </a:p>
          <a:p>
            <a:pPr algn="r">
              <a:lnSpc>
                <a:spcPct val="50000"/>
              </a:lnSpc>
              <a:spcBef>
                <a:spcPct val="50000"/>
              </a:spcBef>
            </a:pPr>
            <a:r>
              <a:rPr lang="en-US" sz="900" b="1">
                <a:solidFill>
                  <a:srgbClr val="009600"/>
                </a:solidFill>
                <a:latin typeface="Comic Sans MS" pitchFamily="66" charset="0"/>
              </a:rPr>
              <a:t>Be</a:t>
            </a:r>
            <a:r>
              <a:rPr lang="en-US" sz="900" b="1">
                <a:latin typeface="Comic Sans MS" pitchFamily="66" charset="0"/>
              </a:rPr>
              <a:t> </a:t>
            </a:r>
            <a:r>
              <a:rPr lang="en-US" sz="900" b="1">
                <a:latin typeface="Courier New" pitchFamily="49" charset="0"/>
                <a:cs typeface="Courier New" pitchFamily="49" charset="0"/>
              </a:rPr>
              <a:t>'hap' 'e'</a:t>
            </a:r>
            <a:r>
              <a:rPr lang="en-US" sz="900" b="1">
                <a:latin typeface="Comic Sans MS" pitchFamily="66" charset="0"/>
              </a:rPr>
              <a:t> !</a:t>
            </a:r>
          </a:p>
        </p:txBody>
      </p:sp>
      <p:sp>
        <p:nvSpPr>
          <p:cNvPr id="59424" name="Ink 62"/>
          <p:cNvSpPr>
            <a:spLocks noRot="1" noChangeAspect="1" noEditPoints="1" noChangeArrowheads="1" noChangeShapeType="1" noTextEdit="1"/>
          </p:cNvSpPr>
          <p:nvPr/>
        </p:nvSpPr>
        <p:spPr bwMode="auto">
          <a:xfrm>
            <a:off x="6411913" y="6134100"/>
            <a:ext cx="1587" cy="1588"/>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extrusionOk="0">
                <a:moveTo>
                  <a:pt x="0" y="0"/>
                </a:moveTo>
                <a:lnTo>
                  <a:pt x="0" y="0"/>
                </a:ln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59425" name="Group 2"/>
          <p:cNvGrpSpPr>
            <a:grpSpLocks/>
          </p:cNvGrpSpPr>
          <p:nvPr/>
        </p:nvGrpSpPr>
        <p:grpSpPr bwMode="auto">
          <a:xfrm>
            <a:off x="533400" y="1114425"/>
            <a:ext cx="8026400" cy="179388"/>
            <a:chOff x="295" y="1311"/>
            <a:chExt cx="5177" cy="114"/>
          </a:xfrm>
        </p:grpSpPr>
        <p:sp>
          <p:nvSpPr>
            <p:cNvPr id="59436"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59437"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59426" name="Text Box 29"/>
          <p:cNvSpPr txBox="1">
            <a:spLocks noChangeArrowheads="1"/>
          </p:cNvSpPr>
          <p:nvPr/>
        </p:nvSpPr>
        <p:spPr bwMode="auto">
          <a:xfrm>
            <a:off x="3581400" y="228600"/>
            <a:ext cx="22098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i="1">
                <a:latin typeface="Times" pitchFamily="-106" charset="0"/>
              </a:rPr>
              <a:t>Slicing</a:t>
            </a:r>
          </a:p>
        </p:txBody>
      </p:sp>
      <mc:AlternateContent xmlns:mc="http://schemas.openxmlformats.org/markup-compatibility/2006" xmlns:p14="http://schemas.microsoft.com/office/powerpoint/2010/main">
        <mc:Choice Requires="p14">
          <p:contentPart p14:bwMode="auto" r:id="rId3">
            <p14:nvContentPartPr>
              <p14:cNvPr id="22530" name="Ink 68"/>
              <p14:cNvContentPartPr>
                <a14:cpLocks xmlns:a14="http://schemas.microsoft.com/office/drawing/2010/main" noRot="1" noChangeAspect="1" noEditPoints="1" noChangeArrowheads="1" noChangeShapeType="1"/>
              </p14:cNvContentPartPr>
              <p14:nvPr/>
            </p14:nvContentPartPr>
            <p14:xfrm>
              <a:off x="4495800" y="3429000"/>
              <a:ext cx="2586038" cy="822325"/>
            </p14:xfrm>
          </p:contentPart>
        </mc:Choice>
        <mc:Fallback xmlns="">
          <p:pic>
            <p:nvPicPr>
              <p:cNvPr id="22530" name="Ink 68"/>
              <p:cNvPicPr>
                <a:picLocks noRot="1" noChangeAspect="1" noEditPoints="1" noChangeArrowheads="1" noChangeShapeType="1"/>
              </p:cNvPicPr>
              <p:nvPr/>
            </p:nvPicPr>
            <p:blipFill>
              <a:blip r:embed="rId4"/>
              <a:stretch>
                <a:fillRect/>
              </a:stretch>
            </p:blipFill>
            <p:spPr>
              <a:xfrm>
                <a:off x="4487519" y="3419279"/>
                <a:ext cx="2607279" cy="847528"/>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2531" name="Ink 69"/>
              <p14:cNvContentPartPr>
                <a14:cpLocks xmlns:a14="http://schemas.microsoft.com/office/drawing/2010/main" noRot="1" noChangeAspect="1" noEditPoints="1" noChangeArrowheads="1" noChangeShapeType="1"/>
              </p14:cNvContentPartPr>
              <p14:nvPr/>
            </p14:nvContentPartPr>
            <p14:xfrm>
              <a:off x="5788025" y="4538663"/>
              <a:ext cx="3175" cy="9525"/>
            </p14:xfrm>
          </p:contentPart>
        </mc:Choice>
        <mc:Fallback xmlns="">
          <p:pic>
            <p:nvPicPr>
              <p:cNvPr id="22531" name="Ink 69"/>
              <p:cNvPicPr>
                <a:picLocks noRot="1" noChangeAspect="1" noEditPoints="1" noChangeArrowheads="1" noChangeShapeType="1"/>
              </p:cNvPicPr>
              <p:nvPr/>
            </p:nvPicPr>
            <p:blipFill>
              <a:blip r:embed="rId6"/>
              <a:stretch>
                <a:fillRect/>
              </a:stretch>
            </p:blipFill>
            <p:spPr>
              <a:xfrm>
                <a:off x="5779911" y="4530237"/>
                <a:ext cx="16581" cy="22713"/>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2532" name="Ink 70"/>
              <p14:cNvContentPartPr>
                <a14:cpLocks xmlns:a14="http://schemas.microsoft.com/office/drawing/2010/main" noRot="1" noChangeAspect="1" noEditPoints="1" noChangeArrowheads="1" noChangeShapeType="1"/>
              </p14:cNvContentPartPr>
              <p14:nvPr/>
            </p14:nvContentPartPr>
            <p14:xfrm>
              <a:off x="3581400" y="4362450"/>
              <a:ext cx="2633663" cy="623888"/>
            </p14:xfrm>
          </p:contentPart>
        </mc:Choice>
        <mc:Fallback xmlns="">
          <p:pic>
            <p:nvPicPr>
              <p:cNvPr id="22532" name="Ink 70"/>
              <p:cNvPicPr>
                <a:picLocks noRot="1" noChangeAspect="1" noEditPoints="1" noChangeArrowheads="1" noChangeShapeType="1"/>
              </p:cNvPicPr>
              <p:nvPr/>
            </p:nvPicPr>
            <p:blipFill>
              <a:blip r:embed="rId8"/>
              <a:stretch>
                <a:fillRect/>
              </a:stretch>
            </p:blipFill>
            <p:spPr>
              <a:xfrm>
                <a:off x="3574560" y="4348050"/>
                <a:ext cx="2646623" cy="653048"/>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2533" name="Ink 71"/>
              <p14:cNvContentPartPr>
                <a14:cpLocks xmlns:a14="http://schemas.microsoft.com/office/drawing/2010/main" noRot="1" noChangeAspect="1" noEditPoints="1" noChangeArrowheads="1" noChangeShapeType="1"/>
              </p14:cNvContentPartPr>
              <p14:nvPr/>
            </p14:nvContentPartPr>
            <p14:xfrm>
              <a:off x="5329238" y="5443538"/>
              <a:ext cx="4762" cy="9525"/>
            </p14:xfrm>
          </p:contentPart>
        </mc:Choice>
        <mc:Fallback xmlns="">
          <p:pic>
            <p:nvPicPr>
              <p:cNvPr id="22533" name="Ink 71"/>
              <p:cNvPicPr>
                <a:picLocks noRot="1" noChangeAspect="1" noEditPoints="1" noChangeArrowheads="1" noChangeShapeType="1"/>
              </p:cNvPicPr>
              <p:nvPr/>
            </p:nvPicPr>
            <p:blipFill>
              <a:blip r:embed="rId10"/>
              <a:stretch>
                <a:fillRect/>
              </a:stretch>
            </p:blipFill>
            <p:spPr>
              <a:xfrm>
                <a:off x="5323743" y="5437310"/>
                <a:ext cx="21246" cy="26743"/>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2534" name="Ink 72"/>
              <p14:cNvContentPartPr>
                <a14:cpLocks xmlns:a14="http://schemas.microsoft.com/office/drawing/2010/main" noRot="1" noChangeAspect="1" noEditPoints="1" noChangeArrowheads="1" noChangeShapeType="1"/>
              </p14:cNvContentPartPr>
              <p14:nvPr/>
            </p14:nvContentPartPr>
            <p14:xfrm>
              <a:off x="4605338" y="5205413"/>
              <a:ext cx="1476375" cy="584200"/>
            </p14:xfrm>
          </p:contentPart>
        </mc:Choice>
        <mc:Fallback xmlns="">
          <p:pic>
            <p:nvPicPr>
              <p:cNvPr id="22534" name="Ink 72"/>
              <p:cNvPicPr>
                <a:picLocks noRot="1" noChangeAspect="1" noEditPoints="1" noChangeArrowheads="1" noChangeShapeType="1"/>
              </p:cNvPicPr>
              <p:nvPr/>
            </p:nvPicPr>
            <p:blipFill>
              <a:blip r:embed="rId12"/>
              <a:stretch>
                <a:fillRect/>
              </a:stretch>
            </p:blipFill>
            <p:spPr>
              <a:xfrm>
                <a:off x="4594898" y="5190295"/>
                <a:ext cx="1501935" cy="612996"/>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2535" name="Ink 73"/>
              <p14:cNvContentPartPr>
                <a14:cpLocks xmlns:a14="http://schemas.microsoft.com/office/drawing/2010/main" noRot="1" noChangeAspect="1" noEditPoints="1" noChangeArrowheads="1" noChangeShapeType="1"/>
              </p14:cNvContentPartPr>
              <p14:nvPr/>
            </p14:nvContentPartPr>
            <p14:xfrm>
              <a:off x="3703638" y="5983288"/>
              <a:ext cx="1209675" cy="476250"/>
            </p14:xfrm>
          </p:contentPart>
        </mc:Choice>
        <mc:Fallback xmlns="">
          <p:pic>
            <p:nvPicPr>
              <p:cNvPr id="22535" name="Ink 73"/>
              <p:cNvPicPr>
                <a:picLocks noRot="1" noChangeAspect="1" noEditPoints="1" noChangeArrowheads="1" noChangeShapeType="1"/>
              </p:cNvPicPr>
              <p:nvPr/>
            </p:nvPicPr>
            <p:blipFill>
              <a:blip r:embed="rId14"/>
              <a:stretch>
                <a:fillRect/>
              </a:stretch>
            </p:blipFill>
            <p:spPr>
              <a:xfrm>
                <a:off x="3698958" y="5969249"/>
                <a:ext cx="1228036" cy="503968"/>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2536" name="Ink 74"/>
              <p14:cNvContentPartPr>
                <a14:cpLocks xmlns:a14="http://schemas.microsoft.com/office/drawing/2010/main" noRot="1" noChangeAspect="1" noEditPoints="1" noChangeArrowheads="1" noChangeShapeType="1"/>
              </p14:cNvContentPartPr>
              <p14:nvPr/>
            </p14:nvContentPartPr>
            <p14:xfrm>
              <a:off x="5113338" y="6237288"/>
              <a:ext cx="361950" cy="119062"/>
            </p14:xfrm>
          </p:contentPart>
        </mc:Choice>
        <mc:Fallback xmlns="">
          <p:pic>
            <p:nvPicPr>
              <p:cNvPr id="22536" name="Ink 74"/>
              <p:cNvPicPr>
                <a:picLocks noRot="1" noChangeAspect="1" noEditPoints="1" noChangeArrowheads="1" noChangeShapeType="1"/>
              </p:cNvPicPr>
              <p:nvPr/>
            </p:nvPicPr>
            <p:blipFill>
              <a:blip r:embed="rId16"/>
              <a:stretch>
                <a:fillRect/>
              </a:stretch>
            </p:blipFill>
            <p:spPr>
              <a:xfrm>
                <a:off x="5101093" y="6228295"/>
                <a:ext cx="378157" cy="142083"/>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2537" name="Ink 75"/>
              <p14:cNvContentPartPr>
                <a14:cpLocks xmlns:a14="http://schemas.microsoft.com/office/drawing/2010/main" noRot="1" noChangeAspect="1" noEditPoints="1" noChangeArrowheads="1" noChangeShapeType="1"/>
              </p14:cNvContentPartPr>
              <p14:nvPr/>
            </p14:nvContentPartPr>
            <p14:xfrm>
              <a:off x="5695950" y="5897563"/>
              <a:ext cx="777875" cy="541337"/>
            </p14:xfrm>
          </p:contentPart>
        </mc:Choice>
        <mc:Fallback xmlns="">
          <p:pic>
            <p:nvPicPr>
              <p:cNvPr id="22537" name="Ink 75"/>
              <p:cNvPicPr>
                <a:picLocks noRot="1" noChangeAspect="1" noEditPoints="1" noChangeArrowheads="1" noChangeShapeType="1"/>
              </p:cNvPicPr>
              <p:nvPr/>
            </p:nvPicPr>
            <p:blipFill>
              <a:blip r:embed="rId18"/>
              <a:stretch>
                <a:fillRect/>
              </a:stretch>
            </p:blipFill>
            <p:spPr>
              <a:xfrm>
                <a:off x="5681912" y="5883886"/>
                <a:ext cx="794793" cy="569412"/>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2538" name="Ink 76"/>
              <p14:cNvContentPartPr>
                <a14:cpLocks xmlns:a14="http://schemas.microsoft.com/office/drawing/2010/main" noRot="1" noChangeAspect="1" noEditPoints="1" noChangeArrowheads="1" noChangeShapeType="1"/>
              </p14:cNvContentPartPr>
              <p14:nvPr/>
            </p14:nvContentPartPr>
            <p14:xfrm>
              <a:off x="6781800" y="5886450"/>
              <a:ext cx="209550" cy="492125"/>
            </p14:xfrm>
          </p:contentPart>
        </mc:Choice>
        <mc:Fallback xmlns="">
          <p:pic>
            <p:nvPicPr>
              <p:cNvPr id="22538" name="Ink 76"/>
              <p:cNvPicPr>
                <a:picLocks noRot="1" noChangeAspect="1" noEditPoints="1" noChangeArrowheads="1" noChangeShapeType="1"/>
              </p:cNvPicPr>
              <p:nvPr/>
            </p:nvPicPr>
            <p:blipFill>
              <a:blip r:embed="rId20"/>
              <a:stretch>
                <a:fillRect/>
              </a:stretch>
            </p:blipFill>
            <p:spPr>
              <a:xfrm>
                <a:off x="6777839" y="5872410"/>
                <a:ext cx="226832" cy="519845"/>
              </a:xfrm>
              <a:prstGeom prst="rect">
                <a:avLst/>
              </a:prstGeom>
            </p:spPr>
          </p:pic>
        </mc:Fallback>
      </mc:AlternateContent>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90488"/>
            <a:ext cx="1447800" cy="143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Rectangle 3"/>
          <p:cNvSpPr>
            <a:spLocks noChangeArrowheads="1"/>
          </p:cNvSpPr>
          <p:nvPr/>
        </p:nvSpPr>
        <p:spPr bwMode="auto">
          <a:xfrm>
            <a:off x="993775" y="3825875"/>
            <a:ext cx="52149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b="1">
                <a:solidFill>
                  <a:srgbClr val="1E16E4"/>
                </a:solidFill>
                <a:latin typeface="Courier New" pitchFamily="49" charset="0"/>
              </a:rPr>
              <a:t>s[0:8:2]</a:t>
            </a:r>
            <a:r>
              <a:rPr lang="en-US" sz="3200" b="1">
                <a:latin typeface="Courier New" pitchFamily="49" charset="0"/>
              </a:rPr>
              <a:t> </a:t>
            </a:r>
            <a:r>
              <a:rPr lang="en-US" sz="3200">
                <a:latin typeface="Times" pitchFamily="-106" charset="0"/>
              </a:rPr>
              <a:t>returns</a:t>
            </a:r>
            <a:r>
              <a:rPr lang="en-US" sz="3200" b="1">
                <a:latin typeface="Courier New" pitchFamily="49" charset="0"/>
              </a:rPr>
              <a:t> </a:t>
            </a:r>
            <a:r>
              <a:rPr lang="en-US" sz="3200" b="1">
                <a:solidFill>
                  <a:srgbClr val="1E16E4"/>
                </a:solidFill>
                <a:latin typeface="Courier New" pitchFamily="49" charset="0"/>
              </a:rPr>
              <a:t>'hre '</a:t>
            </a:r>
            <a:endParaRPr lang="en-US" sz="3200" b="1">
              <a:latin typeface="Courier New" pitchFamily="49" charset="0"/>
            </a:endParaRPr>
          </a:p>
        </p:txBody>
      </p:sp>
      <p:grpSp>
        <p:nvGrpSpPr>
          <p:cNvPr id="60420" name="Group 4"/>
          <p:cNvGrpSpPr>
            <a:grpSpLocks/>
          </p:cNvGrpSpPr>
          <p:nvPr/>
        </p:nvGrpSpPr>
        <p:grpSpPr bwMode="auto">
          <a:xfrm>
            <a:off x="457200" y="1114425"/>
            <a:ext cx="6159500" cy="180975"/>
            <a:chOff x="295" y="1311"/>
            <a:chExt cx="5177" cy="114"/>
          </a:xfrm>
        </p:grpSpPr>
        <p:sp>
          <p:nvSpPr>
            <p:cNvPr id="60471" name="Rectangle 5"/>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60472" name="Rectangle 6"/>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60421" name="Text Box 7"/>
          <p:cNvSpPr txBox="1">
            <a:spLocks noChangeArrowheads="1"/>
          </p:cNvSpPr>
          <p:nvPr/>
        </p:nvSpPr>
        <p:spPr bwMode="auto">
          <a:xfrm>
            <a:off x="990600" y="2667000"/>
            <a:ext cx="2667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3200" b="1">
                <a:latin typeface="Courier New" pitchFamily="49" charset="0"/>
              </a:rPr>
              <a:t>s[ : : ]</a:t>
            </a:r>
          </a:p>
        </p:txBody>
      </p:sp>
      <p:sp>
        <p:nvSpPr>
          <p:cNvPr id="60422" name="Text Box 8"/>
          <p:cNvSpPr txBox="1">
            <a:spLocks noChangeArrowheads="1"/>
          </p:cNvSpPr>
          <p:nvPr/>
        </p:nvSpPr>
        <p:spPr bwMode="auto">
          <a:xfrm>
            <a:off x="3429000" y="2714625"/>
            <a:ext cx="480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b="1" i="1">
                <a:latin typeface="Times New Roman" pitchFamily="18" charset="0"/>
              </a:rPr>
              <a:t>skip-slices</a:t>
            </a:r>
            <a:r>
              <a:rPr lang="en-US">
                <a:latin typeface="Times New Roman" pitchFamily="18" charset="0"/>
              </a:rPr>
              <a:t>, returning a subsequence</a:t>
            </a:r>
          </a:p>
        </p:txBody>
      </p:sp>
      <p:sp>
        <p:nvSpPr>
          <p:cNvPr id="60423" name="Text Box 9"/>
          <p:cNvSpPr txBox="1">
            <a:spLocks noChangeArrowheads="1"/>
          </p:cNvSpPr>
          <p:nvPr/>
        </p:nvSpPr>
        <p:spPr bwMode="auto">
          <a:xfrm>
            <a:off x="228600" y="1447800"/>
            <a:ext cx="8763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b="1">
                <a:latin typeface="Courier New" pitchFamily="49" charset="0"/>
              </a:rPr>
              <a:t>s = 'harvey mudd college'</a:t>
            </a:r>
          </a:p>
        </p:txBody>
      </p:sp>
      <p:sp>
        <p:nvSpPr>
          <p:cNvPr id="60424" name="Text Box 10"/>
          <p:cNvSpPr txBox="1">
            <a:spLocks noChangeArrowheads="1"/>
          </p:cNvSpPr>
          <p:nvPr/>
        </p:nvSpPr>
        <p:spPr bwMode="auto">
          <a:xfrm>
            <a:off x="2117725" y="20526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0</a:t>
            </a:r>
          </a:p>
        </p:txBody>
      </p:sp>
      <p:sp>
        <p:nvSpPr>
          <p:cNvPr id="60425" name="Text Box 11"/>
          <p:cNvSpPr txBox="1">
            <a:spLocks noChangeArrowheads="1"/>
          </p:cNvSpPr>
          <p:nvPr/>
        </p:nvSpPr>
        <p:spPr bwMode="auto">
          <a:xfrm>
            <a:off x="2439988" y="20526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1</a:t>
            </a:r>
          </a:p>
        </p:txBody>
      </p:sp>
      <p:sp>
        <p:nvSpPr>
          <p:cNvPr id="60426" name="Text Box 12"/>
          <p:cNvSpPr txBox="1">
            <a:spLocks noChangeArrowheads="1"/>
          </p:cNvSpPr>
          <p:nvPr/>
        </p:nvSpPr>
        <p:spPr bwMode="auto">
          <a:xfrm>
            <a:off x="2762250" y="20526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2</a:t>
            </a:r>
          </a:p>
        </p:txBody>
      </p:sp>
      <p:sp>
        <p:nvSpPr>
          <p:cNvPr id="60427" name="Text Box 13"/>
          <p:cNvSpPr txBox="1">
            <a:spLocks noChangeArrowheads="1"/>
          </p:cNvSpPr>
          <p:nvPr/>
        </p:nvSpPr>
        <p:spPr bwMode="auto">
          <a:xfrm>
            <a:off x="3082925" y="20526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3</a:t>
            </a:r>
          </a:p>
        </p:txBody>
      </p:sp>
      <p:sp>
        <p:nvSpPr>
          <p:cNvPr id="60428" name="Text Box 14"/>
          <p:cNvSpPr txBox="1">
            <a:spLocks noChangeArrowheads="1"/>
          </p:cNvSpPr>
          <p:nvPr/>
        </p:nvSpPr>
        <p:spPr bwMode="auto">
          <a:xfrm>
            <a:off x="3405188" y="20526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4</a:t>
            </a:r>
          </a:p>
        </p:txBody>
      </p:sp>
      <p:sp>
        <p:nvSpPr>
          <p:cNvPr id="60429" name="Text Box 15"/>
          <p:cNvSpPr txBox="1">
            <a:spLocks noChangeArrowheads="1"/>
          </p:cNvSpPr>
          <p:nvPr/>
        </p:nvSpPr>
        <p:spPr bwMode="auto">
          <a:xfrm>
            <a:off x="3727450" y="20526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5</a:t>
            </a:r>
          </a:p>
        </p:txBody>
      </p:sp>
      <p:sp>
        <p:nvSpPr>
          <p:cNvPr id="60430" name="Text Box 16"/>
          <p:cNvSpPr txBox="1">
            <a:spLocks noChangeArrowheads="1"/>
          </p:cNvSpPr>
          <p:nvPr/>
        </p:nvSpPr>
        <p:spPr bwMode="auto">
          <a:xfrm>
            <a:off x="4048125" y="20526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6</a:t>
            </a:r>
          </a:p>
        </p:txBody>
      </p:sp>
      <p:sp>
        <p:nvSpPr>
          <p:cNvPr id="60431" name="Text Box 17"/>
          <p:cNvSpPr txBox="1">
            <a:spLocks noChangeArrowheads="1"/>
          </p:cNvSpPr>
          <p:nvPr/>
        </p:nvSpPr>
        <p:spPr bwMode="auto">
          <a:xfrm>
            <a:off x="4370388" y="20526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7</a:t>
            </a:r>
          </a:p>
        </p:txBody>
      </p:sp>
      <p:sp>
        <p:nvSpPr>
          <p:cNvPr id="60432" name="Text Box 18"/>
          <p:cNvSpPr txBox="1">
            <a:spLocks noChangeArrowheads="1"/>
          </p:cNvSpPr>
          <p:nvPr/>
        </p:nvSpPr>
        <p:spPr bwMode="auto">
          <a:xfrm>
            <a:off x="4692650" y="20526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8</a:t>
            </a:r>
          </a:p>
        </p:txBody>
      </p:sp>
      <p:sp>
        <p:nvSpPr>
          <p:cNvPr id="60433" name="Text Box 19"/>
          <p:cNvSpPr txBox="1">
            <a:spLocks noChangeArrowheads="1"/>
          </p:cNvSpPr>
          <p:nvPr/>
        </p:nvSpPr>
        <p:spPr bwMode="auto">
          <a:xfrm>
            <a:off x="5013325" y="20526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9</a:t>
            </a:r>
          </a:p>
        </p:txBody>
      </p:sp>
      <p:sp>
        <p:nvSpPr>
          <p:cNvPr id="60434" name="Text Box 20"/>
          <p:cNvSpPr txBox="1">
            <a:spLocks noChangeArrowheads="1"/>
          </p:cNvSpPr>
          <p:nvPr/>
        </p:nvSpPr>
        <p:spPr bwMode="auto">
          <a:xfrm>
            <a:off x="5335588" y="20986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1E16E4"/>
                </a:solidFill>
                <a:latin typeface="Courier New" pitchFamily="49" charset="0"/>
              </a:rPr>
              <a:t>10</a:t>
            </a:r>
          </a:p>
        </p:txBody>
      </p:sp>
      <p:sp>
        <p:nvSpPr>
          <p:cNvPr id="60435" name="Text Box 21"/>
          <p:cNvSpPr txBox="1">
            <a:spLocks noChangeArrowheads="1"/>
          </p:cNvSpPr>
          <p:nvPr/>
        </p:nvSpPr>
        <p:spPr bwMode="auto">
          <a:xfrm>
            <a:off x="5657850" y="20986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1E16E4"/>
                </a:solidFill>
                <a:latin typeface="Courier New" pitchFamily="49" charset="0"/>
              </a:rPr>
              <a:t>11</a:t>
            </a:r>
          </a:p>
        </p:txBody>
      </p:sp>
      <p:sp>
        <p:nvSpPr>
          <p:cNvPr id="60436" name="Text Box 22"/>
          <p:cNvSpPr txBox="1">
            <a:spLocks noChangeArrowheads="1"/>
          </p:cNvSpPr>
          <p:nvPr/>
        </p:nvSpPr>
        <p:spPr bwMode="auto">
          <a:xfrm>
            <a:off x="5978525" y="20986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1E16E4"/>
                </a:solidFill>
                <a:latin typeface="Courier New" pitchFamily="49" charset="0"/>
              </a:rPr>
              <a:t>12</a:t>
            </a:r>
          </a:p>
        </p:txBody>
      </p:sp>
      <p:sp>
        <p:nvSpPr>
          <p:cNvPr id="60437" name="Text Box 23"/>
          <p:cNvSpPr txBox="1">
            <a:spLocks noChangeArrowheads="1"/>
          </p:cNvSpPr>
          <p:nvPr/>
        </p:nvSpPr>
        <p:spPr bwMode="auto">
          <a:xfrm>
            <a:off x="6300788" y="20986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1E16E4"/>
                </a:solidFill>
                <a:latin typeface="Courier New" pitchFamily="49" charset="0"/>
              </a:rPr>
              <a:t>13</a:t>
            </a:r>
          </a:p>
        </p:txBody>
      </p:sp>
      <p:sp>
        <p:nvSpPr>
          <p:cNvPr id="60438" name="Text Box 24"/>
          <p:cNvSpPr txBox="1">
            <a:spLocks noChangeArrowheads="1"/>
          </p:cNvSpPr>
          <p:nvPr/>
        </p:nvSpPr>
        <p:spPr bwMode="auto">
          <a:xfrm>
            <a:off x="6623050" y="20986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1E16E4"/>
                </a:solidFill>
                <a:latin typeface="Courier New" pitchFamily="49" charset="0"/>
              </a:rPr>
              <a:t>14</a:t>
            </a:r>
          </a:p>
        </p:txBody>
      </p:sp>
      <p:sp>
        <p:nvSpPr>
          <p:cNvPr id="60439" name="Text Box 25"/>
          <p:cNvSpPr txBox="1">
            <a:spLocks noChangeArrowheads="1"/>
          </p:cNvSpPr>
          <p:nvPr/>
        </p:nvSpPr>
        <p:spPr bwMode="auto">
          <a:xfrm>
            <a:off x="6943725" y="20986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1E16E4"/>
                </a:solidFill>
                <a:latin typeface="Courier New" pitchFamily="49" charset="0"/>
              </a:rPr>
              <a:t>15</a:t>
            </a:r>
          </a:p>
        </p:txBody>
      </p:sp>
      <p:sp>
        <p:nvSpPr>
          <p:cNvPr id="60440" name="Text Box 26"/>
          <p:cNvSpPr txBox="1">
            <a:spLocks noChangeArrowheads="1"/>
          </p:cNvSpPr>
          <p:nvPr/>
        </p:nvSpPr>
        <p:spPr bwMode="auto">
          <a:xfrm>
            <a:off x="7265988" y="20986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1E16E4"/>
                </a:solidFill>
                <a:latin typeface="Courier New" pitchFamily="49" charset="0"/>
              </a:rPr>
              <a:t>16</a:t>
            </a:r>
          </a:p>
        </p:txBody>
      </p:sp>
      <p:sp>
        <p:nvSpPr>
          <p:cNvPr id="60441" name="Text Box 27"/>
          <p:cNvSpPr txBox="1">
            <a:spLocks noChangeArrowheads="1"/>
          </p:cNvSpPr>
          <p:nvPr/>
        </p:nvSpPr>
        <p:spPr bwMode="auto">
          <a:xfrm>
            <a:off x="7588250" y="20986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1E16E4"/>
                </a:solidFill>
                <a:latin typeface="Courier New" pitchFamily="49" charset="0"/>
              </a:rPr>
              <a:t>17</a:t>
            </a:r>
          </a:p>
        </p:txBody>
      </p:sp>
      <p:sp>
        <p:nvSpPr>
          <p:cNvPr id="60442" name="Text Box 28"/>
          <p:cNvSpPr txBox="1">
            <a:spLocks noChangeArrowheads="1"/>
          </p:cNvSpPr>
          <p:nvPr/>
        </p:nvSpPr>
        <p:spPr bwMode="auto">
          <a:xfrm>
            <a:off x="7908925" y="20986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1E16E4"/>
                </a:solidFill>
                <a:latin typeface="Courier New" pitchFamily="49" charset="0"/>
              </a:rPr>
              <a:t>18</a:t>
            </a:r>
          </a:p>
        </p:txBody>
      </p:sp>
      <p:sp>
        <p:nvSpPr>
          <p:cNvPr id="60443" name="Text Box 29"/>
          <p:cNvSpPr txBox="1">
            <a:spLocks noChangeArrowheads="1"/>
          </p:cNvSpPr>
          <p:nvPr/>
        </p:nvSpPr>
        <p:spPr bwMode="auto">
          <a:xfrm>
            <a:off x="533400" y="228600"/>
            <a:ext cx="3048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000" i="1">
                <a:latin typeface="Times" pitchFamily="-106" charset="0"/>
              </a:rPr>
              <a:t>Skip-Slicing</a:t>
            </a:r>
          </a:p>
        </p:txBody>
      </p:sp>
      <p:sp>
        <p:nvSpPr>
          <p:cNvPr id="60444" name="Text Box 30"/>
          <p:cNvSpPr txBox="1">
            <a:spLocks noChangeArrowheads="1"/>
          </p:cNvSpPr>
          <p:nvPr/>
        </p:nvSpPr>
        <p:spPr bwMode="auto">
          <a:xfrm>
            <a:off x="3505200" y="273050"/>
            <a:ext cx="2971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b="1">
                <a:solidFill>
                  <a:srgbClr val="990000"/>
                </a:solidFill>
                <a:latin typeface="Maiandra GD" pitchFamily="34" charset="0"/>
              </a:rPr>
              <a:t>if you don't want your neighbor to get any…</a:t>
            </a:r>
          </a:p>
        </p:txBody>
      </p:sp>
      <p:grpSp>
        <p:nvGrpSpPr>
          <p:cNvPr id="60445" name="Group 31"/>
          <p:cNvGrpSpPr>
            <a:grpSpLocks/>
          </p:cNvGrpSpPr>
          <p:nvPr/>
        </p:nvGrpSpPr>
        <p:grpSpPr bwMode="auto">
          <a:xfrm>
            <a:off x="8458200" y="1114425"/>
            <a:ext cx="368300" cy="180975"/>
            <a:chOff x="295" y="1311"/>
            <a:chExt cx="5177" cy="114"/>
          </a:xfrm>
        </p:grpSpPr>
        <p:sp>
          <p:nvSpPr>
            <p:cNvPr id="60469" name="Rectangle 32"/>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60470" name="Rectangle 33"/>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60446" name="Text Box 35"/>
          <p:cNvSpPr txBox="1">
            <a:spLocks noChangeArrowheads="1"/>
          </p:cNvSpPr>
          <p:nvPr/>
        </p:nvSpPr>
        <p:spPr bwMode="auto">
          <a:xfrm>
            <a:off x="3405188" y="3136900"/>
            <a:ext cx="487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a:solidFill>
                  <a:srgbClr val="B410CE"/>
                </a:solidFill>
              </a:rPr>
              <a:t>the third index is the "stride" length</a:t>
            </a:r>
          </a:p>
        </p:txBody>
      </p:sp>
      <p:sp>
        <p:nvSpPr>
          <p:cNvPr id="60447" name="Text Box 36"/>
          <p:cNvSpPr txBox="1">
            <a:spLocks noChangeArrowheads="1"/>
          </p:cNvSpPr>
          <p:nvPr/>
        </p:nvSpPr>
        <p:spPr bwMode="auto">
          <a:xfrm>
            <a:off x="6977063" y="3508375"/>
            <a:ext cx="16002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200">
                <a:solidFill>
                  <a:srgbClr val="B410CE"/>
                </a:solidFill>
                <a:latin typeface="Calibri" pitchFamily="34" charset="0"/>
              </a:rPr>
              <a:t>it defaults to 1</a:t>
            </a:r>
          </a:p>
        </p:txBody>
      </p:sp>
      <p:sp>
        <p:nvSpPr>
          <p:cNvPr id="60448" name="Rectangle 44"/>
          <p:cNvSpPr>
            <a:spLocks noChangeArrowheads="1"/>
          </p:cNvSpPr>
          <p:nvPr/>
        </p:nvSpPr>
        <p:spPr bwMode="auto">
          <a:xfrm>
            <a:off x="2874963" y="4903788"/>
            <a:ext cx="14033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b="1">
                <a:solidFill>
                  <a:srgbClr val="1E16E4"/>
                </a:solidFill>
                <a:latin typeface="Courier New" pitchFamily="49" charset="0"/>
              </a:rPr>
              <a:t>'doe'</a:t>
            </a:r>
            <a:endParaRPr lang="en-US" sz="3200" b="1">
              <a:latin typeface="Courier New" pitchFamily="49" charset="0"/>
            </a:endParaRPr>
          </a:p>
        </p:txBody>
      </p:sp>
      <p:pic>
        <p:nvPicPr>
          <p:cNvPr id="60449" name="Picture 4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9600" y="5638800"/>
            <a:ext cx="76200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50" name="Text Box 46"/>
          <p:cNvSpPr txBox="1">
            <a:spLocks noChangeArrowheads="1"/>
          </p:cNvSpPr>
          <p:nvPr/>
        </p:nvSpPr>
        <p:spPr bwMode="auto">
          <a:xfrm>
            <a:off x="7010400" y="5867400"/>
            <a:ext cx="1219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a:solidFill>
                  <a:srgbClr val="0000DF"/>
                </a:solidFill>
                <a:latin typeface="Comic Sans MS" pitchFamily="66" charset="0"/>
              </a:rPr>
              <a:t>I love this one.</a:t>
            </a:r>
          </a:p>
        </p:txBody>
      </p:sp>
      <p:sp>
        <p:nvSpPr>
          <p:cNvPr id="60451" name="Text Box 47"/>
          <p:cNvSpPr txBox="1">
            <a:spLocks noChangeArrowheads="1"/>
          </p:cNvSpPr>
          <p:nvPr/>
        </p:nvSpPr>
        <p:spPr bwMode="auto">
          <a:xfrm>
            <a:off x="136525" y="4986338"/>
            <a:ext cx="2590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a:latin typeface="Times" pitchFamily="-106" charset="0"/>
              </a:rPr>
              <a:t>What skip-slice returns</a:t>
            </a:r>
          </a:p>
        </p:txBody>
      </p:sp>
      <p:sp>
        <p:nvSpPr>
          <p:cNvPr id="60452" name="Text Box 49"/>
          <p:cNvSpPr txBox="1">
            <a:spLocks noChangeArrowheads="1"/>
          </p:cNvSpPr>
          <p:nvPr/>
        </p:nvSpPr>
        <p:spPr bwMode="auto">
          <a:xfrm>
            <a:off x="225425" y="6035675"/>
            <a:ext cx="2438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a:latin typeface="Times" pitchFamily="-106" charset="0"/>
              </a:rPr>
              <a:t>What does this return?</a:t>
            </a:r>
          </a:p>
        </p:txBody>
      </p:sp>
      <p:sp>
        <p:nvSpPr>
          <p:cNvPr id="60453" name="Rectangle 50"/>
          <p:cNvSpPr>
            <a:spLocks noChangeArrowheads="1"/>
          </p:cNvSpPr>
          <p:nvPr/>
        </p:nvSpPr>
        <p:spPr bwMode="auto">
          <a:xfrm>
            <a:off x="2874963" y="5995988"/>
            <a:ext cx="1890712"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b="1">
                <a:solidFill>
                  <a:srgbClr val="1E16E4"/>
                </a:solidFill>
                <a:latin typeface="Courier New" pitchFamily="49" charset="0"/>
              </a:rPr>
              <a:t>s[1::6]</a:t>
            </a:r>
            <a:endParaRPr lang="en-US" sz="3200" b="1">
              <a:latin typeface="Courier New" pitchFamily="49" charset="0"/>
            </a:endParaRPr>
          </a:p>
        </p:txBody>
      </p:sp>
      <p:sp>
        <p:nvSpPr>
          <p:cNvPr id="60454" name="Freeform 52"/>
          <p:cNvSpPr>
            <a:spLocks noChangeArrowheads="1"/>
          </p:cNvSpPr>
          <p:nvPr/>
        </p:nvSpPr>
        <p:spPr bwMode="auto">
          <a:xfrm>
            <a:off x="2652713" y="3175000"/>
            <a:ext cx="747712" cy="347663"/>
          </a:xfrm>
          <a:custGeom>
            <a:avLst/>
            <a:gdLst>
              <a:gd name="T0" fmla="*/ 750855 w 747516"/>
              <a:gd name="T1" fmla="*/ 222251 h 348638"/>
              <a:gd name="T2" fmla="*/ 694340 w 747516"/>
              <a:gd name="T3" fmla="*/ 237579 h 348638"/>
              <a:gd name="T4" fmla="*/ 629752 w 747516"/>
              <a:gd name="T5" fmla="*/ 275898 h 348638"/>
              <a:gd name="T6" fmla="*/ 605527 w 747516"/>
              <a:gd name="T7" fmla="*/ 283562 h 348638"/>
              <a:gd name="T8" fmla="*/ 581306 w 747516"/>
              <a:gd name="T9" fmla="*/ 298889 h 348638"/>
              <a:gd name="T10" fmla="*/ 524788 w 747516"/>
              <a:gd name="T11" fmla="*/ 314216 h 348638"/>
              <a:gd name="T12" fmla="*/ 476349 w 747516"/>
              <a:gd name="T13" fmla="*/ 321880 h 348638"/>
              <a:gd name="T14" fmla="*/ 435979 w 747516"/>
              <a:gd name="T15" fmla="*/ 329545 h 348638"/>
              <a:gd name="T16" fmla="*/ 193775 w 747516"/>
              <a:gd name="T17" fmla="*/ 321880 h 348638"/>
              <a:gd name="T18" fmla="*/ 121111 w 747516"/>
              <a:gd name="T19" fmla="*/ 268235 h 348638"/>
              <a:gd name="T20" fmla="*/ 96879 w 747516"/>
              <a:gd name="T21" fmla="*/ 252909 h 348638"/>
              <a:gd name="T22" fmla="*/ 80735 w 747516"/>
              <a:gd name="T23" fmla="*/ 229914 h 348638"/>
              <a:gd name="T24" fmla="*/ 56520 w 747516"/>
              <a:gd name="T25" fmla="*/ 206924 h 348638"/>
              <a:gd name="T26" fmla="*/ 48448 w 747516"/>
              <a:gd name="T27" fmla="*/ 176267 h 348638"/>
              <a:gd name="T28" fmla="*/ 40376 w 747516"/>
              <a:gd name="T29" fmla="*/ 153276 h 348638"/>
              <a:gd name="T30" fmla="*/ 32288 w 747516"/>
              <a:gd name="T31" fmla="*/ 99629 h 348638"/>
              <a:gd name="T32" fmla="*/ 8072 w 747516"/>
              <a:gd name="T33" fmla="*/ 15328 h 348638"/>
              <a:gd name="T34" fmla="*/ 0 w 747516"/>
              <a:gd name="T35" fmla="*/ 0 h 34863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47516"/>
              <a:gd name="T55" fmla="*/ 0 h 348638"/>
              <a:gd name="T56" fmla="*/ 747516 w 747516"/>
              <a:gd name="T57" fmla="*/ 348638 h 34863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47516" h="348638">
                <a:moveTo>
                  <a:pt x="747516" y="233088"/>
                </a:moveTo>
                <a:cubicBezTo>
                  <a:pt x="731193" y="237168"/>
                  <a:pt x="707401" y="242242"/>
                  <a:pt x="691251" y="249163"/>
                </a:cubicBezTo>
                <a:cubicBezTo>
                  <a:pt x="622517" y="278620"/>
                  <a:pt x="696191" y="249785"/>
                  <a:pt x="626949" y="289350"/>
                </a:cubicBezTo>
                <a:cubicBezTo>
                  <a:pt x="619592" y="293554"/>
                  <a:pt x="610413" y="293599"/>
                  <a:pt x="602835" y="297388"/>
                </a:cubicBezTo>
                <a:cubicBezTo>
                  <a:pt x="594195" y="301708"/>
                  <a:pt x="587362" y="309143"/>
                  <a:pt x="578722" y="313463"/>
                </a:cubicBezTo>
                <a:cubicBezTo>
                  <a:pt x="568512" y="318568"/>
                  <a:pt x="531035" y="327822"/>
                  <a:pt x="522457" y="329538"/>
                </a:cubicBezTo>
                <a:cubicBezTo>
                  <a:pt x="506476" y="332734"/>
                  <a:pt x="490265" y="334660"/>
                  <a:pt x="474230" y="337575"/>
                </a:cubicBezTo>
                <a:cubicBezTo>
                  <a:pt x="460789" y="340019"/>
                  <a:pt x="447437" y="342934"/>
                  <a:pt x="434041" y="345613"/>
                </a:cubicBezTo>
                <a:cubicBezTo>
                  <a:pt x="353663" y="342934"/>
                  <a:pt x="272566" y="348638"/>
                  <a:pt x="192908" y="337575"/>
                </a:cubicBezTo>
                <a:cubicBezTo>
                  <a:pt x="163657" y="333512"/>
                  <a:pt x="141614" y="298851"/>
                  <a:pt x="120567" y="281313"/>
                </a:cubicBezTo>
                <a:cubicBezTo>
                  <a:pt x="113146" y="275129"/>
                  <a:pt x="104492" y="270596"/>
                  <a:pt x="96454" y="265238"/>
                </a:cubicBezTo>
                <a:cubicBezTo>
                  <a:pt x="91095" y="257200"/>
                  <a:pt x="86562" y="248546"/>
                  <a:pt x="80378" y="241125"/>
                </a:cubicBezTo>
                <a:cubicBezTo>
                  <a:pt x="73101" y="232393"/>
                  <a:pt x="61905" y="226882"/>
                  <a:pt x="56265" y="217013"/>
                </a:cubicBezTo>
                <a:cubicBezTo>
                  <a:pt x="50784" y="207422"/>
                  <a:pt x="51262" y="195484"/>
                  <a:pt x="48227" y="184863"/>
                </a:cubicBezTo>
                <a:cubicBezTo>
                  <a:pt x="45899" y="176717"/>
                  <a:pt x="42868" y="168788"/>
                  <a:pt x="40189" y="160750"/>
                </a:cubicBezTo>
                <a:cubicBezTo>
                  <a:pt x="37510" y="141996"/>
                  <a:pt x="35867" y="123064"/>
                  <a:pt x="32152" y="104487"/>
                </a:cubicBezTo>
                <a:cubicBezTo>
                  <a:pt x="29109" y="89273"/>
                  <a:pt x="17277" y="39171"/>
                  <a:pt x="8038" y="16075"/>
                </a:cubicBezTo>
                <a:cubicBezTo>
                  <a:pt x="5813" y="10513"/>
                  <a:pt x="2679" y="5358"/>
                  <a:pt x="0" y="0"/>
                </a:cubicBezTo>
              </a:path>
            </a:pathLst>
          </a:custGeom>
          <a:noFill/>
          <a:ln w="28575">
            <a:solidFill>
              <a:srgbClr val="B443E1"/>
            </a:solidFill>
            <a:round/>
            <a:headEnd/>
            <a:tailEnd type="triangle" w="med" len="me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mc:AlternateContent xmlns:mc="http://schemas.openxmlformats.org/markup-compatibility/2006" xmlns:p14="http://schemas.microsoft.com/office/powerpoint/2010/main">
        <mc:Choice Requires="p14">
          <p:contentPart p14:bwMode="auto" r:id="rId5">
            <p14:nvContentPartPr>
              <p14:cNvPr id="23554" name="Ink 52"/>
              <p14:cNvContentPartPr>
                <a14:cpLocks xmlns:a14="http://schemas.microsoft.com/office/drawing/2010/main" noRot="1" noChangeAspect="1" noEditPoints="1" noChangeArrowheads="1" noChangeShapeType="1"/>
              </p14:cNvContentPartPr>
              <p14:nvPr/>
            </p14:nvContentPartPr>
            <p14:xfrm>
              <a:off x="3971925" y="4718050"/>
              <a:ext cx="14288" cy="17463"/>
            </p14:xfrm>
          </p:contentPart>
        </mc:Choice>
        <mc:Fallback xmlns="">
          <p:pic>
            <p:nvPicPr>
              <p:cNvPr id="23554" name="Ink 52"/>
              <p:cNvPicPr>
                <a:picLocks noRot="1" noChangeAspect="1" noEditPoints="1" noChangeArrowheads="1" noChangeShapeType="1"/>
              </p:cNvPicPr>
              <p:nvPr/>
            </p:nvPicPr>
            <p:blipFill>
              <a:blip r:embed="rId6"/>
              <a:stretch>
                <a:fillRect/>
              </a:stretch>
            </p:blipFill>
            <p:spPr>
              <a:xfrm>
                <a:off x="3965138" y="4711279"/>
                <a:ext cx="31791" cy="36352"/>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3555" name="Ink 53"/>
              <p14:cNvContentPartPr>
                <a14:cpLocks xmlns:a14="http://schemas.microsoft.com/office/drawing/2010/main" noRot="1" noChangeAspect="1" noEditPoints="1" noChangeArrowheads="1" noChangeShapeType="1"/>
              </p14:cNvContentPartPr>
              <p14:nvPr/>
            </p14:nvContentPartPr>
            <p14:xfrm>
              <a:off x="1350963" y="4410075"/>
              <a:ext cx="620712" cy="541338"/>
            </p14:xfrm>
          </p:contentPart>
        </mc:Choice>
        <mc:Fallback xmlns="">
          <p:pic>
            <p:nvPicPr>
              <p:cNvPr id="23555" name="Ink 53"/>
              <p:cNvPicPr>
                <a:picLocks noRot="1" noChangeAspect="1" noEditPoints="1" noChangeArrowheads="1" noChangeShapeType="1"/>
              </p:cNvPicPr>
              <p:nvPr/>
            </p:nvPicPr>
            <p:blipFill>
              <a:blip r:embed="rId8"/>
              <a:stretch>
                <a:fillRect/>
              </a:stretch>
            </p:blipFill>
            <p:spPr>
              <a:xfrm>
                <a:off x="1344122" y="4406836"/>
                <a:ext cx="631873" cy="557175"/>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3556" name="Ink 54"/>
              <p14:cNvContentPartPr>
                <a14:cpLocks xmlns:a14="http://schemas.microsoft.com/office/drawing/2010/main" noRot="1" noChangeAspect="1" noEditPoints="1" noChangeArrowheads="1" noChangeShapeType="1"/>
              </p14:cNvContentPartPr>
              <p14:nvPr/>
            </p14:nvContentPartPr>
            <p14:xfrm>
              <a:off x="2159000" y="4332288"/>
              <a:ext cx="1668463" cy="554037"/>
            </p14:xfrm>
          </p:contentPart>
        </mc:Choice>
        <mc:Fallback xmlns="">
          <p:pic>
            <p:nvPicPr>
              <p:cNvPr id="23556" name="Ink 54"/>
              <p:cNvPicPr>
                <a:picLocks noRot="1" noChangeAspect="1" noEditPoints="1" noChangeArrowheads="1" noChangeShapeType="1"/>
              </p:cNvPicPr>
              <p:nvPr/>
            </p:nvPicPr>
            <p:blipFill>
              <a:blip r:embed="rId10"/>
              <a:stretch>
                <a:fillRect/>
              </a:stretch>
            </p:blipFill>
            <p:spPr>
              <a:xfrm>
                <a:off x="2147841" y="4318608"/>
                <a:ext cx="1693661" cy="578877"/>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3557" name="Ink 55"/>
              <p14:cNvContentPartPr>
                <a14:cpLocks xmlns:a14="http://schemas.microsoft.com/office/drawing/2010/main" noRot="1" noChangeAspect="1" noEditPoints="1" noChangeArrowheads="1" noChangeShapeType="1"/>
              </p14:cNvContentPartPr>
              <p14:nvPr/>
            </p14:nvContentPartPr>
            <p14:xfrm>
              <a:off x="3994150" y="4387850"/>
              <a:ext cx="65088" cy="198438"/>
            </p14:xfrm>
          </p:contentPart>
        </mc:Choice>
        <mc:Fallback xmlns="">
          <p:pic>
            <p:nvPicPr>
              <p:cNvPr id="23557" name="Ink 55"/>
              <p:cNvPicPr>
                <a:picLocks noRot="1" noChangeAspect="1" noEditPoints="1" noChangeArrowheads="1" noChangeShapeType="1"/>
              </p:cNvPicPr>
              <p:nvPr/>
            </p:nvPicPr>
            <p:blipFill>
              <a:blip r:embed="rId12"/>
              <a:stretch>
                <a:fillRect/>
              </a:stretch>
            </p:blipFill>
            <p:spPr>
              <a:xfrm>
                <a:off x="3989835" y="4380287"/>
                <a:ext cx="83428" cy="210323"/>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3558" name="Ink 56"/>
              <p14:cNvContentPartPr>
                <a14:cpLocks xmlns:a14="http://schemas.microsoft.com/office/drawing/2010/main" noRot="1" noChangeAspect="1" noEditPoints="1" noChangeArrowheads="1" noChangeShapeType="1"/>
              </p14:cNvContentPartPr>
              <p14:nvPr/>
            </p14:nvContentPartPr>
            <p14:xfrm>
              <a:off x="5019675" y="4322763"/>
              <a:ext cx="14288" cy="217487"/>
            </p14:xfrm>
          </p:contentPart>
        </mc:Choice>
        <mc:Fallback xmlns="">
          <p:pic>
            <p:nvPicPr>
              <p:cNvPr id="23558" name="Ink 56"/>
              <p:cNvPicPr>
                <a:picLocks noRot="1" noChangeAspect="1" noEditPoints="1" noChangeArrowheads="1" noChangeShapeType="1"/>
              </p:cNvPicPr>
              <p:nvPr/>
            </p:nvPicPr>
            <p:blipFill>
              <a:blip r:embed="rId14"/>
              <a:stretch>
                <a:fillRect/>
              </a:stretch>
            </p:blipFill>
            <p:spPr>
              <a:xfrm>
                <a:off x="5010793" y="4311526"/>
                <a:ext cx="33982" cy="239598"/>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3559" name="Ink 57"/>
              <p14:cNvContentPartPr>
                <a14:cpLocks xmlns:a14="http://schemas.microsoft.com/office/drawing/2010/main" noRot="1" noChangeAspect="1" noEditPoints="1" noChangeArrowheads="1" noChangeShapeType="1"/>
              </p14:cNvContentPartPr>
              <p14:nvPr/>
            </p14:nvContentPartPr>
            <p14:xfrm>
              <a:off x="5233988" y="4360863"/>
              <a:ext cx="14287" cy="133350"/>
            </p14:xfrm>
          </p:contentPart>
        </mc:Choice>
        <mc:Fallback xmlns="">
          <p:pic>
            <p:nvPicPr>
              <p:cNvPr id="23559" name="Ink 57"/>
              <p:cNvPicPr>
                <a:picLocks noRot="1" noChangeAspect="1" noEditPoints="1" noChangeArrowheads="1" noChangeShapeType="1"/>
              </p:cNvPicPr>
              <p:nvPr/>
            </p:nvPicPr>
            <p:blipFill>
              <a:blip r:embed="rId16"/>
              <a:stretch>
                <a:fillRect/>
              </a:stretch>
            </p:blipFill>
            <p:spPr>
              <a:xfrm>
                <a:off x="5225059" y="4348249"/>
                <a:ext cx="35360" cy="156416"/>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3560" name="Ink 58"/>
              <p14:cNvContentPartPr>
                <a14:cpLocks xmlns:a14="http://schemas.microsoft.com/office/drawing/2010/main" noRot="1" noChangeAspect="1" noEditPoints="1" noChangeArrowheads="1" noChangeShapeType="1"/>
              </p14:cNvContentPartPr>
              <p14:nvPr/>
            </p14:nvContentPartPr>
            <p14:xfrm>
              <a:off x="5419725" y="4335463"/>
              <a:ext cx="63500" cy="146050"/>
            </p14:xfrm>
          </p:contentPart>
        </mc:Choice>
        <mc:Fallback xmlns="">
          <p:pic>
            <p:nvPicPr>
              <p:cNvPr id="23560" name="Ink 58"/>
              <p:cNvPicPr>
                <a:picLocks noRot="1" noChangeAspect="1" noEditPoints="1" noChangeArrowheads="1" noChangeShapeType="1"/>
              </p:cNvPicPr>
              <p:nvPr/>
            </p:nvPicPr>
            <p:blipFill>
              <a:blip r:embed="rId18"/>
              <a:stretch>
                <a:fillRect/>
              </a:stretch>
            </p:blipFill>
            <p:spPr>
              <a:xfrm>
                <a:off x="5415395" y="4328988"/>
                <a:ext cx="72159" cy="161878"/>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3561" name="Ink 59"/>
              <p14:cNvContentPartPr>
                <a14:cpLocks xmlns:a14="http://schemas.microsoft.com/office/drawing/2010/main" noRot="1" noChangeAspect="1" noEditPoints="1" noChangeArrowheads="1" noChangeShapeType="1"/>
              </p14:cNvContentPartPr>
              <p14:nvPr/>
            </p14:nvContentPartPr>
            <p14:xfrm>
              <a:off x="5800725" y="4356100"/>
              <a:ext cx="17463" cy="155575"/>
            </p14:xfrm>
          </p:contentPart>
        </mc:Choice>
        <mc:Fallback xmlns="">
          <p:pic>
            <p:nvPicPr>
              <p:cNvPr id="23561" name="Ink 59"/>
              <p:cNvPicPr>
                <a:picLocks noRot="1" noChangeAspect="1" noEditPoints="1" noChangeArrowheads="1" noChangeShapeType="1"/>
              </p:cNvPicPr>
              <p:nvPr/>
            </p:nvPicPr>
            <p:blipFill>
              <a:blip r:embed="rId20"/>
              <a:stretch>
                <a:fillRect/>
              </a:stretch>
            </p:blipFill>
            <p:spPr>
              <a:xfrm>
                <a:off x="5792721" y="4343856"/>
                <a:ext cx="33835" cy="181504"/>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3562" name="Ink 60"/>
              <p14:cNvContentPartPr>
                <a14:cpLocks xmlns:a14="http://schemas.microsoft.com/office/drawing/2010/main" noRot="1" noChangeAspect="1" noEditPoints="1" noChangeArrowheads="1" noChangeShapeType="1"/>
              </p14:cNvContentPartPr>
              <p14:nvPr/>
            </p14:nvContentPartPr>
            <p14:xfrm>
              <a:off x="4824413" y="4873625"/>
              <a:ext cx="909637" cy="600075"/>
            </p14:xfrm>
          </p:contentPart>
        </mc:Choice>
        <mc:Fallback xmlns="">
          <p:pic>
            <p:nvPicPr>
              <p:cNvPr id="23562" name="Ink 60"/>
              <p:cNvPicPr>
                <a:picLocks noRot="1" noChangeAspect="1" noEditPoints="1" noChangeArrowheads="1" noChangeShapeType="1"/>
              </p:cNvPicPr>
              <p:nvPr/>
            </p:nvPicPr>
            <p:blipFill>
              <a:blip r:embed="rId22"/>
              <a:stretch>
                <a:fillRect/>
              </a:stretch>
            </p:blipFill>
            <p:spPr>
              <a:xfrm>
                <a:off x="4810374" y="4860306"/>
                <a:ext cx="936995" cy="627073"/>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3563" name="Ink 61"/>
              <p14:cNvContentPartPr>
                <a14:cpLocks xmlns:a14="http://schemas.microsoft.com/office/drawing/2010/main" noRot="1" noChangeAspect="1" noEditPoints="1" noChangeArrowheads="1" noChangeShapeType="1"/>
              </p14:cNvContentPartPr>
              <p14:nvPr/>
            </p14:nvContentPartPr>
            <p14:xfrm>
              <a:off x="5953125" y="4733925"/>
              <a:ext cx="1763713" cy="677863"/>
            </p14:xfrm>
          </p:contentPart>
        </mc:Choice>
        <mc:Fallback xmlns="">
          <p:pic>
            <p:nvPicPr>
              <p:cNvPr id="23563" name="Ink 61"/>
              <p:cNvPicPr>
                <a:picLocks noRot="1" noChangeAspect="1" noEditPoints="1" noChangeArrowheads="1" noChangeShapeType="1"/>
              </p:cNvPicPr>
              <p:nvPr/>
            </p:nvPicPr>
            <p:blipFill>
              <a:blip r:embed="rId24"/>
              <a:stretch>
                <a:fillRect/>
              </a:stretch>
            </p:blipFill>
            <p:spPr>
              <a:xfrm>
                <a:off x="5943045" y="4719525"/>
                <a:ext cx="1787834" cy="707022"/>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3564" name="Ink 62"/>
              <p14:cNvContentPartPr>
                <a14:cpLocks xmlns:a14="http://schemas.microsoft.com/office/drawing/2010/main" noRot="1" noChangeAspect="1" noEditPoints="1" noChangeArrowheads="1" noChangeShapeType="1"/>
              </p14:cNvContentPartPr>
              <p14:nvPr/>
            </p14:nvContentPartPr>
            <p14:xfrm>
              <a:off x="5235575" y="5689600"/>
              <a:ext cx="1027113" cy="492125"/>
            </p14:xfrm>
          </p:contentPart>
        </mc:Choice>
        <mc:Fallback xmlns="">
          <p:pic>
            <p:nvPicPr>
              <p:cNvPr id="23564" name="Ink 62"/>
              <p:cNvPicPr>
                <a:picLocks noRot="1" noChangeAspect="1" noEditPoints="1" noChangeArrowheads="1" noChangeShapeType="1"/>
              </p:cNvPicPr>
              <p:nvPr/>
            </p:nvPicPr>
            <p:blipFill>
              <a:blip r:embed="rId26"/>
              <a:stretch>
                <a:fillRect/>
              </a:stretch>
            </p:blipFill>
            <p:spPr>
              <a:xfrm>
                <a:off x="5230895" y="5683480"/>
                <a:ext cx="1042233" cy="511205"/>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3565" name="Ink 63"/>
              <p14:cNvContentPartPr>
                <a14:cpLocks xmlns:a14="http://schemas.microsoft.com/office/drawing/2010/main" noRot="1" noChangeAspect="1" noEditPoints="1" noChangeArrowheads="1" noChangeShapeType="1"/>
              </p14:cNvContentPartPr>
              <p14:nvPr/>
            </p14:nvContentPartPr>
            <p14:xfrm>
              <a:off x="2241550" y="825500"/>
              <a:ext cx="2952750" cy="1423988"/>
            </p14:xfrm>
          </p:contentPart>
        </mc:Choice>
        <mc:Fallback xmlns="">
          <p:pic>
            <p:nvPicPr>
              <p:cNvPr id="23565" name="Ink 63"/>
              <p:cNvPicPr>
                <a:picLocks noRot="1" noChangeAspect="1" noEditPoints="1" noChangeArrowheads="1" noChangeShapeType="1"/>
              </p:cNvPicPr>
              <p:nvPr/>
            </p:nvPicPr>
            <p:blipFill>
              <a:blip r:embed="rId28"/>
              <a:stretch>
                <a:fillRect/>
              </a:stretch>
            </p:blipFill>
            <p:spPr>
              <a:xfrm>
                <a:off x="2227870" y="812542"/>
                <a:ext cx="2979750" cy="1449905"/>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3566" name="Ink 64"/>
              <p14:cNvContentPartPr>
                <a14:cpLocks xmlns:a14="http://schemas.microsoft.com/office/drawing/2010/main" noRot="1" noChangeAspect="1" noEditPoints="1" noChangeArrowheads="1" noChangeShapeType="1"/>
              </p14:cNvContentPartPr>
              <p14:nvPr/>
            </p14:nvContentPartPr>
            <p14:xfrm>
              <a:off x="5492750" y="1009650"/>
              <a:ext cx="2079625" cy="646113"/>
            </p14:xfrm>
          </p:contentPart>
        </mc:Choice>
        <mc:Fallback xmlns="">
          <p:pic>
            <p:nvPicPr>
              <p:cNvPr id="23566" name="Ink 64"/>
              <p:cNvPicPr>
                <a:picLocks noRot="1" noChangeAspect="1" noEditPoints="1" noChangeArrowheads="1" noChangeShapeType="1"/>
              </p:cNvPicPr>
              <p:nvPr/>
            </p:nvPicPr>
            <p:blipFill>
              <a:blip r:embed="rId30"/>
              <a:stretch>
                <a:fillRect/>
              </a:stretch>
            </p:blipFill>
            <p:spPr>
              <a:xfrm>
                <a:off x="5478351" y="998851"/>
                <a:ext cx="2097624" cy="66987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3567" name="Ink 65"/>
              <p14:cNvContentPartPr>
                <a14:cpLocks xmlns:a14="http://schemas.microsoft.com/office/drawing/2010/main" noRot="1" noChangeAspect="1" noEditPoints="1" noChangeArrowheads="1" noChangeShapeType="1"/>
              </p14:cNvContentPartPr>
              <p14:nvPr/>
            </p14:nvContentPartPr>
            <p14:xfrm>
              <a:off x="5030788" y="252413"/>
              <a:ext cx="46037" cy="2841625"/>
            </p14:xfrm>
          </p:contentPart>
        </mc:Choice>
        <mc:Fallback xmlns="">
          <p:pic>
            <p:nvPicPr>
              <p:cNvPr id="23567" name="Ink 65"/>
              <p:cNvPicPr>
                <a:picLocks noRot="1" noChangeAspect="1" noEditPoints="1" noChangeArrowheads="1" noChangeShapeType="1"/>
              </p:cNvPicPr>
              <p:nvPr/>
            </p:nvPicPr>
            <p:blipFill>
              <a:blip r:embed="rId32"/>
              <a:stretch>
                <a:fillRect/>
              </a:stretch>
            </p:blipFill>
            <p:spPr>
              <a:xfrm>
                <a:off x="5018101" y="245213"/>
                <a:ext cx="70324" cy="2855666"/>
              </a:xfrm>
              <a:prstGeom prst="rect">
                <a:avLst/>
              </a:prstGeom>
            </p:spPr>
          </p:pic>
        </mc:Fallback>
      </mc:AlternateContent>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Line 24"/>
          <p:cNvSpPr>
            <a:spLocks noChangeShapeType="1"/>
          </p:cNvSpPr>
          <p:nvPr/>
        </p:nvSpPr>
        <p:spPr bwMode="auto">
          <a:xfrm flipH="1">
            <a:off x="7497763" y="842963"/>
            <a:ext cx="766762" cy="711200"/>
          </a:xfrm>
          <a:prstGeom prst="line">
            <a:avLst/>
          </a:prstGeom>
          <a:noFill/>
          <a:ln w="19050">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nvGrpSpPr>
          <p:cNvPr id="61443" name="Group 2"/>
          <p:cNvGrpSpPr>
            <a:grpSpLocks/>
          </p:cNvGrpSpPr>
          <p:nvPr/>
        </p:nvGrpSpPr>
        <p:grpSpPr bwMode="auto">
          <a:xfrm>
            <a:off x="609600" y="990600"/>
            <a:ext cx="7924800" cy="180975"/>
            <a:chOff x="295" y="1311"/>
            <a:chExt cx="5177" cy="114"/>
          </a:xfrm>
        </p:grpSpPr>
        <p:sp>
          <p:nvSpPr>
            <p:cNvPr id="61472"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61473"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61444" name="Text Box 5"/>
          <p:cNvSpPr txBox="1">
            <a:spLocks noChangeArrowheads="1"/>
          </p:cNvSpPr>
          <p:nvPr/>
        </p:nvSpPr>
        <p:spPr bwMode="auto">
          <a:xfrm>
            <a:off x="838200" y="228600"/>
            <a:ext cx="7467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000">
                <a:latin typeface="Times" pitchFamily="-106" charset="0"/>
              </a:rPr>
              <a:t>Lists ~ Strings </a:t>
            </a:r>
            <a:r>
              <a:rPr lang="en-US" sz="4000" i="1">
                <a:latin typeface="Times" pitchFamily="-106" charset="0"/>
              </a:rPr>
              <a:t>of anything</a:t>
            </a:r>
            <a:endParaRPr lang="en-US" sz="4000">
              <a:latin typeface="Times" pitchFamily="-106" charset="0"/>
            </a:endParaRPr>
          </a:p>
        </p:txBody>
      </p:sp>
      <p:sp>
        <p:nvSpPr>
          <p:cNvPr id="61445" name="Text Box 6"/>
          <p:cNvSpPr txBox="1">
            <a:spLocks noChangeArrowheads="1"/>
          </p:cNvSpPr>
          <p:nvPr/>
        </p:nvSpPr>
        <p:spPr bwMode="auto">
          <a:xfrm>
            <a:off x="228600" y="1371600"/>
            <a:ext cx="8763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200" b="1">
                <a:latin typeface="Courier New" pitchFamily="49" charset="0"/>
              </a:rPr>
              <a:t>L = [ 3.14, [2,40], </a:t>
            </a:r>
            <a:r>
              <a:rPr lang="en-US" sz="3200" b="1">
                <a:solidFill>
                  <a:srgbClr val="1E16E4"/>
                </a:solidFill>
                <a:latin typeface="Courier New" pitchFamily="49" charset="0"/>
              </a:rPr>
              <a:t>'third'</a:t>
            </a:r>
            <a:r>
              <a:rPr lang="en-US" sz="3200" b="1">
                <a:latin typeface="Courier New" pitchFamily="49" charset="0"/>
              </a:rPr>
              <a:t>, 42 ] </a:t>
            </a:r>
          </a:p>
        </p:txBody>
      </p:sp>
      <p:sp>
        <p:nvSpPr>
          <p:cNvPr id="61446" name="Text Box 9"/>
          <p:cNvSpPr txBox="1">
            <a:spLocks noChangeArrowheads="1"/>
          </p:cNvSpPr>
          <p:nvPr/>
        </p:nvSpPr>
        <p:spPr bwMode="auto">
          <a:xfrm>
            <a:off x="2374900" y="2147888"/>
            <a:ext cx="51276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a:solidFill>
                  <a:schemeClr val="accent2"/>
                </a:solidFill>
                <a:latin typeface="Comic Sans MS" pitchFamily="66" charset="0"/>
              </a:rPr>
              <a:t>Square brackets tell python you want a list.</a:t>
            </a:r>
          </a:p>
        </p:txBody>
      </p:sp>
      <p:sp>
        <p:nvSpPr>
          <p:cNvPr id="61447" name="Text Box 10"/>
          <p:cNvSpPr txBox="1">
            <a:spLocks noChangeArrowheads="1"/>
          </p:cNvSpPr>
          <p:nvPr/>
        </p:nvSpPr>
        <p:spPr bwMode="auto">
          <a:xfrm>
            <a:off x="582613" y="2819400"/>
            <a:ext cx="2819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3200" b="1">
                <a:solidFill>
                  <a:srgbClr val="0000DF"/>
                </a:solidFill>
                <a:latin typeface="Courier New" pitchFamily="49" charset="0"/>
              </a:rPr>
              <a:t>len(L)</a:t>
            </a:r>
          </a:p>
        </p:txBody>
      </p:sp>
      <p:sp>
        <p:nvSpPr>
          <p:cNvPr id="61448" name="Text Box 12"/>
          <p:cNvSpPr txBox="1">
            <a:spLocks noChangeArrowheads="1"/>
          </p:cNvSpPr>
          <p:nvPr/>
        </p:nvSpPr>
        <p:spPr bwMode="auto">
          <a:xfrm>
            <a:off x="582613" y="3829050"/>
            <a:ext cx="2819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3200" b="1">
                <a:solidFill>
                  <a:srgbClr val="0000DF"/>
                </a:solidFill>
                <a:latin typeface="Courier New" pitchFamily="49" charset="0"/>
              </a:rPr>
              <a:t>L[0]</a:t>
            </a:r>
          </a:p>
        </p:txBody>
      </p:sp>
      <p:sp>
        <p:nvSpPr>
          <p:cNvPr id="61449" name="Text Box 13"/>
          <p:cNvSpPr txBox="1">
            <a:spLocks noChangeArrowheads="1"/>
          </p:cNvSpPr>
          <p:nvPr/>
        </p:nvSpPr>
        <p:spPr bwMode="auto">
          <a:xfrm>
            <a:off x="582613" y="4840288"/>
            <a:ext cx="28194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3200" b="1">
                <a:solidFill>
                  <a:srgbClr val="0000DF"/>
                </a:solidFill>
                <a:latin typeface="Courier New" pitchFamily="49" charset="0"/>
              </a:rPr>
              <a:t>L[0:1]</a:t>
            </a:r>
          </a:p>
        </p:txBody>
      </p:sp>
      <p:sp>
        <p:nvSpPr>
          <p:cNvPr id="61450" name="Text Box 14"/>
          <p:cNvSpPr txBox="1">
            <a:spLocks noChangeArrowheads="1"/>
          </p:cNvSpPr>
          <p:nvPr/>
        </p:nvSpPr>
        <p:spPr bwMode="auto">
          <a:xfrm>
            <a:off x="2438400" y="6070600"/>
            <a:ext cx="1219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3200" b="1">
                <a:solidFill>
                  <a:srgbClr val="1E16E4"/>
                </a:solidFill>
                <a:latin typeface="Courier New" pitchFamily="49" charset="0"/>
              </a:rPr>
              <a:t>'hi'</a:t>
            </a:r>
            <a:endParaRPr lang="en-US" b="1">
              <a:solidFill>
                <a:srgbClr val="1E16E4"/>
              </a:solidFill>
              <a:latin typeface="Courier New" pitchFamily="49" charset="0"/>
            </a:endParaRPr>
          </a:p>
        </p:txBody>
      </p:sp>
      <p:sp>
        <p:nvSpPr>
          <p:cNvPr id="61451" name="Text Box 15"/>
          <p:cNvSpPr txBox="1">
            <a:spLocks noChangeArrowheads="1"/>
          </p:cNvSpPr>
          <p:nvPr/>
        </p:nvSpPr>
        <p:spPr bwMode="auto">
          <a:xfrm>
            <a:off x="266700" y="5973763"/>
            <a:ext cx="20574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a:latin typeface="Comic Sans MS" pitchFamily="66" charset="0"/>
              </a:rPr>
              <a:t>How could you extract from </a:t>
            </a:r>
            <a:r>
              <a:rPr lang="en-US" b="1">
                <a:latin typeface="Courier New" pitchFamily="49" charset="0"/>
              </a:rPr>
              <a:t>L</a:t>
            </a:r>
            <a:r>
              <a:rPr lang="en-US" sz="1800">
                <a:latin typeface="Comic Sans MS" pitchFamily="66" charset="0"/>
              </a:rPr>
              <a:t> </a:t>
            </a:r>
          </a:p>
        </p:txBody>
      </p:sp>
      <p:sp>
        <p:nvSpPr>
          <p:cNvPr id="61452" name="Text Box 19"/>
          <p:cNvSpPr txBox="1">
            <a:spLocks noChangeArrowheads="1"/>
          </p:cNvSpPr>
          <p:nvPr/>
        </p:nvSpPr>
        <p:spPr bwMode="auto">
          <a:xfrm>
            <a:off x="6726238" y="4913313"/>
            <a:ext cx="24018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b="1" i="1">
                <a:solidFill>
                  <a:srgbClr val="FF111C"/>
                </a:solidFill>
                <a:latin typeface="Times New Roman" pitchFamily="18" charset="0"/>
              </a:rPr>
              <a:t>always </a:t>
            </a:r>
            <a:r>
              <a:rPr lang="en-US" sz="1400" i="1">
                <a:solidFill>
                  <a:srgbClr val="FF111C"/>
                </a:solidFill>
                <a:latin typeface="Times New Roman" pitchFamily="18" charset="0"/>
              </a:rPr>
              <a:t>returns the same type</a:t>
            </a:r>
            <a:endParaRPr lang="en-US" sz="1400" b="1" i="1">
              <a:solidFill>
                <a:srgbClr val="FF111C"/>
              </a:solidFill>
              <a:latin typeface="Times New Roman" pitchFamily="18" charset="0"/>
            </a:endParaRPr>
          </a:p>
        </p:txBody>
      </p:sp>
      <p:sp>
        <p:nvSpPr>
          <p:cNvPr id="61453" name="Text Box 20"/>
          <p:cNvSpPr txBox="1">
            <a:spLocks noChangeArrowheads="1"/>
          </p:cNvSpPr>
          <p:nvPr/>
        </p:nvSpPr>
        <p:spPr bwMode="auto">
          <a:xfrm>
            <a:off x="6726238" y="4243388"/>
            <a:ext cx="24177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b="1" i="1">
                <a:solidFill>
                  <a:srgbClr val="FF111C"/>
                </a:solidFill>
                <a:latin typeface="Times New Roman" pitchFamily="18" charset="0"/>
              </a:rPr>
              <a:t>could </a:t>
            </a:r>
            <a:r>
              <a:rPr lang="en-US" sz="1400" i="1">
                <a:solidFill>
                  <a:srgbClr val="FF111C"/>
                </a:solidFill>
                <a:latin typeface="Times New Roman" pitchFamily="18" charset="0"/>
              </a:rPr>
              <a:t>return a different type</a:t>
            </a:r>
            <a:endParaRPr lang="en-US" sz="1400">
              <a:solidFill>
                <a:srgbClr val="FF111C"/>
              </a:solidFill>
              <a:latin typeface="Times New Roman" pitchFamily="18" charset="0"/>
            </a:endParaRPr>
          </a:p>
        </p:txBody>
      </p:sp>
      <p:sp>
        <p:nvSpPr>
          <p:cNvPr id="61454" name="Rectangle 21"/>
          <p:cNvSpPr>
            <a:spLocks noChangeArrowheads="1"/>
          </p:cNvSpPr>
          <p:nvPr/>
        </p:nvSpPr>
        <p:spPr bwMode="auto">
          <a:xfrm>
            <a:off x="7812088" y="128588"/>
            <a:ext cx="11430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400">
                <a:solidFill>
                  <a:schemeClr val="accent2"/>
                </a:solidFill>
                <a:latin typeface="Comic Sans MS" pitchFamily="66" charset="0"/>
              </a:rPr>
              <a:t>Commas separate elements.</a:t>
            </a:r>
          </a:p>
        </p:txBody>
      </p:sp>
      <p:sp>
        <p:nvSpPr>
          <p:cNvPr id="61455" name="Freeform 22"/>
          <p:cNvSpPr>
            <a:spLocks/>
          </p:cNvSpPr>
          <p:nvPr/>
        </p:nvSpPr>
        <p:spPr bwMode="auto">
          <a:xfrm>
            <a:off x="1697038" y="1958975"/>
            <a:ext cx="833437" cy="369888"/>
          </a:xfrm>
          <a:custGeom>
            <a:avLst/>
            <a:gdLst>
              <a:gd name="T0" fmla="*/ 2147483647 w 525"/>
              <a:gd name="T1" fmla="*/ 2147483647 h 150"/>
              <a:gd name="T2" fmla="*/ 0 w 525"/>
              <a:gd name="T3" fmla="*/ 2147483647 h 150"/>
              <a:gd name="T4" fmla="*/ 0 w 525"/>
              <a:gd name="T5" fmla="*/ 0 h 150"/>
              <a:gd name="T6" fmla="*/ 0 60000 65536"/>
              <a:gd name="T7" fmla="*/ 0 60000 65536"/>
              <a:gd name="T8" fmla="*/ 0 60000 65536"/>
              <a:gd name="T9" fmla="*/ 0 w 525"/>
              <a:gd name="T10" fmla="*/ 0 h 150"/>
              <a:gd name="T11" fmla="*/ 525 w 525"/>
              <a:gd name="T12" fmla="*/ 150 h 150"/>
            </a:gdLst>
            <a:ahLst/>
            <a:cxnLst>
              <a:cxn ang="T6">
                <a:pos x="T0" y="T1"/>
              </a:cxn>
              <a:cxn ang="T7">
                <a:pos x="T2" y="T3"/>
              </a:cxn>
              <a:cxn ang="T8">
                <a:pos x="T4" y="T5"/>
              </a:cxn>
            </a:cxnLst>
            <a:rect l="T9" t="T10" r="T11" b="T12"/>
            <a:pathLst>
              <a:path w="525" h="150">
                <a:moveTo>
                  <a:pt x="525" y="149"/>
                </a:moveTo>
                <a:lnTo>
                  <a:pt x="0" y="150"/>
                </a:lnTo>
                <a:lnTo>
                  <a:pt x="0" y="0"/>
                </a:lnTo>
              </a:path>
            </a:pathLst>
          </a:custGeom>
          <a:noFill/>
          <a:ln w="19050">
            <a:solidFill>
              <a:schemeClr val="accent2"/>
            </a:solidFill>
            <a:round/>
            <a:headEnd/>
            <a:tailEnd type="triangl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1456" name="Freeform 23"/>
          <p:cNvSpPr>
            <a:spLocks/>
          </p:cNvSpPr>
          <p:nvPr/>
        </p:nvSpPr>
        <p:spPr bwMode="auto">
          <a:xfrm flipH="1">
            <a:off x="7372350" y="1957388"/>
            <a:ext cx="1136650" cy="388937"/>
          </a:xfrm>
          <a:custGeom>
            <a:avLst/>
            <a:gdLst>
              <a:gd name="T0" fmla="*/ 2147483647 w 525"/>
              <a:gd name="T1" fmla="*/ 2147483647 h 150"/>
              <a:gd name="T2" fmla="*/ 0 w 525"/>
              <a:gd name="T3" fmla="*/ 2147483647 h 150"/>
              <a:gd name="T4" fmla="*/ 0 w 525"/>
              <a:gd name="T5" fmla="*/ 0 h 150"/>
              <a:gd name="T6" fmla="*/ 0 60000 65536"/>
              <a:gd name="T7" fmla="*/ 0 60000 65536"/>
              <a:gd name="T8" fmla="*/ 0 60000 65536"/>
              <a:gd name="T9" fmla="*/ 0 w 525"/>
              <a:gd name="T10" fmla="*/ 0 h 150"/>
              <a:gd name="T11" fmla="*/ 525 w 525"/>
              <a:gd name="T12" fmla="*/ 150 h 150"/>
            </a:gdLst>
            <a:ahLst/>
            <a:cxnLst>
              <a:cxn ang="T6">
                <a:pos x="T0" y="T1"/>
              </a:cxn>
              <a:cxn ang="T7">
                <a:pos x="T2" y="T3"/>
              </a:cxn>
              <a:cxn ang="T8">
                <a:pos x="T4" y="T5"/>
              </a:cxn>
            </a:cxnLst>
            <a:rect l="T9" t="T10" r="T11" b="T12"/>
            <a:pathLst>
              <a:path w="525" h="150">
                <a:moveTo>
                  <a:pt x="525" y="149"/>
                </a:moveTo>
                <a:lnTo>
                  <a:pt x="0" y="150"/>
                </a:lnTo>
                <a:lnTo>
                  <a:pt x="0" y="0"/>
                </a:lnTo>
              </a:path>
            </a:pathLst>
          </a:custGeom>
          <a:noFill/>
          <a:ln w="19050">
            <a:solidFill>
              <a:schemeClr val="accent2"/>
            </a:solidFill>
            <a:round/>
            <a:headEnd/>
            <a:tailEnd type="triangl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1457" name="Text Box 19"/>
          <p:cNvSpPr txBox="1">
            <a:spLocks noChangeArrowheads="1"/>
          </p:cNvSpPr>
          <p:nvPr/>
        </p:nvSpPr>
        <p:spPr bwMode="auto">
          <a:xfrm>
            <a:off x="6721475" y="5141913"/>
            <a:ext cx="24018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b="1" i="1">
                <a:solidFill>
                  <a:srgbClr val="FF111C"/>
                </a:solidFill>
                <a:latin typeface="Times New Roman" pitchFamily="18" charset="0"/>
              </a:rPr>
              <a:t>always </a:t>
            </a:r>
            <a:r>
              <a:rPr lang="en-US" sz="1400" i="1">
                <a:solidFill>
                  <a:srgbClr val="FF111C"/>
                </a:solidFill>
                <a:latin typeface="Times New Roman" pitchFamily="18" charset="0"/>
              </a:rPr>
              <a:t>returns a </a:t>
            </a:r>
            <a:r>
              <a:rPr lang="en-US" sz="1400" b="1" i="1">
                <a:solidFill>
                  <a:srgbClr val="FF111C"/>
                </a:solidFill>
                <a:latin typeface="Times New Roman" pitchFamily="18" charset="0"/>
              </a:rPr>
              <a:t>sub</a:t>
            </a:r>
            <a:r>
              <a:rPr lang="en-US" sz="1400" i="1">
                <a:solidFill>
                  <a:srgbClr val="FF111C"/>
                </a:solidFill>
                <a:latin typeface="Times New Roman" pitchFamily="18" charset="0"/>
              </a:rPr>
              <a:t>structure!</a:t>
            </a:r>
            <a:endParaRPr lang="en-US" sz="1400" b="1" i="1">
              <a:solidFill>
                <a:srgbClr val="FF111C"/>
              </a:solidFill>
              <a:latin typeface="Times New Roman" pitchFamily="18" charset="0"/>
            </a:endParaRPr>
          </a:p>
        </p:txBody>
      </p:sp>
      <p:sp>
        <p:nvSpPr>
          <p:cNvPr id="61458" name="Rectangle 35"/>
          <p:cNvSpPr>
            <a:spLocks noChangeArrowheads="1"/>
          </p:cNvSpPr>
          <p:nvPr/>
        </p:nvSpPr>
        <p:spPr bwMode="auto">
          <a:xfrm>
            <a:off x="5872163" y="5022850"/>
            <a:ext cx="7635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b="1">
                <a:solidFill>
                  <a:srgbClr val="000000"/>
                </a:solidFill>
                <a:latin typeface="Times New Roman" pitchFamily="18" charset="0"/>
              </a:rPr>
              <a:t>Slicing:</a:t>
            </a:r>
            <a:r>
              <a:rPr lang="en-US" sz="1400" b="1">
                <a:solidFill>
                  <a:srgbClr val="FF111C"/>
                </a:solidFill>
                <a:latin typeface="Times New Roman" pitchFamily="18" charset="0"/>
              </a:rPr>
              <a:t> </a:t>
            </a:r>
            <a:endParaRPr lang="en-US"/>
          </a:p>
        </p:txBody>
      </p:sp>
      <p:sp>
        <p:nvSpPr>
          <p:cNvPr id="61459" name="Rectangle 36"/>
          <p:cNvSpPr>
            <a:spLocks noChangeArrowheads="1"/>
          </p:cNvSpPr>
          <p:nvPr/>
        </p:nvSpPr>
        <p:spPr bwMode="auto">
          <a:xfrm>
            <a:off x="5713413" y="4243388"/>
            <a:ext cx="9223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b="1">
                <a:solidFill>
                  <a:srgbClr val="000000"/>
                </a:solidFill>
                <a:latin typeface="Times New Roman" pitchFamily="18" charset="0"/>
              </a:rPr>
              <a:t>Indexing:</a:t>
            </a:r>
            <a:r>
              <a:rPr lang="en-US" sz="1400" b="1">
                <a:solidFill>
                  <a:srgbClr val="FF111C"/>
                </a:solidFill>
                <a:latin typeface="Times New Roman" pitchFamily="18" charset="0"/>
              </a:rPr>
              <a:t> </a:t>
            </a:r>
            <a:endParaRPr lang="en-US"/>
          </a:p>
        </p:txBody>
      </p:sp>
      <mc:AlternateContent xmlns:mc="http://schemas.openxmlformats.org/markup-compatibility/2006" xmlns:p14="http://schemas.microsoft.com/office/powerpoint/2010/main">
        <mc:Choice Requires="p14">
          <p:contentPart p14:bwMode="auto" r:id="rId2">
            <p14:nvContentPartPr>
              <p14:cNvPr id="24578" name="Ink 30"/>
              <p14:cNvContentPartPr>
                <a14:cpLocks xmlns:a14="http://schemas.microsoft.com/office/drawing/2010/main" noRot="1" noChangeAspect="1" noEditPoints="1" noChangeArrowheads="1" noChangeShapeType="1"/>
              </p14:cNvContentPartPr>
              <p14:nvPr/>
            </p14:nvContentPartPr>
            <p14:xfrm>
              <a:off x="1943100" y="1333500"/>
              <a:ext cx="3062288" cy="4098925"/>
            </p14:xfrm>
          </p:contentPart>
        </mc:Choice>
        <mc:Fallback xmlns="">
          <p:pic>
            <p:nvPicPr>
              <p:cNvPr id="24578" name="Ink 30"/>
              <p:cNvPicPr>
                <a:picLocks noRot="1" noChangeAspect="1" noEditPoints="1" noChangeArrowheads="1" noChangeShapeType="1"/>
              </p:cNvPicPr>
              <p:nvPr/>
            </p:nvPicPr>
            <p:blipFill>
              <a:blip r:embed="rId3"/>
              <a:stretch>
                <a:fillRect/>
              </a:stretch>
            </p:blipFill>
            <p:spPr>
              <a:xfrm>
                <a:off x="1929779" y="1319820"/>
                <a:ext cx="3089289" cy="4126645"/>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24579" name="Ink 31"/>
              <p14:cNvContentPartPr>
                <a14:cpLocks xmlns:a14="http://schemas.microsoft.com/office/drawing/2010/main" noRot="1" noChangeAspect="1" noEditPoints="1" noChangeArrowheads="1" noChangeShapeType="1"/>
              </p14:cNvContentPartPr>
              <p14:nvPr/>
            </p14:nvContentPartPr>
            <p14:xfrm>
              <a:off x="3552825" y="1943100"/>
              <a:ext cx="1239838" cy="219075"/>
            </p14:xfrm>
          </p:contentPart>
        </mc:Choice>
        <mc:Fallback xmlns="">
          <p:pic>
            <p:nvPicPr>
              <p:cNvPr id="24579" name="Ink 31"/>
              <p:cNvPicPr>
                <a:picLocks noRot="1" noChangeAspect="1" noEditPoints="1" noChangeArrowheads="1" noChangeShapeType="1"/>
              </p:cNvPicPr>
              <p:nvPr/>
            </p:nvPicPr>
            <p:blipFill>
              <a:blip r:embed="rId5"/>
              <a:stretch>
                <a:fillRect/>
              </a:stretch>
            </p:blipFill>
            <p:spPr>
              <a:xfrm>
                <a:off x="3547063" y="1939862"/>
                <a:ext cx="1250641" cy="226629"/>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4580" name="Ink 32"/>
              <p14:cNvContentPartPr>
                <a14:cpLocks xmlns:a14="http://schemas.microsoft.com/office/drawing/2010/main" noRot="1" noChangeAspect="1" noEditPoints="1" noChangeArrowheads="1" noChangeShapeType="1"/>
              </p14:cNvContentPartPr>
              <p14:nvPr/>
            </p14:nvContentPartPr>
            <p14:xfrm>
              <a:off x="3819525" y="4695825"/>
              <a:ext cx="895350" cy="569913"/>
            </p14:xfrm>
          </p:contentPart>
        </mc:Choice>
        <mc:Fallback xmlns="">
          <p:pic>
            <p:nvPicPr>
              <p:cNvPr id="24580" name="Ink 32"/>
              <p:cNvPicPr>
                <a:picLocks noRot="1" noChangeAspect="1" noEditPoints="1" noChangeArrowheads="1" noChangeShapeType="1"/>
              </p:cNvPicPr>
              <p:nvPr/>
            </p:nvPicPr>
            <p:blipFill>
              <a:blip r:embed="rId7"/>
              <a:stretch>
                <a:fillRect/>
              </a:stretch>
            </p:blipFill>
            <p:spPr>
              <a:xfrm>
                <a:off x="3809449" y="4687910"/>
                <a:ext cx="914783" cy="5922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4581" name="Ink 33"/>
              <p14:cNvContentPartPr>
                <a14:cpLocks xmlns:a14="http://schemas.microsoft.com/office/drawing/2010/main" noRot="1" noChangeAspect="1" noEditPoints="1" noChangeArrowheads="1" noChangeShapeType="1"/>
              </p14:cNvContentPartPr>
              <p14:nvPr/>
            </p14:nvContentPartPr>
            <p14:xfrm>
              <a:off x="5459413" y="4651375"/>
              <a:ext cx="347662" cy="823913"/>
            </p14:xfrm>
          </p:contentPart>
        </mc:Choice>
        <mc:Fallback xmlns="">
          <p:pic>
            <p:nvPicPr>
              <p:cNvPr id="24581" name="Ink 33"/>
              <p:cNvPicPr>
                <a:picLocks noRot="1" noChangeAspect="1" noEditPoints="1" noChangeArrowheads="1" noChangeShapeType="1"/>
              </p:cNvPicPr>
              <p:nvPr/>
            </p:nvPicPr>
            <p:blipFill>
              <a:blip r:embed="rId9"/>
              <a:stretch>
                <a:fillRect/>
              </a:stretch>
            </p:blipFill>
            <p:spPr>
              <a:xfrm>
                <a:off x="5444297" y="4636257"/>
                <a:ext cx="378253" cy="853428"/>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4582" name="Ink 34"/>
              <p14:cNvContentPartPr>
                <a14:cpLocks xmlns:a14="http://schemas.microsoft.com/office/drawing/2010/main" noRot="1" noChangeAspect="1" noEditPoints="1" noChangeArrowheads="1" noChangeShapeType="1"/>
              </p14:cNvContentPartPr>
              <p14:nvPr/>
            </p14:nvContentPartPr>
            <p14:xfrm>
              <a:off x="4556125" y="5811838"/>
              <a:ext cx="2576513" cy="576262"/>
            </p14:xfrm>
          </p:contentPart>
        </mc:Choice>
        <mc:Fallback xmlns="">
          <p:pic>
            <p:nvPicPr>
              <p:cNvPr id="24582" name="Ink 34"/>
              <p:cNvPicPr>
                <a:picLocks noRot="1" noChangeAspect="1" noEditPoints="1" noChangeArrowheads="1" noChangeShapeType="1"/>
              </p:cNvPicPr>
              <p:nvPr/>
            </p:nvPicPr>
            <p:blipFill>
              <a:blip r:embed="rId11"/>
              <a:stretch>
                <a:fillRect/>
              </a:stretch>
            </p:blipFill>
            <p:spPr>
              <a:xfrm>
                <a:off x="4542805" y="5798880"/>
                <a:ext cx="2602433" cy="602178"/>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4583" name="Ink 35"/>
              <p14:cNvContentPartPr>
                <a14:cpLocks xmlns:a14="http://schemas.microsoft.com/office/drawing/2010/main" noRot="1" noChangeAspect="1" noEditPoints="1" noChangeArrowheads="1" noChangeShapeType="1"/>
              </p14:cNvContentPartPr>
              <p14:nvPr/>
            </p14:nvContentPartPr>
            <p14:xfrm>
              <a:off x="5102225" y="2695575"/>
              <a:ext cx="754063" cy="506413"/>
            </p14:xfrm>
          </p:contentPart>
        </mc:Choice>
        <mc:Fallback xmlns="">
          <p:pic>
            <p:nvPicPr>
              <p:cNvPr id="24583" name="Ink 35"/>
              <p:cNvPicPr>
                <a:picLocks noRot="1" noChangeAspect="1" noEditPoints="1" noChangeArrowheads="1" noChangeShapeType="1"/>
              </p:cNvPicPr>
              <p:nvPr/>
            </p:nvPicPr>
            <p:blipFill>
              <a:blip r:embed="rId13"/>
              <a:stretch>
                <a:fillRect/>
              </a:stretch>
            </p:blipFill>
            <p:spPr>
              <a:xfrm>
                <a:off x="5089267" y="2681898"/>
                <a:ext cx="780698" cy="534487"/>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4584" name="Ink 36"/>
              <p14:cNvContentPartPr>
                <a14:cpLocks xmlns:a14="http://schemas.microsoft.com/office/drawing/2010/main" noRot="1" noChangeAspect="1" noEditPoints="1" noChangeArrowheads="1" noChangeShapeType="1"/>
              </p14:cNvContentPartPr>
              <p14:nvPr/>
            </p14:nvContentPartPr>
            <p14:xfrm>
              <a:off x="6102350" y="2908300"/>
              <a:ext cx="384175" cy="119063"/>
            </p14:xfrm>
          </p:contentPart>
        </mc:Choice>
        <mc:Fallback xmlns="">
          <p:pic>
            <p:nvPicPr>
              <p:cNvPr id="24584" name="Ink 36"/>
              <p:cNvPicPr>
                <a:picLocks noRot="1" noChangeAspect="1" noEditPoints="1" noChangeArrowheads="1" noChangeShapeType="1"/>
              </p:cNvPicPr>
              <p:nvPr/>
            </p:nvPicPr>
            <p:blipFill>
              <a:blip r:embed="rId15"/>
              <a:stretch>
                <a:fillRect/>
              </a:stretch>
            </p:blipFill>
            <p:spPr>
              <a:xfrm>
                <a:off x="6090468" y="2894271"/>
                <a:ext cx="410099" cy="145681"/>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4585" name="Ink 37"/>
              <p14:cNvContentPartPr>
                <a14:cpLocks xmlns:a14="http://schemas.microsoft.com/office/drawing/2010/main" noRot="1" noChangeAspect="1" noEditPoints="1" noChangeArrowheads="1" noChangeShapeType="1"/>
              </p14:cNvContentPartPr>
              <p14:nvPr/>
            </p14:nvContentPartPr>
            <p14:xfrm>
              <a:off x="6721475" y="2614613"/>
              <a:ext cx="906463" cy="427037"/>
            </p14:xfrm>
          </p:contentPart>
        </mc:Choice>
        <mc:Fallback xmlns="">
          <p:pic>
            <p:nvPicPr>
              <p:cNvPr id="24585" name="Ink 37"/>
              <p:cNvPicPr>
                <a:picLocks noRot="1" noChangeAspect="1" noEditPoints="1" noChangeArrowheads="1" noChangeShapeType="1"/>
              </p:cNvPicPr>
              <p:nvPr/>
            </p:nvPicPr>
            <p:blipFill>
              <a:blip r:embed="rId17"/>
              <a:stretch>
                <a:fillRect/>
              </a:stretch>
            </p:blipFill>
            <p:spPr>
              <a:xfrm>
                <a:off x="6711035" y="2601291"/>
                <a:ext cx="927703" cy="4454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4586" name="Ink 38"/>
              <p14:cNvContentPartPr>
                <a14:cpLocks xmlns:a14="http://schemas.microsoft.com/office/drawing/2010/main" noRot="1" noChangeAspect="1" noEditPoints="1" noChangeArrowheads="1" noChangeShapeType="1"/>
              </p14:cNvContentPartPr>
              <p14:nvPr/>
            </p14:nvContentPartPr>
            <p14:xfrm>
              <a:off x="7835900" y="2589213"/>
              <a:ext cx="31750" cy="196850"/>
            </p14:xfrm>
          </p:contentPart>
        </mc:Choice>
        <mc:Fallback xmlns="">
          <p:pic>
            <p:nvPicPr>
              <p:cNvPr id="24586" name="Ink 38"/>
              <p:cNvPicPr>
                <a:picLocks noRot="1" noChangeAspect="1" noEditPoints="1" noChangeArrowheads="1" noChangeShapeType="1"/>
              </p:cNvPicPr>
              <p:nvPr/>
            </p:nvPicPr>
            <p:blipFill>
              <a:blip r:embed="rId19"/>
              <a:stretch>
                <a:fillRect/>
              </a:stretch>
            </p:blipFill>
            <p:spPr>
              <a:xfrm>
                <a:off x="7826519" y="2583455"/>
                <a:ext cx="49429" cy="205847"/>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4587" name="Ink 39"/>
              <p14:cNvContentPartPr>
                <a14:cpLocks xmlns:a14="http://schemas.microsoft.com/office/drawing/2010/main" noRot="1" noChangeAspect="1" noEditPoints="1" noChangeArrowheads="1" noChangeShapeType="1"/>
              </p14:cNvContentPartPr>
              <p14:nvPr/>
            </p14:nvContentPartPr>
            <p14:xfrm>
              <a:off x="5075238" y="3340100"/>
              <a:ext cx="1655762" cy="566738"/>
            </p14:xfrm>
          </p:contentPart>
        </mc:Choice>
        <mc:Fallback xmlns="">
          <p:pic>
            <p:nvPicPr>
              <p:cNvPr id="24587" name="Ink 39"/>
              <p:cNvPicPr>
                <a:picLocks noRot="1" noChangeAspect="1" noEditPoints="1" noChangeArrowheads="1" noChangeShapeType="1"/>
              </p:cNvPicPr>
              <p:nvPr/>
            </p:nvPicPr>
            <p:blipFill>
              <a:blip r:embed="rId21"/>
              <a:stretch>
                <a:fillRect/>
              </a:stretch>
            </p:blipFill>
            <p:spPr>
              <a:xfrm>
                <a:off x="5061197" y="3326058"/>
                <a:ext cx="1684204" cy="595183"/>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4588" name="Ink 40"/>
              <p14:cNvContentPartPr>
                <a14:cpLocks xmlns:a14="http://schemas.microsoft.com/office/drawing/2010/main" noRot="1" noChangeAspect="1" noEditPoints="1" noChangeArrowheads="1" noChangeShapeType="1"/>
              </p14:cNvContentPartPr>
              <p14:nvPr/>
            </p14:nvContentPartPr>
            <p14:xfrm>
              <a:off x="6959600" y="3119438"/>
              <a:ext cx="1657350" cy="666750"/>
            </p14:xfrm>
          </p:contentPart>
        </mc:Choice>
        <mc:Fallback xmlns="">
          <p:pic>
            <p:nvPicPr>
              <p:cNvPr id="24588" name="Ink 40"/>
              <p:cNvPicPr>
                <a:picLocks noRot="1" noChangeAspect="1" noEditPoints="1" noChangeArrowheads="1" noChangeShapeType="1"/>
              </p:cNvPicPr>
              <p:nvPr/>
            </p:nvPicPr>
            <p:blipFill>
              <a:blip r:embed="rId23"/>
              <a:stretch>
                <a:fillRect/>
              </a:stretch>
            </p:blipFill>
            <p:spPr>
              <a:xfrm>
                <a:off x="6947001" y="3106117"/>
                <a:ext cx="1683629" cy="688351"/>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4589" name="Ink 41"/>
              <p14:cNvContentPartPr>
                <a14:cpLocks xmlns:a14="http://schemas.microsoft.com/office/drawing/2010/main" noRot="1" noChangeAspect="1" noEditPoints="1" noChangeArrowheads="1" noChangeShapeType="1"/>
              </p14:cNvContentPartPr>
              <p14:nvPr/>
            </p14:nvContentPartPr>
            <p14:xfrm>
              <a:off x="3876675" y="5513388"/>
              <a:ext cx="4137025" cy="1089025"/>
            </p14:xfrm>
          </p:contentPart>
        </mc:Choice>
        <mc:Fallback xmlns="">
          <p:pic>
            <p:nvPicPr>
              <p:cNvPr id="24589" name="Ink 41"/>
              <p:cNvPicPr>
                <a:picLocks noRot="1" noChangeAspect="1" noEditPoints="1" noChangeArrowheads="1" noChangeShapeType="1"/>
              </p:cNvPicPr>
              <p:nvPr/>
            </p:nvPicPr>
            <p:blipFill>
              <a:blip r:embed="rId25"/>
              <a:stretch>
                <a:fillRect/>
              </a:stretch>
            </p:blipFill>
            <p:spPr>
              <a:xfrm>
                <a:off x="3863355" y="5501516"/>
                <a:ext cx="4164384" cy="1113849"/>
              </a:xfrm>
              <a:prstGeom prst="rect">
                <a:avLst/>
              </a:prstGeom>
            </p:spPr>
          </p:pic>
        </mc:Fallback>
      </mc:AlternateContent>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3" descr="Picture 5.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Box 38"/>
          <p:cNvSpPr txBox="1">
            <a:spLocks noChangeArrowheads="1"/>
          </p:cNvSpPr>
          <p:nvPr/>
        </p:nvSpPr>
        <p:spPr bwMode="auto">
          <a:xfrm>
            <a:off x="1295400" y="838200"/>
            <a:ext cx="70104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b="1">
                <a:solidFill>
                  <a:srgbClr val="0000DF"/>
                </a:solidFill>
                <a:latin typeface="Times New Roman" pitchFamily="18" charset="0"/>
              </a:rPr>
              <a:t>See you in Lab !</a:t>
            </a:r>
          </a:p>
        </p:txBody>
      </p:sp>
      <p:sp>
        <p:nvSpPr>
          <p:cNvPr id="63491" name="Rectangle 39"/>
          <p:cNvSpPr>
            <a:spLocks noChangeArrowheads="1"/>
          </p:cNvSpPr>
          <p:nvPr/>
        </p:nvSpPr>
        <p:spPr bwMode="auto">
          <a:xfrm>
            <a:off x="738188" y="2620963"/>
            <a:ext cx="66119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p>
            <a:r>
              <a:rPr lang="en-US" sz="3200" b="1">
                <a:latin typeface="Times New Roman" pitchFamily="18" charset="0"/>
              </a:rPr>
              <a:t>Prof. Z @ 2:45pm and 6:00pm today</a:t>
            </a:r>
          </a:p>
        </p:txBody>
      </p:sp>
      <p:sp>
        <p:nvSpPr>
          <p:cNvPr id="63492" name="Rectangle 39"/>
          <p:cNvSpPr>
            <a:spLocks noChangeArrowheads="1"/>
          </p:cNvSpPr>
          <p:nvPr/>
        </p:nvSpPr>
        <p:spPr bwMode="auto">
          <a:xfrm>
            <a:off x="738188" y="4191000"/>
            <a:ext cx="71501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p>
            <a:r>
              <a:rPr lang="en-US" sz="3200" b="1">
                <a:latin typeface="Times New Roman" pitchFamily="18" charset="0"/>
              </a:rPr>
              <a:t>I'll be @ 2:45pm and 6:00pm tomorrow</a:t>
            </a: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2"/>
          <p:cNvSpPr txBox="1">
            <a:spLocks noChangeArrowheads="1"/>
          </p:cNvSpPr>
          <p:nvPr/>
        </p:nvSpPr>
        <p:spPr bwMode="auto">
          <a:xfrm>
            <a:off x="341313" y="228600"/>
            <a:ext cx="84582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b="1">
                <a:latin typeface="Courier New" pitchFamily="49" charset="0"/>
              </a:rPr>
              <a:t>while </a:t>
            </a:r>
            <a:r>
              <a:rPr lang="en-US" sz="4200">
                <a:latin typeface="Times New Roman" pitchFamily="18" charset="0"/>
              </a:rPr>
              <a:t>we're here…</a:t>
            </a:r>
            <a:endParaRPr lang="en-US" sz="4200">
              <a:latin typeface="Times" pitchFamily="-106" charset="0"/>
            </a:endParaRPr>
          </a:p>
        </p:txBody>
      </p:sp>
      <p:grpSp>
        <p:nvGrpSpPr>
          <p:cNvPr id="64515" name="Group 3"/>
          <p:cNvGrpSpPr>
            <a:grpSpLocks/>
          </p:cNvGrpSpPr>
          <p:nvPr/>
        </p:nvGrpSpPr>
        <p:grpSpPr bwMode="auto">
          <a:xfrm>
            <a:off x="609600" y="1114425"/>
            <a:ext cx="7924800" cy="180975"/>
            <a:chOff x="295" y="1311"/>
            <a:chExt cx="5177" cy="114"/>
          </a:xfrm>
        </p:grpSpPr>
        <p:sp>
          <p:nvSpPr>
            <p:cNvPr id="64518"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64519"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64516" name="Text Box 6"/>
          <p:cNvSpPr txBox="1">
            <a:spLocks noChangeArrowheads="1"/>
          </p:cNvSpPr>
          <p:nvPr/>
        </p:nvSpPr>
        <p:spPr bwMode="auto">
          <a:xfrm>
            <a:off x="544513" y="1612900"/>
            <a:ext cx="7837487"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b="1">
                <a:solidFill>
                  <a:srgbClr val="FF890C"/>
                </a:solidFill>
                <a:latin typeface="Courier New" pitchFamily="49" charset="0"/>
              </a:rPr>
              <a:t>import</a:t>
            </a:r>
            <a:r>
              <a:rPr lang="en-US" b="1">
                <a:latin typeface="Courier New" pitchFamily="49" charset="0"/>
              </a:rPr>
              <a:t> random</a:t>
            </a:r>
          </a:p>
          <a:p>
            <a:pPr>
              <a:spcBef>
                <a:spcPct val="50000"/>
              </a:spcBef>
            </a:pPr>
            <a:endParaRPr lang="en-US" b="1">
              <a:latin typeface="Courier New" pitchFamily="49" charset="0"/>
            </a:endParaRPr>
          </a:p>
          <a:p>
            <a:pPr>
              <a:spcBef>
                <a:spcPct val="50000"/>
              </a:spcBef>
            </a:pPr>
            <a:r>
              <a:rPr lang="en-US" b="1">
                <a:solidFill>
                  <a:srgbClr val="FF890C"/>
                </a:solidFill>
                <a:latin typeface="Courier New" pitchFamily="49" charset="0"/>
              </a:rPr>
              <a:t>while</a:t>
            </a:r>
            <a:r>
              <a:rPr lang="en-US" b="1">
                <a:latin typeface="Courier New" pitchFamily="49" charset="0"/>
              </a:rPr>
              <a:t> </a:t>
            </a:r>
            <a:r>
              <a:rPr lang="en-US" b="1">
                <a:solidFill>
                  <a:srgbClr val="BA12BF"/>
                </a:solidFill>
                <a:latin typeface="Courier New" pitchFamily="49" charset="0"/>
              </a:rPr>
              <a:t>True</a:t>
            </a:r>
            <a:r>
              <a:rPr lang="en-US" b="1">
                <a:latin typeface="Courier New" pitchFamily="49" charset="0"/>
              </a:rPr>
              <a:t>:</a:t>
            </a:r>
          </a:p>
          <a:p>
            <a:pPr>
              <a:spcBef>
                <a:spcPct val="50000"/>
              </a:spcBef>
            </a:pPr>
            <a:r>
              <a:rPr lang="en-US" b="1">
                <a:latin typeface="Courier New" pitchFamily="49" charset="0"/>
              </a:rPr>
              <a:t>    x = random.choice( range(0,100) )</a:t>
            </a:r>
          </a:p>
          <a:p>
            <a:pPr>
              <a:spcBef>
                <a:spcPct val="50000"/>
              </a:spcBef>
            </a:pPr>
            <a:r>
              <a:rPr lang="en-US" b="1">
                <a:latin typeface="Courier New" pitchFamily="49" charset="0"/>
              </a:rPr>
              <a:t>    </a:t>
            </a:r>
            <a:r>
              <a:rPr lang="en-US" b="1">
                <a:solidFill>
                  <a:srgbClr val="FF890C"/>
                </a:solidFill>
                <a:latin typeface="Courier New" pitchFamily="49" charset="0"/>
              </a:rPr>
              <a:t>print</a:t>
            </a:r>
            <a:r>
              <a:rPr lang="en-US" b="1">
                <a:latin typeface="Courier New" pitchFamily="49" charset="0"/>
              </a:rPr>
              <a:t> </a:t>
            </a:r>
            <a:r>
              <a:rPr lang="en-US" b="1">
                <a:solidFill>
                  <a:srgbClr val="009600"/>
                </a:solidFill>
                <a:latin typeface="Courier New" pitchFamily="49" charset="0"/>
              </a:rPr>
              <a:t>'I got a'</a:t>
            </a:r>
            <a:r>
              <a:rPr lang="en-US" b="1">
                <a:latin typeface="Courier New" pitchFamily="49" charset="0"/>
              </a:rPr>
              <a:t>, x</a:t>
            </a:r>
          </a:p>
        </p:txBody>
      </p:sp>
      <p:sp>
        <p:nvSpPr>
          <p:cNvPr id="64517" name="Text Box 11"/>
          <p:cNvSpPr txBox="1">
            <a:spLocks noChangeArrowheads="1"/>
          </p:cNvSpPr>
          <p:nvPr/>
        </p:nvSpPr>
        <p:spPr bwMode="auto">
          <a:xfrm>
            <a:off x="1416050" y="5943600"/>
            <a:ext cx="60499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b="1">
                <a:solidFill>
                  <a:srgbClr val="0000DF"/>
                </a:solidFill>
                <a:latin typeface="Courier New" pitchFamily="49" charset="0"/>
              </a:rPr>
              <a:t>control-c</a:t>
            </a:r>
            <a:r>
              <a:rPr lang="en-US">
                <a:solidFill>
                  <a:srgbClr val="0000DF"/>
                </a:solidFill>
              </a:rPr>
              <a:t> is good to remember!</a:t>
            </a: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1027"/>
          <p:cNvSpPr txBox="1">
            <a:spLocks noChangeArrowheads="1"/>
          </p:cNvSpPr>
          <p:nvPr/>
        </p:nvSpPr>
        <p:spPr bwMode="auto">
          <a:xfrm>
            <a:off x="341313" y="228600"/>
            <a:ext cx="84582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b="1">
                <a:latin typeface="Courier New" pitchFamily="49" charset="0"/>
              </a:rPr>
              <a:t>random </a:t>
            </a:r>
            <a:r>
              <a:rPr lang="en-US" sz="4200">
                <a:latin typeface="Times New Roman" pitchFamily="18" charset="0"/>
              </a:rPr>
              <a:t>thoughts</a:t>
            </a:r>
            <a:endParaRPr lang="en-US" sz="4200">
              <a:latin typeface="Times" pitchFamily="-106" charset="0"/>
            </a:endParaRPr>
          </a:p>
        </p:txBody>
      </p:sp>
      <p:grpSp>
        <p:nvGrpSpPr>
          <p:cNvPr id="65539" name="Group 1029"/>
          <p:cNvGrpSpPr>
            <a:grpSpLocks/>
          </p:cNvGrpSpPr>
          <p:nvPr/>
        </p:nvGrpSpPr>
        <p:grpSpPr bwMode="auto">
          <a:xfrm>
            <a:off x="609600" y="1114425"/>
            <a:ext cx="7924800" cy="180975"/>
            <a:chOff x="295" y="1311"/>
            <a:chExt cx="5177" cy="114"/>
          </a:xfrm>
        </p:grpSpPr>
        <p:sp>
          <p:nvSpPr>
            <p:cNvPr id="65545" name="Rectangle 1030"/>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65546" name="Rectangle 1031"/>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65540" name="Text Box 1062"/>
          <p:cNvSpPr txBox="1">
            <a:spLocks noChangeArrowheads="1"/>
          </p:cNvSpPr>
          <p:nvPr/>
        </p:nvSpPr>
        <p:spPr bwMode="auto">
          <a:xfrm>
            <a:off x="544513" y="1612900"/>
            <a:ext cx="6313487" cy="319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b="1">
                <a:latin typeface="Courier New" pitchFamily="49" charset="0"/>
              </a:rPr>
              <a:t>import random</a:t>
            </a:r>
          </a:p>
          <a:p>
            <a:pPr>
              <a:spcBef>
                <a:spcPct val="50000"/>
              </a:spcBef>
            </a:pPr>
            <a:endParaRPr lang="en-US" b="1">
              <a:latin typeface="Courier New" pitchFamily="49" charset="0"/>
            </a:endParaRPr>
          </a:p>
          <a:p>
            <a:pPr>
              <a:spcBef>
                <a:spcPct val="50000"/>
              </a:spcBef>
            </a:pPr>
            <a:r>
              <a:rPr lang="en-US" b="1">
                <a:latin typeface="Courier New" pitchFamily="49" charset="0"/>
              </a:rPr>
              <a:t>random.choice( [41,42,43] )</a:t>
            </a:r>
          </a:p>
          <a:p>
            <a:pPr>
              <a:spcBef>
                <a:spcPct val="50000"/>
              </a:spcBef>
            </a:pPr>
            <a:endParaRPr lang="en-US" b="1">
              <a:latin typeface="Courier New" pitchFamily="49" charset="0"/>
            </a:endParaRPr>
          </a:p>
          <a:p>
            <a:pPr>
              <a:spcBef>
                <a:spcPct val="50000"/>
              </a:spcBef>
            </a:pPr>
            <a:r>
              <a:rPr lang="en-US" b="1">
                <a:latin typeface="Courier New" pitchFamily="49" charset="0"/>
              </a:rPr>
              <a:t>random.choice( range(0,100) )</a:t>
            </a:r>
          </a:p>
          <a:p>
            <a:pPr>
              <a:spcBef>
                <a:spcPct val="50000"/>
              </a:spcBef>
            </a:pPr>
            <a:endParaRPr lang="en-US" b="1">
              <a:latin typeface="Courier New" pitchFamily="49" charset="0"/>
            </a:endParaRPr>
          </a:p>
        </p:txBody>
      </p:sp>
      <p:sp>
        <p:nvSpPr>
          <p:cNvPr id="65541" name="Rectangle 1063"/>
          <p:cNvSpPr>
            <a:spLocks noChangeArrowheads="1"/>
          </p:cNvSpPr>
          <p:nvPr/>
        </p:nvSpPr>
        <p:spPr bwMode="auto">
          <a:xfrm>
            <a:off x="5027613" y="6000750"/>
            <a:ext cx="9159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latin typeface="Courier New" pitchFamily="49" charset="0"/>
              </a:rPr>
              <a:t>help</a:t>
            </a:r>
          </a:p>
        </p:txBody>
      </p:sp>
      <p:sp>
        <p:nvSpPr>
          <p:cNvPr id="65542" name="Rectangle 1064"/>
          <p:cNvSpPr>
            <a:spLocks noChangeArrowheads="1"/>
          </p:cNvSpPr>
          <p:nvPr/>
        </p:nvSpPr>
        <p:spPr bwMode="auto">
          <a:xfrm>
            <a:off x="6384925" y="5999163"/>
            <a:ext cx="733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latin typeface="Courier New" pitchFamily="49" charset="0"/>
              </a:rPr>
              <a:t>dir</a:t>
            </a:r>
          </a:p>
        </p:txBody>
      </p:sp>
      <p:sp>
        <p:nvSpPr>
          <p:cNvPr id="65543" name="Text Box 1065"/>
          <p:cNvSpPr txBox="1">
            <a:spLocks noChangeArrowheads="1"/>
          </p:cNvSpPr>
          <p:nvPr/>
        </p:nvSpPr>
        <p:spPr bwMode="auto">
          <a:xfrm>
            <a:off x="1169988" y="6049963"/>
            <a:ext cx="3425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1800">
                <a:solidFill>
                  <a:srgbClr val="FF111C"/>
                </a:solidFill>
                <a:latin typeface="Times New Roman" pitchFamily="18" charset="0"/>
              </a:rPr>
              <a:t>These are the most important:</a:t>
            </a:r>
          </a:p>
        </p:txBody>
      </p:sp>
      <p:sp>
        <p:nvSpPr>
          <p:cNvPr id="65544" name="Rectangle 1066"/>
          <p:cNvSpPr>
            <a:spLocks noChangeArrowheads="1"/>
          </p:cNvSpPr>
          <p:nvPr/>
        </p:nvSpPr>
        <p:spPr bwMode="auto">
          <a:xfrm>
            <a:off x="1336675" y="5857875"/>
            <a:ext cx="6210300" cy="747713"/>
          </a:xfrm>
          <a:prstGeom prst="rect">
            <a:avLst/>
          </a:prstGeom>
          <a:noFill/>
          <a:ln w="19050">
            <a:solidFill>
              <a:srgbClr val="FF111C"/>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1027"/>
          <p:cNvSpPr txBox="1">
            <a:spLocks noChangeArrowheads="1"/>
          </p:cNvSpPr>
          <p:nvPr/>
        </p:nvSpPr>
        <p:spPr bwMode="auto">
          <a:xfrm>
            <a:off x="228600" y="304800"/>
            <a:ext cx="7772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200">
                <a:latin typeface="Calibri" pitchFamily="34" charset="0"/>
              </a:rPr>
              <a:t>This week's reading:  </a:t>
            </a:r>
            <a:r>
              <a:rPr lang="en-US" sz="3200" i="1">
                <a:solidFill>
                  <a:srgbClr val="0000DF"/>
                </a:solidFill>
                <a:latin typeface="Calibri" pitchFamily="34" charset="0"/>
              </a:rPr>
              <a:t>the $10</a:t>
            </a:r>
            <a:r>
              <a:rPr lang="en-US" sz="3200" i="1" baseline="42000">
                <a:solidFill>
                  <a:srgbClr val="0000DF"/>
                </a:solidFill>
                <a:latin typeface="Calibri" pitchFamily="34" charset="0"/>
              </a:rPr>
              <a:t>6</a:t>
            </a:r>
            <a:r>
              <a:rPr lang="en-US" sz="3200" i="1">
                <a:solidFill>
                  <a:srgbClr val="0000DF"/>
                </a:solidFill>
                <a:latin typeface="Calibri" pitchFamily="34" charset="0"/>
              </a:rPr>
              <a:t> CS problem</a:t>
            </a:r>
          </a:p>
        </p:txBody>
      </p:sp>
      <p:grpSp>
        <p:nvGrpSpPr>
          <p:cNvPr id="66563" name="Group 1029"/>
          <p:cNvGrpSpPr>
            <a:grpSpLocks/>
          </p:cNvGrpSpPr>
          <p:nvPr/>
        </p:nvGrpSpPr>
        <p:grpSpPr bwMode="auto">
          <a:xfrm>
            <a:off x="609600" y="1058863"/>
            <a:ext cx="7239000" cy="180975"/>
            <a:chOff x="295" y="1311"/>
            <a:chExt cx="5177" cy="114"/>
          </a:xfrm>
        </p:grpSpPr>
        <p:sp>
          <p:nvSpPr>
            <p:cNvPr id="66576" name="Rectangle 1030"/>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66577" name="Rectangle 1031"/>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pic>
        <p:nvPicPr>
          <p:cNvPr id="66564" name="Picture 6" descr="Picture 4.png"/>
          <p:cNvPicPr>
            <a:picLocks noChangeAspect="1"/>
          </p:cNvPicPr>
          <p:nvPr/>
        </p:nvPicPr>
        <p:blipFill>
          <a:blip r:embed="rId2">
            <a:extLst>
              <a:ext uri="{28A0092B-C50C-407E-A947-70E740481C1C}">
                <a14:useLocalDpi xmlns:a14="http://schemas.microsoft.com/office/drawing/2010/main" val="0"/>
              </a:ext>
            </a:extLst>
          </a:blip>
          <a:srcRect b="83122"/>
          <a:stretch>
            <a:fillRect/>
          </a:stretch>
        </p:blipFill>
        <p:spPr bwMode="auto">
          <a:xfrm>
            <a:off x="358775" y="1352550"/>
            <a:ext cx="6496050"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5" name="Picture 7" descr="Picture 4.png"/>
          <p:cNvPicPr>
            <a:picLocks noChangeAspect="1"/>
          </p:cNvPicPr>
          <p:nvPr/>
        </p:nvPicPr>
        <p:blipFill>
          <a:blip r:embed="rId2">
            <a:extLst>
              <a:ext uri="{28A0092B-C50C-407E-A947-70E740481C1C}">
                <a14:useLocalDpi xmlns:a14="http://schemas.microsoft.com/office/drawing/2010/main" val="0"/>
              </a:ext>
            </a:extLst>
          </a:blip>
          <a:srcRect t="38094"/>
          <a:stretch>
            <a:fillRect/>
          </a:stretch>
        </p:blipFill>
        <p:spPr bwMode="auto">
          <a:xfrm>
            <a:off x="358775" y="2508250"/>
            <a:ext cx="6496050" cy="424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6" name="Rectangle 9"/>
          <p:cNvSpPr>
            <a:spLocks noChangeArrowheads="1"/>
          </p:cNvSpPr>
          <p:nvPr/>
        </p:nvSpPr>
        <p:spPr bwMode="auto">
          <a:xfrm>
            <a:off x="5334000" y="3352800"/>
            <a:ext cx="1447800" cy="2743200"/>
          </a:xfrm>
          <a:prstGeom prst="rect">
            <a:avLst/>
          </a:prstGeom>
          <a:solidFill>
            <a:schemeClr val="bg1"/>
          </a:solidFill>
          <a:ln w="28575">
            <a:solidFill>
              <a:srgbClr val="FFFFFF"/>
            </a:solidFill>
            <a:round/>
            <a:headEnd/>
            <a:tailEnd/>
          </a:ln>
        </p:spPr>
        <p:txBody>
          <a:bodyPr>
            <a:spAutoFit/>
          </a:bodyPr>
          <a:lstStyle/>
          <a:p>
            <a:endParaRPr lang="en-US"/>
          </a:p>
        </p:txBody>
      </p:sp>
      <p:sp>
        <p:nvSpPr>
          <p:cNvPr id="66567" name="Rectangle 8"/>
          <p:cNvSpPr>
            <a:spLocks noChangeArrowheads="1"/>
          </p:cNvSpPr>
          <p:nvPr/>
        </p:nvSpPr>
        <p:spPr bwMode="auto">
          <a:xfrm>
            <a:off x="6327775" y="4443413"/>
            <a:ext cx="1920875" cy="7381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4200">
                <a:solidFill>
                  <a:srgbClr val="800000"/>
                </a:solidFill>
                <a:latin typeface="Calibri" pitchFamily="34" charset="0"/>
              </a:rPr>
              <a:t>P vs. NP</a:t>
            </a:r>
            <a:endParaRPr lang="en-US" sz="4200">
              <a:solidFill>
                <a:srgbClr val="800000"/>
              </a:solidFill>
            </a:endParaRPr>
          </a:p>
        </p:txBody>
      </p:sp>
      <p:sp>
        <p:nvSpPr>
          <p:cNvPr id="66568" name="Rectangle 14"/>
          <p:cNvSpPr>
            <a:spLocks noChangeArrowheads="1"/>
          </p:cNvSpPr>
          <p:nvPr/>
        </p:nvSpPr>
        <p:spPr bwMode="auto">
          <a:xfrm>
            <a:off x="5715000" y="3124200"/>
            <a:ext cx="1709738" cy="9239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800">
                <a:latin typeface="Calibri" pitchFamily="34" charset="0"/>
              </a:rPr>
              <a:t>polynomially-</a:t>
            </a:r>
            <a:r>
              <a:rPr lang="en-US" sz="1800" b="1" i="1">
                <a:latin typeface="Calibri" pitchFamily="34" charset="0"/>
              </a:rPr>
              <a:t>solvable </a:t>
            </a:r>
            <a:r>
              <a:rPr lang="en-US" sz="1800">
                <a:latin typeface="Calibri" pitchFamily="34" charset="0"/>
              </a:rPr>
              <a:t>problems</a:t>
            </a:r>
            <a:endParaRPr lang="en-US" sz="1800"/>
          </a:p>
        </p:txBody>
      </p:sp>
      <p:sp>
        <p:nvSpPr>
          <p:cNvPr id="66569" name="Rectangle 17"/>
          <p:cNvSpPr>
            <a:spLocks noChangeArrowheads="1"/>
          </p:cNvSpPr>
          <p:nvPr/>
        </p:nvSpPr>
        <p:spPr bwMode="auto">
          <a:xfrm>
            <a:off x="7297738" y="2227263"/>
            <a:ext cx="1709737" cy="9239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800">
                <a:latin typeface="Calibri" pitchFamily="34" charset="0"/>
              </a:rPr>
              <a:t>polynomially-</a:t>
            </a:r>
            <a:r>
              <a:rPr lang="en-US" sz="1800" b="1" i="1">
                <a:latin typeface="Calibri" pitchFamily="34" charset="0"/>
              </a:rPr>
              <a:t>checkable </a:t>
            </a:r>
            <a:r>
              <a:rPr lang="en-US" sz="1800">
                <a:latin typeface="Calibri" pitchFamily="34" charset="0"/>
              </a:rPr>
              <a:t>problems</a:t>
            </a:r>
            <a:endParaRPr lang="en-US" sz="1800"/>
          </a:p>
        </p:txBody>
      </p:sp>
      <p:cxnSp>
        <p:nvCxnSpPr>
          <p:cNvPr id="66570" name="Straight Arrow Connector 11"/>
          <p:cNvCxnSpPr>
            <a:cxnSpLocks noChangeShapeType="1"/>
          </p:cNvCxnSpPr>
          <p:nvPr/>
        </p:nvCxnSpPr>
        <p:spPr bwMode="auto">
          <a:xfrm rot="16200000" flipH="1">
            <a:off x="6232525" y="4283075"/>
            <a:ext cx="571500" cy="82550"/>
          </a:xfrm>
          <a:prstGeom prst="straightConnector1">
            <a:avLst/>
          </a:prstGeom>
          <a:noFill/>
          <a:ln w="28575">
            <a:solidFill>
              <a:srgbClr val="990000"/>
            </a:solidFill>
            <a:round/>
            <a:headEnd/>
            <a:tailEnd type="arrow" w="med" len="med"/>
          </a:ln>
          <a:extLst>
            <a:ext uri="{909E8E84-426E-40DD-AFC4-6F175D3DCCD1}">
              <a14:hiddenFill xmlns:a14="http://schemas.microsoft.com/office/drawing/2010/main">
                <a:noFill/>
              </a14:hiddenFill>
            </a:ext>
          </a:extLst>
        </p:spPr>
      </p:cxnSp>
      <p:cxnSp>
        <p:nvCxnSpPr>
          <p:cNvPr id="66571" name="Straight Arrow Connector 12"/>
          <p:cNvCxnSpPr>
            <a:cxnSpLocks noChangeShapeType="1"/>
            <a:stCxn id="66569" idx="2"/>
          </p:cNvCxnSpPr>
          <p:nvPr/>
        </p:nvCxnSpPr>
        <p:spPr bwMode="auto">
          <a:xfrm rot="5400000">
            <a:off x="7267576" y="3713162"/>
            <a:ext cx="1446212" cy="322263"/>
          </a:xfrm>
          <a:prstGeom prst="straightConnector1">
            <a:avLst/>
          </a:prstGeom>
          <a:noFill/>
          <a:ln w="28575">
            <a:solidFill>
              <a:srgbClr val="990000"/>
            </a:solidFill>
            <a:round/>
            <a:headEnd/>
            <a:tailEnd type="arrow" w="med" len="med"/>
          </a:ln>
          <a:extLst>
            <a:ext uri="{909E8E84-426E-40DD-AFC4-6F175D3DCCD1}">
              <a14:hiddenFill xmlns:a14="http://schemas.microsoft.com/office/drawing/2010/main">
                <a:noFill/>
              </a14:hiddenFill>
            </a:ext>
          </a:extLst>
        </p:spPr>
      </p:cxnSp>
      <p:sp>
        <p:nvSpPr>
          <p:cNvPr id="66572" name="Rectangle 27"/>
          <p:cNvSpPr>
            <a:spLocks noChangeArrowheads="1"/>
          </p:cNvSpPr>
          <p:nvPr/>
        </p:nvSpPr>
        <p:spPr bwMode="auto">
          <a:xfrm>
            <a:off x="5449888" y="5424488"/>
            <a:ext cx="3529012" cy="461962"/>
          </a:xfrm>
          <a:prstGeom prst="rect">
            <a:avLst/>
          </a:prstGeom>
          <a:noFill/>
          <a:ln w="9525">
            <a:solidFill>
              <a:srgbClr val="0000D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a:solidFill>
                  <a:srgbClr val="0000DF"/>
                </a:solidFill>
                <a:latin typeface="Calibri" pitchFamily="34" charset="0"/>
              </a:rPr>
              <a:t>factoring N-digit numbers?</a:t>
            </a:r>
            <a:endParaRPr lang="en-US">
              <a:solidFill>
                <a:srgbClr val="0000DF"/>
              </a:solidFill>
            </a:endParaRPr>
          </a:p>
        </p:txBody>
      </p:sp>
      <p:pic>
        <p:nvPicPr>
          <p:cNvPr id="66573" name="Picture 30" descr="Vinay-Deolalika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62913" y="133350"/>
            <a:ext cx="863600" cy="124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74" name="Rectangle 31"/>
          <p:cNvSpPr>
            <a:spLocks noChangeArrowheads="1"/>
          </p:cNvSpPr>
          <p:nvPr/>
        </p:nvSpPr>
        <p:spPr bwMode="auto">
          <a:xfrm>
            <a:off x="7434263" y="1406525"/>
            <a:ext cx="1582737"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100">
                <a:solidFill>
                  <a:srgbClr val="990000"/>
                </a:solidFill>
                <a:latin typeface="Calibri" pitchFamily="34" charset="0"/>
              </a:rPr>
              <a:t>Vijay Deolalikar, HP Labs</a:t>
            </a:r>
            <a:endParaRPr lang="en-US" sz="1100">
              <a:solidFill>
                <a:srgbClr val="990000"/>
              </a:solidFill>
            </a:endParaRPr>
          </a:p>
        </p:txBody>
      </p:sp>
      <p:sp>
        <p:nvSpPr>
          <p:cNvPr id="66575" name="Rectangle 32"/>
          <p:cNvSpPr>
            <a:spLocks noChangeArrowheads="1"/>
          </p:cNvSpPr>
          <p:nvPr/>
        </p:nvSpPr>
        <p:spPr bwMode="auto">
          <a:xfrm>
            <a:off x="5654675" y="1325563"/>
            <a:ext cx="1447800" cy="438150"/>
          </a:xfrm>
          <a:prstGeom prst="rect">
            <a:avLst/>
          </a:prstGeom>
          <a:solidFill>
            <a:schemeClr val="bg1"/>
          </a:solidFill>
          <a:ln w="28575">
            <a:solidFill>
              <a:srgbClr val="FFFFFF"/>
            </a:solidFill>
            <a:round/>
            <a:headEnd/>
            <a:tailEnd/>
          </a:ln>
        </p:spPr>
        <p:txBody>
          <a:bodyPr>
            <a:spAutoFit/>
          </a:bodyPr>
          <a:lstStyle/>
          <a:p>
            <a:endParaRPr lang="en-US"/>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Box 2"/>
          <p:cNvSpPr txBox="1">
            <a:spLocks noChangeArrowheads="1"/>
          </p:cNvSpPr>
          <p:nvPr/>
        </p:nvSpPr>
        <p:spPr bwMode="auto">
          <a:xfrm>
            <a:off x="6494463" y="3581400"/>
            <a:ext cx="1639887" cy="2020888"/>
          </a:xfrm>
          <a:prstGeom prst="rect">
            <a:avLst/>
          </a:prstGeom>
          <a:noFill/>
          <a:ln w="9525">
            <a:solidFill>
              <a:srgbClr val="067B0E"/>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a:latin typeface="Times" pitchFamily="-106" charset="0"/>
              </a:rPr>
              <a:t>Map to CS Labs</a:t>
            </a:r>
          </a:p>
        </p:txBody>
      </p:sp>
      <p:sp>
        <p:nvSpPr>
          <p:cNvPr id="67587" name="Rectangle 3"/>
          <p:cNvSpPr>
            <a:spLocks noChangeArrowheads="1"/>
          </p:cNvSpPr>
          <p:nvPr/>
        </p:nvSpPr>
        <p:spPr bwMode="auto">
          <a:xfrm>
            <a:off x="2730500" y="1066800"/>
            <a:ext cx="1219200" cy="15240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67588" name="Rectangle 4"/>
          <p:cNvSpPr>
            <a:spLocks noChangeArrowheads="1"/>
          </p:cNvSpPr>
          <p:nvPr/>
        </p:nvSpPr>
        <p:spPr bwMode="auto">
          <a:xfrm>
            <a:off x="4254500" y="1066800"/>
            <a:ext cx="762000" cy="15240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67589" name="Rectangle 5"/>
          <p:cNvSpPr>
            <a:spLocks noChangeArrowheads="1"/>
          </p:cNvSpPr>
          <p:nvPr/>
        </p:nvSpPr>
        <p:spPr bwMode="auto">
          <a:xfrm>
            <a:off x="1663700" y="1066800"/>
            <a:ext cx="884238" cy="15240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67590" name="Rectangle 6"/>
          <p:cNvSpPr>
            <a:spLocks noChangeArrowheads="1"/>
          </p:cNvSpPr>
          <p:nvPr/>
        </p:nvSpPr>
        <p:spPr bwMode="auto">
          <a:xfrm>
            <a:off x="444500" y="1066800"/>
            <a:ext cx="762000" cy="790575"/>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67591" name="Text Box 7"/>
          <p:cNvSpPr txBox="1">
            <a:spLocks noChangeArrowheads="1"/>
          </p:cNvSpPr>
          <p:nvPr/>
        </p:nvSpPr>
        <p:spPr bwMode="auto">
          <a:xfrm>
            <a:off x="342900" y="1222375"/>
            <a:ext cx="9144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a:solidFill>
                  <a:srgbClr val="009600"/>
                </a:solidFill>
                <a:latin typeface="Comic Sans MS" pitchFamily="66" charset="0"/>
              </a:rPr>
              <a:t>CIS + Labs</a:t>
            </a:r>
          </a:p>
        </p:txBody>
      </p:sp>
      <p:sp>
        <p:nvSpPr>
          <p:cNvPr id="67592" name="Text Box 8"/>
          <p:cNvSpPr txBox="1">
            <a:spLocks noChangeArrowheads="1"/>
          </p:cNvSpPr>
          <p:nvPr/>
        </p:nvSpPr>
        <p:spPr bwMode="auto">
          <a:xfrm>
            <a:off x="1663700" y="1295400"/>
            <a:ext cx="914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a:solidFill>
                  <a:srgbClr val="009600"/>
                </a:solidFill>
                <a:latin typeface="Comic Sans MS" pitchFamily="66" charset="0"/>
              </a:rPr>
              <a:t>Edwards</a:t>
            </a:r>
          </a:p>
        </p:txBody>
      </p:sp>
      <p:sp>
        <p:nvSpPr>
          <p:cNvPr id="67593" name="Text Box 9"/>
          <p:cNvSpPr txBox="1">
            <a:spLocks noChangeArrowheads="1"/>
          </p:cNvSpPr>
          <p:nvPr/>
        </p:nvSpPr>
        <p:spPr bwMode="auto">
          <a:xfrm>
            <a:off x="2744788" y="1524000"/>
            <a:ext cx="12684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a:solidFill>
                  <a:srgbClr val="009600"/>
                </a:solidFill>
                <a:latin typeface="Comic Sans MS" pitchFamily="66" charset="0"/>
              </a:rPr>
              <a:t>Macalister</a:t>
            </a:r>
          </a:p>
        </p:txBody>
      </p:sp>
      <p:sp>
        <p:nvSpPr>
          <p:cNvPr id="67594" name="Text Box 10"/>
          <p:cNvSpPr txBox="1">
            <a:spLocks noChangeArrowheads="1"/>
          </p:cNvSpPr>
          <p:nvPr/>
        </p:nvSpPr>
        <p:spPr bwMode="auto">
          <a:xfrm>
            <a:off x="4191000" y="1905000"/>
            <a:ext cx="914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a:solidFill>
                  <a:srgbClr val="009600"/>
                </a:solidFill>
                <a:latin typeface="Comic Sans MS" pitchFamily="66" charset="0"/>
              </a:rPr>
              <a:t>Pryne</a:t>
            </a:r>
          </a:p>
        </p:txBody>
      </p:sp>
      <p:sp>
        <p:nvSpPr>
          <p:cNvPr id="67595" name="Rectangle 11"/>
          <p:cNvSpPr>
            <a:spLocks noChangeArrowheads="1"/>
          </p:cNvSpPr>
          <p:nvPr/>
        </p:nvSpPr>
        <p:spPr bwMode="auto">
          <a:xfrm>
            <a:off x="1676400" y="228600"/>
            <a:ext cx="3352800" cy="4572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67596" name="Text Box 12"/>
          <p:cNvSpPr txBox="1">
            <a:spLocks noChangeArrowheads="1"/>
          </p:cNvSpPr>
          <p:nvPr/>
        </p:nvSpPr>
        <p:spPr bwMode="auto">
          <a:xfrm>
            <a:off x="1854200" y="304800"/>
            <a:ext cx="2971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a:solidFill>
                  <a:srgbClr val="009600"/>
                </a:solidFill>
                <a:latin typeface="Comic Sans MS" pitchFamily="66" charset="0"/>
              </a:rPr>
              <a:t>coffee</a:t>
            </a:r>
          </a:p>
        </p:txBody>
      </p:sp>
      <p:sp>
        <p:nvSpPr>
          <p:cNvPr id="67597" name="Rectangle 13"/>
          <p:cNvSpPr>
            <a:spLocks noChangeArrowheads="1"/>
          </p:cNvSpPr>
          <p:nvPr/>
        </p:nvSpPr>
        <p:spPr bwMode="auto">
          <a:xfrm>
            <a:off x="1646238" y="2705100"/>
            <a:ext cx="3352800" cy="725488"/>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67598" name="Rectangle 14"/>
          <p:cNvSpPr>
            <a:spLocks noChangeArrowheads="1"/>
          </p:cNvSpPr>
          <p:nvPr/>
        </p:nvSpPr>
        <p:spPr bwMode="auto">
          <a:xfrm>
            <a:off x="1676400" y="3810000"/>
            <a:ext cx="3352800" cy="1011238"/>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67599" name="Text Box 15"/>
          <p:cNvSpPr txBox="1">
            <a:spLocks noChangeArrowheads="1"/>
          </p:cNvSpPr>
          <p:nvPr/>
        </p:nvSpPr>
        <p:spPr bwMode="auto">
          <a:xfrm>
            <a:off x="1828800" y="2933700"/>
            <a:ext cx="3048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a:solidFill>
                  <a:srgbClr val="009600"/>
                </a:solidFill>
                <a:latin typeface="Comic Sans MS" pitchFamily="66" charset="0"/>
              </a:rPr>
              <a:t>cool machines - drills, lathes, etc.</a:t>
            </a:r>
          </a:p>
        </p:txBody>
      </p:sp>
      <p:sp>
        <p:nvSpPr>
          <p:cNvPr id="67600" name="Text Box 16"/>
          <p:cNvSpPr txBox="1">
            <a:spLocks noChangeArrowheads="1"/>
          </p:cNvSpPr>
          <p:nvPr/>
        </p:nvSpPr>
        <p:spPr bwMode="auto">
          <a:xfrm>
            <a:off x="1790700" y="3962400"/>
            <a:ext cx="3124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a:solidFill>
                  <a:srgbClr val="009600"/>
                </a:solidFill>
                <a:latin typeface="Comic Sans MS" pitchFamily="66" charset="0"/>
              </a:rPr>
              <a:t>more cool, keyboardless machines</a:t>
            </a:r>
          </a:p>
        </p:txBody>
      </p:sp>
      <p:sp>
        <p:nvSpPr>
          <p:cNvPr id="67601" name="Rectangle 17"/>
          <p:cNvSpPr>
            <a:spLocks noChangeArrowheads="1"/>
          </p:cNvSpPr>
          <p:nvPr/>
        </p:nvSpPr>
        <p:spPr bwMode="auto">
          <a:xfrm>
            <a:off x="444500" y="2638425"/>
            <a:ext cx="762000" cy="790575"/>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67602" name="Text Box 18"/>
          <p:cNvSpPr txBox="1">
            <a:spLocks noChangeArrowheads="1"/>
          </p:cNvSpPr>
          <p:nvPr/>
        </p:nvSpPr>
        <p:spPr bwMode="auto">
          <a:xfrm>
            <a:off x="368300" y="2857500"/>
            <a:ext cx="914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a:solidFill>
                  <a:srgbClr val="009600"/>
                </a:solidFill>
                <a:latin typeface="Comic Sans MS" pitchFamily="66" charset="0"/>
              </a:rPr>
              <a:t>Parsons</a:t>
            </a:r>
          </a:p>
        </p:txBody>
      </p:sp>
      <p:sp>
        <p:nvSpPr>
          <p:cNvPr id="67603" name="Text Box 19"/>
          <p:cNvSpPr txBox="1">
            <a:spLocks noChangeArrowheads="1"/>
          </p:cNvSpPr>
          <p:nvPr/>
        </p:nvSpPr>
        <p:spPr bwMode="auto">
          <a:xfrm>
            <a:off x="1816100" y="4432300"/>
            <a:ext cx="17811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a:solidFill>
                  <a:srgbClr val="009600"/>
                </a:solidFill>
                <a:latin typeface="Comic Sans MS" pitchFamily="66" charset="0"/>
              </a:rPr>
              <a:t>CS Hallway</a:t>
            </a:r>
          </a:p>
        </p:txBody>
      </p:sp>
      <p:sp>
        <p:nvSpPr>
          <p:cNvPr id="67604" name="Line 20"/>
          <p:cNvSpPr>
            <a:spLocks noChangeShapeType="1"/>
          </p:cNvSpPr>
          <p:nvPr/>
        </p:nvSpPr>
        <p:spPr bwMode="auto">
          <a:xfrm>
            <a:off x="1676400" y="4343400"/>
            <a:ext cx="3352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05" name="Rectangle 21"/>
          <p:cNvSpPr>
            <a:spLocks noChangeArrowheads="1"/>
          </p:cNvSpPr>
          <p:nvPr/>
        </p:nvSpPr>
        <p:spPr bwMode="auto">
          <a:xfrm>
            <a:off x="1676400" y="5143500"/>
            <a:ext cx="3352800" cy="10287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67606" name="Rectangle 22"/>
          <p:cNvSpPr>
            <a:spLocks noChangeArrowheads="1"/>
          </p:cNvSpPr>
          <p:nvPr/>
        </p:nvSpPr>
        <p:spPr bwMode="auto">
          <a:xfrm>
            <a:off x="5486400" y="1066800"/>
            <a:ext cx="1905000" cy="2319338"/>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67607" name="Text Box 23"/>
          <p:cNvSpPr txBox="1">
            <a:spLocks noChangeArrowheads="1"/>
          </p:cNvSpPr>
          <p:nvPr/>
        </p:nvSpPr>
        <p:spPr bwMode="auto">
          <a:xfrm>
            <a:off x="5486400" y="1752600"/>
            <a:ext cx="19050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a:solidFill>
                  <a:srgbClr val="009600"/>
                </a:solidFill>
                <a:latin typeface="Comic Sans MS" pitchFamily="66" charset="0"/>
              </a:rPr>
              <a:t>Physicists and other parenthesis-needing individuals           (like chemists)</a:t>
            </a:r>
          </a:p>
        </p:txBody>
      </p:sp>
      <p:sp>
        <p:nvSpPr>
          <p:cNvPr id="67608" name="Text Box 24"/>
          <p:cNvSpPr txBox="1">
            <a:spLocks noChangeArrowheads="1"/>
          </p:cNvSpPr>
          <p:nvPr/>
        </p:nvSpPr>
        <p:spPr bwMode="auto">
          <a:xfrm>
            <a:off x="1790700" y="5245100"/>
            <a:ext cx="3124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a:solidFill>
                  <a:srgbClr val="009600"/>
                </a:solidFill>
                <a:latin typeface="Comic Sans MS" pitchFamily="66" charset="0"/>
              </a:rPr>
              <a:t>CS Hallway</a:t>
            </a:r>
          </a:p>
        </p:txBody>
      </p:sp>
      <p:sp>
        <p:nvSpPr>
          <p:cNvPr id="67609" name="Text Box 25"/>
          <p:cNvSpPr txBox="1">
            <a:spLocks noChangeArrowheads="1"/>
          </p:cNvSpPr>
          <p:nvPr/>
        </p:nvSpPr>
        <p:spPr bwMode="auto">
          <a:xfrm>
            <a:off x="1816100" y="5715000"/>
            <a:ext cx="30638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a:solidFill>
                  <a:srgbClr val="009600"/>
                </a:solidFill>
                <a:latin typeface="Comic Sans MS" pitchFamily="66" charset="0"/>
              </a:rPr>
              <a:t>Big Beckman (B126)</a:t>
            </a:r>
          </a:p>
        </p:txBody>
      </p:sp>
      <p:sp>
        <p:nvSpPr>
          <p:cNvPr id="67610" name="Line 26"/>
          <p:cNvSpPr>
            <a:spLocks noChangeShapeType="1"/>
          </p:cNvSpPr>
          <p:nvPr/>
        </p:nvSpPr>
        <p:spPr bwMode="auto">
          <a:xfrm>
            <a:off x="1676400" y="5638800"/>
            <a:ext cx="3352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11" name="Rectangle 27"/>
          <p:cNvSpPr>
            <a:spLocks noChangeArrowheads="1"/>
          </p:cNvSpPr>
          <p:nvPr/>
        </p:nvSpPr>
        <p:spPr bwMode="auto">
          <a:xfrm>
            <a:off x="3368675" y="4432300"/>
            <a:ext cx="781050" cy="390525"/>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67612" name="Rectangle 28"/>
          <p:cNvSpPr>
            <a:spLocks noChangeArrowheads="1"/>
          </p:cNvSpPr>
          <p:nvPr/>
        </p:nvSpPr>
        <p:spPr bwMode="auto">
          <a:xfrm>
            <a:off x="3105150" y="5146675"/>
            <a:ext cx="781050" cy="390525"/>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67613" name="Rectangle 29"/>
          <p:cNvSpPr>
            <a:spLocks noChangeArrowheads="1"/>
          </p:cNvSpPr>
          <p:nvPr/>
        </p:nvSpPr>
        <p:spPr bwMode="auto">
          <a:xfrm>
            <a:off x="3465513" y="4473575"/>
            <a:ext cx="5937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solidFill>
                  <a:schemeClr val="bg1"/>
                </a:solidFill>
                <a:latin typeface="Comic Sans MS" pitchFamily="66" charset="0"/>
              </a:rPr>
              <a:t>B102</a:t>
            </a:r>
          </a:p>
        </p:txBody>
      </p:sp>
      <p:sp>
        <p:nvSpPr>
          <p:cNvPr id="67614" name="Rectangle 30"/>
          <p:cNvSpPr>
            <a:spLocks noChangeArrowheads="1"/>
          </p:cNvSpPr>
          <p:nvPr/>
        </p:nvSpPr>
        <p:spPr bwMode="auto">
          <a:xfrm>
            <a:off x="3175000" y="5194300"/>
            <a:ext cx="5937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solidFill>
                  <a:schemeClr val="bg1"/>
                </a:solidFill>
                <a:latin typeface="Comic Sans MS" pitchFamily="66" charset="0"/>
              </a:rPr>
              <a:t>B105</a:t>
            </a:r>
          </a:p>
        </p:txBody>
      </p:sp>
      <p:sp>
        <p:nvSpPr>
          <p:cNvPr id="67615" name="Text Box 31"/>
          <p:cNvSpPr txBox="1">
            <a:spLocks noChangeArrowheads="1"/>
          </p:cNvSpPr>
          <p:nvPr/>
        </p:nvSpPr>
        <p:spPr bwMode="auto">
          <a:xfrm>
            <a:off x="5638800" y="5715000"/>
            <a:ext cx="3352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a:t>Beckman B102, B105</a:t>
            </a:r>
          </a:p>
        </p:txBody>
      </p:sp>
      <p:sp>
        <p:nvSpPr>
          <p:cNvPr id="67616" name="Freeform 32"/>
          <p:cNvSpPr>
            <a:spLocks/>
          </p:cNvSpPr>
          <p:nvPr/>
        </p:nvSpPr>
        <p:spPr bwMode="auto">
          <a:xfrm>
            <a:off x="3797300" y="876300"/>
            <a:ext cx="1460500" cy="4103688"/>
          </a:xfrm>
          <a:custGeom>
            <a:avLst/>
            <a:gdLst>
              <a:gd name="T0" fmla="*/ 2147483647 w 920"/>
              <a:gd name="T1" fmla="*/ 0 h 2585"/>
              <a:gd name="T2" fmla="*/ 2147483647 w 920"/>
              <a:gd name="T3" fmla="*/ 0 h 2585"/>
              <a:gd name="T4" fmla="*/ 2147483647 w 920"/>
              <a:gd name="T5" fmla="*/ 2147483647 h 2585"/>
              <a:gd name="T6" fmla="*/ 0 w 920"/>
              <a:gd name="T7" fmla="*/ 2147483647 h 2585"/>
              <a:gd name="T8" fmla="*/ 0 60000 65536"/>
              <a:gd name="T9" fmla="*/ 0 60000 65536"/>
              <a:gd name="T10" fmla="*/ 0 60000 65536"/>
              <a:gd name="T11" fmla="*/ 0 60000 65536"/>
              <a:gd name="T12" fmla="*/ 0 w 920"/>
              <a:gd name="T13" fmla="*/ 0 h 2585"/>
              <a:gd name="T14" fmla="*/ 920 w 920"/>
              <a:gd name="T15" fmla="*/ 2585 h 2585"/>
            </a:gdLst>
            <a:ahLst/>
            <a:cxnLst>
              <a:cxn ang="T8">
                <a:pos x="T0" y="T1"/>
              </a:cxn>
              <a:cxn ang="T9">
                <a:pos x="T2" y="T3"/>
              </a:cxn>
              <a:cxn ang="T10">
                <a:pos x="T4" y="T5"/>
              </a:cxn>
              <a:cxn ang="T11">
                <a:pos x="T6" y="T7"/>
              </a:cxn>
            </a:cxnLst>
            <a:rect l="T12" t="T13" r="T14" b="T15"/>
            <a:pathLst>
              <a:path w="920" h="2585">
                <a:moveTo>
                  <a:pt x="488" y="0"/>
                </a:moveTo>
                <a:lnTo>
                  <a:pt x="920" y="0"/>
                </a:lnTo>
                <a:lnTo>
                  <a:pt x="920" y="2585"/>
                </a:lnTo>
                <a:lnTo>
                  <a:pt x="0" y="2585"/>
                </a:lnTo>
              </a:path>
            </a:pathLst>
          </a:custGeom>
          <a:noFill/>
          <a:ln w="28575">
            <a:solidFill>
              <a:srgbClr val="BA12BF"/>
            </a:solidFill>
            <a:round/>
            <a:headEnd/>
            <a:tailEnd type="triangle" w="lg" len="lg"/>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7617" name="Text Box 33"/>
          <p:cNvSpPr txBox="1">
            <a:spLocks noChangeArrowheads="1"/>
          </p:cNvSpPr>
          <p:nvPr/>
        </p:nvSpPr>
        <p:spPr bwMode="auto">
          <a:xfrm>
            <a:off x="1803400" y="6477000"/>
            <a:ext cx="30638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a:solidFill>
                  <a:srgbClr val="009600"/>
                </a:solidFill>
                <a:latin typeface="Comic Sans MS" pitchFamily="66" charset="0"/>
              </a:rPr>
              <a:t>Olin (math, bio, CS)</a:t>
            </a:r>
          </a:p>
        </p:txBody>
      </p:sp>
      <p:sp>
        <p:nvSpPr>
          <p:cNvPr id="67618" name="Line 34"/>
          <p:cNvSpPr>
            <a:spLocks noChangeShapeType="1"/>
          </p:cNvSpPr>
          <p:nvPr/>
        </p:nvSpPr>
        <p:spPr bwMode="auto">
          <a:xfrm>
            <a:off x="1160463" y="3822700"/>
            <a:ext cx="0" cy="23320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19" name="Line 35"/>
          <p:cNvSpPr>
            <a:spLocks noChangeShapeType="1"/>
          </p:cNvSpPr>
          <p:nvPr/>
        </p:nvSpPr>
        <p:spPr bwMode="auto">
          <a:xfrm>
            <a:off x="5511800" y="3810000"/>
            <a:ext cx="0" cy="23320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20" name="Line 37"/>
          <p:cNvSpPr>
            <a:spLocks noChangeShapeType="1"/>
          </p:cNvSpPr>
          <p:nvPr/>
        </p:nvSpPr>
        <p:spPr bwMode="auto">
          <a:xfrm>
            <a:off x="3124200" y="6248400"/>
            <a:ext cx="533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21" name="Line 38"/>
          <p:cNvSpPr>
            <a:spLocks noChangeShapeType="1"/>
          </p:cNvSpPr>
          <p:nvPr/>
        </p:nvSpPr>
        <p:spPr bwMode="auto">
          <a:xfrm>
            <a:off x="3124200" y="6400800"/>
            <a:ext cx="533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22" name="Line 39"/>
          <p:cNvSpPr>
            <a:spLocks noChangeShapeType="1"/>
          </p:cNvSpPr>
          <p:nvPr/>
        </p:nvSpPr>
        <p:spPr bwMode="auto">
          <a:xfrm>
            <a:off x="3124200" y="6324600"/>
            <a:ext cx="533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23" name="Line 40"/>
          <p:cNvSpPr>
            <a:spLocks noChangeShapeType="1"/>
          </p:cNvSpPr>
          <p:nvPr/>
        </p:nvSpPr>
        <p:spPr bwMode="auto">
          <a:xfrm>
            <a:off x="3124200" y="6477000"/>
            <a:ext cx="533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24" name="Line 41"/>
          <p:cNvSpPr>
            <a:spLocks noChangeShapeType="1"/>
          </p:cNvSpPr>
          <p:nvPr/>
        </p:nvSpPr>
        <p:spPr bwMode="auto">
          <a:xfrm>
            <a:off x="5510213" y="3810000"/>
            <a:ext cx="6286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25" name="Line 42"/>
          <p:cNvSpPr>
            <a:spLocks noChangeShapeType="1"/>
          </p:cNvSpPr>
          <p:nvPr/>
        </p:nvSpPr>
        <p:spPr bwMode="auto">
          <a:xfrm>
            <a:off x="533400" y="3817938"/>
            <a:ext cx="6286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26" name="Text Box 36"/>
          <p:cNvSpPr txBox="1">
            <a:spLocks noChangeArrowheads="1"/>
          </p:cNvSpPr>
          <p:nvPr/>
        </p:nvSpPr>
        <p:spPr bwMode="auto">
          <a:xfrm>
            <a:off x="5676900" y="6199188"/>
            <a:ext cx="3276600"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lnSpc>
                <a:spcPct val="60000"/>
              </a:lnSpc>
              <a:spcBef>
                <a:spcPct val="50000"/>
              </a:spcBef>
            </a:pPr>
            <a:r>
              <a:rPr lang="en-US" sz="1600">
                <a:solidFill>
                  <a:srgbClr val="BA12BF"/>
                </a:solidFill>
              </a:rPr>
              <a:t>Get your </a:t>
            </a:r>
            <a:r>
              <a:rPr lang="en-US" sz="1600" b="1" i="1">
                <a:solidFill>
                  <a:srgbClr val="BA12BF"/>
                </a:solidFill>
              </a:rPr>
              <a:t>CS </a:t>
            </a:r>
            <a:r>
              <a:rPr lang="en-US" sz="1600">
                <a:solidFill>
                  <a:srgbClr val="BA12BF"/>
                </a:solidFill>
              </a:rPr>
              <a:t>account.</a:t>
            </a:r>
          </a:p>
          <a:p>
            <a:pPr algn="ctr">
              <a:lnSpc>
                <a:spcPct val="60000"/>
              </a:lnSpc>
              <a:spcBef>
                <a:spcPct val="50000"/>
              </a:spcBef>
            </a:pPr>
            <a:r>
              <a:rPr lang="en-US" sz="1600">
                <a:solidFill>
                  <a:srgbClr val="BA12BF"/>
                </a:solidFill>
              </a:rPr>
              <a:t> </a:t>
            </a:r>
            <a:r>
              <a:rPr lang="en-US" sz="1200">
                <a:solidFill>
                  <a:srgbClr val="BA12BF"/>
                </a:solidFill>
              </a:rPr>
              <a:t>Laptop OK, </a:t>
            </a:r>
            <a:r>
              <a:rPr lang="en-US" sz="1200" b="1" i="1">
                <a:solidFill>
                  <a:srgbClr val="BA12BF"/>
                </a:solidFill>
              </a:rPr>
              <a:t>if you have wireless</a:t>
            </a:r>
            <a:r>
              <a:rPr lang="en-US" sz="1600">
                <a:solidFill>
                  <a:srgbClr val="BA12BF"/>
                </a:solidFill>
              </a:rPr>
              <a:t>.</a:t>
            </a:r>
          </a:p>
        </p:txBody>
      </p:sp>
      <p:sp>
        <p:nvSpPr>
          <p:cNvPr id="67627" name="Rectangle 27"/>
          <p:cNvSpPr>
            <a:spLocks noChangeArrowheads="1"/>
          </p:cNvSpPr>
          <p:nvPr/>
        </p:nvSpPr>
        <p:spPr bwMode="auto">
          <a:xfrm>
            <a:off x="4210050" y="4419600"/>
            <a:ext cx="781050" cy="390525"/>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67628" name="Rectangle 29"/>
          <p:cNvSpPr>
            <a:spLocks noChangeArrowheads="1"/>
          </p:cNvSpPr>
          <p:nvPr/>
        </p:nvSpPr>
        <p:spPr bwMode="auto">
          <a:xfrm>
            <a:off x="4306888" y="4460875"/>
            <a:ext cx="5953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solidFill>
                  <a:schemeClr val="bg1"/>
                </a:solidFill>
                <a:latin typeface="Comic Sans MS" pitchFamily="66" charset="0"/>
              </a:rPr>
              <a:t>B100</a:t>
            </a:r>
          </a:p>
        </p:txBody>
      </p:sp>
      <p:sp>
        <p:nvSpPr>
          <p:cNvPr id="67629" name="Rectangle 47"/>
          <p:cNvSpPr>
            <a:spLocks noChangeArrowheads="1"/>
          </p:cNvSpPr>
          <p:nvPr/>
        </p:nvSpPr>
        <p:spPr bwMode="auto">
          <a:xfrm>
            <a:off x="6172200" y="304800"/>
            <a:ext cx="2228850" cy="461963"/>
          </a:xfrm>
          <a:prstGeom prst="rect">
            <a:avLst/>
          </a:prstGeom>
          <a:noFill/>
          <a:ln w="9525">
            <a:solidFill>
              <a:srgbClr val="0000D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b="1">
                <a:solidFill>
                  <a:srgbClr val="0000DF"/>
                </a:solidFill>
                <a:latin typeface="Times" pitchFamily="-106" charset="0"/>
              </a:rPr>
              <a:t>See you in Lab!</a:t>
            </a:r>
            <a:endParaRPr lang="en-US" b="1">
              <a:solidFill>
                <a:srgbClr val="0000DF"/>
              </a:solidFill>
            </a:endParaRP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1"/>
          <p:cNvSpPr txBox="1">
            <a:spLocks noChangeArrowheads="1"/>
          </p:cNvSpPr>
          <p:nvPr/>
        </p:nvSpPr>
        <p:spPr bwMode="auto">
          <a:xfrm>
            <a:off x="3962400" y="793750"/>
            <a:ext cx="21240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sz="4200" b="1">
                <a:solidFill>
                  <a:srgbClr val="000000"/>
                </a:solidFill>
                <a:latin typeface="Courier New" pitchFamily="49" charset="0"/>
                <a:cs typeface="Courier New" pitchFamily="49" charset="0"/>
              </a:rPr>
              <a:t>(   )</a:t>
            </a:r>
          </a:p>
        </p:txBody>
      </p:sp>
      <p:sp>
        <p:nvSpPr>
          <p:cNvPr id="15363" name="TextBox 50"/>
          <p:cNvSpPr txBox="1">
            <a:spLocks noChangeArrowheads="1"/>
          </p:cNvSpPr>
          <p:nvPr/>
        </p:nvSpPr>
        <p:spPr bwMode="auto">
          <a:xfrm>
            <a:off x="3962400" y="1593850"/>
            <a:ext cx="212407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sz="4200" b="1">
                <a:solidFill>
                  <a:srgbClr val="000000"/>
                </a:solidFill>
                <a:latin typeface="Courier New" pitchFamily="49" charset="0"/>
                <a:cs typeface="Courier New" pitchFamily="49" charset="0"/>
              </a:rPr>
              <a:t>**</a:t>
            </a:r>
          </a:p>
        </p:txBody>
      </p:sp>
      <p:sp>
        <p:nvSpPr>
          <p:cNvPr id="15364" name="TextBox 51"/>
          <p:cNvSpPr txBox="1">
            <a:spLocks noChangeArrowheads="1"/>
          </p:cNvSpPr>
          <p:nvPr/>
        </p:nvSpPr>
        <p:spPr bwMode="auto">
          <a:xfrm>
            <a:off x="3962400" y="2392363"/>
            <a:ext cx="212407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sz="4200" b="1">
                <a:solidFill>
                  <a:srgbClr val="000000"/>
                </a:solidFill>
                <a:latin typeface="Courier New" pitchFamily="49" charset="0"/>
                <a:cs typeface="Courier New" pitchFamily="49" charset="0"/>
              </a:rPr>
              <a:t>-</a:t>
            </a:r>
          </a:p>
        </p:txBody>
      </p:sp>
      <p:sp>
        <p:nvSpPr>
          <p:cNvPr id="15365" name="TextBox 52"/>
          <p:cNvSpPr txBox="1">
            <a:spLocks noChangeArrowheads="1"/>
          </p:cNvSpPr>
          <p:nvPr/>
        </p:nvSpPr>
        <p:spPr bwMode="auto">
          <a:xfrm>
            <a:off x="3657600" y="3190875"/>
            <a:ext cx="296227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sz="4200" b="1" dirty="0">
                <a:solidFill>
                  <a:srgbClr val="000000"/>
                </a:solidFill>
                <a:latin typeface="Courier New" pitchFamily="49" charset="0"/>
                <a:cs typeface="Courier New" pitchFamily="49" charset="0"/>
              </a:rPr>
              <a:t>* </a:t>
            </a:r>
            <a:r>
              <a:rPr lang="en-US" sz="4200" b="1" dirty="0" smtClean="0">
                <a:solidFill>
                  <a:srgbClr val="000000"/>
                </a:solidFill>
                <a:latin typeface="Courier New" pitchFamily="49" charset="0"/>
                <a:cs typeface="Courier New" pitchFamily="49" charset="0"/>
              </a:rPr>
              <a:t>/ % //</a:t>
            </a:r>
            <a:endParaRPr lang="en-US" sz="4200" b="1" dirty="0">
              <a:solidFill>
                <a:srgbClr val="000000"/>
              </a:solidFill>
              <a:latin typeface="Courier New" pitchFamily="49" charset="0"/>
              <a:cs typeface="Courier New" pitchFamily="49" charset="0"/>
            </a:endParaRPr>
          </a:p>
        </p:txBody>
      </p:sp>
      <p:sp>
        <p:nvSpPr>
          <p:cNvPr id="15366" name="TextBox 53"/>
          <p:cNvSpPr txBox="1">
            <a:spLocks noChangeArrowheads="1"/>
          </p:cNvSpPr>
          <p:nvPr/>
        </p:nvSpPr>
        <p:spPr bwMode="auto">
          <a:xfrm>
            <a:off x="3962400" y="3990975"/>
            <a:ext cx="212407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sz="4200" b="1">
                <a:solidFill>
                  <a:srgbClr val="000000"/>
                </a:solidFill>
                <a:latin typeface="Courier New" pitchFamily="49" charset="0"/>
                <a:cs typeface="Courier New" pitchFamily="49" charset="0"/>
              </a:rPr>
              <a:t>+ -</a:t>
            </a:r>
          </a:p>
        </p:txBody>
      </p:sp>
      <p:sp>
        <p:nvSpPr>
          <p:cNvPr id="15367" name="TextBox 54"/>
          <p:cNvSpPr txBox="1">
            <a:spLocks noChangeArrowheads="1"/>
          </p:cNvSpPr>
          <p:nvPr/>
        </p:nvSpPr>
        <p:spPr bwMode="auto">
          <a:xfrm>
            <a:off x="3652838" y="4789488"/>
            <a:ext cx="27432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sz="4200" b="1">
                <a:solidFill>
                  <a:srgbClr val="000000"/>
                </a:solidFill>
                <a:latin typeface="Courier New" pitchFamily="49" charset="0"/>
                <a:cs typeface="Courier New" pitchFamily="49" charset="0"/>
              </a:rPr>
              <a:t>&gt; == &lt;</a:t>
            </a:r>
          </a:p>
        </p:txBody>
      </p:sp>
      <p:sp>
        <p:nvSpPr>
          <p:cNvPr id="15368" name="TextBox 55"/>
          <p:cNvSpPr txBox="1">
            <a:spLocks noChangeArrowheads="1"/>
          </p:cNvSpPr>
          <p:nvPr/>
        </p:nvSpPr>
        <p:spPr bwMode="auto">
          <a:xfrm>
            <a:off x="3652838" y="5588000"/>
            <a:ext cx="27432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sz="4200" b="1">
                <a:solidFill>
                  <a:srgbClr val="000000"/>
                </a:solidFill>
                <a:latin typeface="Courier New" pitchFamily="49" charset="0"/>
                <a:cs typeface="Courier New" pitchFamily="49" charset="0"/>
              </a:rPr>
              <a:t>=</a:t>
            </a:r>
          </a:p>
        </p:txBody>
      </p:sp>
      <p:sp>
        <p:nvSpPr>
          <p:cNvPr id="15369" name="Text Box 2"/>
          <p:cNvSpPr txBox="1">
            <a:spLocks noChangeArrowheads="1"/>
          </p:cNvSpPr>
          <p:nvPr/>
        </p:nvSpPr>
        <p:spPr bwMode="auto">
          <a:xfrm>
            <a:off x="273050" y="152400"/>
            <a:ext cx="6516688"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4200">
                <a:solidFill>
                  <a:srgbClr val="000000"/>
                </a:solidFill>
                <a:latin typeface="Cambria" pitchFamily="18" charset="0"/>
              </a:rPr>
              <a:t>Operate!</a:t>
            </a:r>
          </a:p>
        </p:txBody>
      </p:sp>
      <p:cxnSp>
        <p:nvCxnSpPr>
          <p:cNvPr id="10" name="Straight Arrow Connector 8"/>
          <p:cNvCxnSpPr>
            <a:cxnSpLocks noChangeShapeType="1"/>
          </p:cNvCxnSpPr>
          <p:nvPr/>
        </p:nvCxnSpPr>
        <p:spPr bwMode="auto">
          <a:xfrm flipV="1">
            <a:off x="8763000" y="746125"/>
            <a:ext cx="0" cy="5578475"/>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1" name="TextBox 43"/>
          <p:cNvSpPr txBox="1">
            <a:spLocks noChangeArrowheads="1"/>
          </p:cNvSpPr>
          <p:nvPr/>
        </p:nvSpPr>
        <p:spPr bwMode="auto">
          <a:xfrm>
            <a:off x="6797675" y="333375"/>
            <a:ext cx="22050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r>
              <a:rPr lang="en-US" sz="1800" b="1" dirty="0">
                <a:solidFill>
                  <a:srgbClr val="000000"/>
                </a:solidFill>
                <a:latin typeface="Calibri" pitchFamily="34" charset="0"/>
              </a:rPr>
              <a:t>higher precedence</a:t>
            </a:r>
          </a:p>
        </p:txBody>
      </p:sp>
    </p:spTree>
    <p:extLst>
      <p:ext uri="{BB962C8B-B14F-4D97-AF65-F5344CB8AC3E}">
        <p14:creationId xmlns:p14="http://schemas.microsoft.com/office/powerpoint/2010/main" val="1668641862"/>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2"/>
          <p:cNvSpPr txBox="1">
            <a:spLocks noChangeArrowheads="1"/>
          </p:cNvSpPr>
          <p:nvPr/>
        </p:nvSpPr>
        <p:spPr bwMode="auto">
          <a:xfrm>
            <a:off x="1316038" y="287338"/>
            <a:ext cx="571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a:solidFill>
                  <a:srgbClr val="1E16E4"/>
                </a:solidFill>
                <a:latin typeface="Comic Sans MS" pitchFamily="66" charset="0"/>
              </a:rPr>
              <a:t>Raising and razing lists</a:t>
            </a:r>
          </a:p>
        </p:txBody>
      </p:sp>
      <p:sp>
        <p:nvSpPr>
          <p:cNvPr id="68611" name="Rectangle 3"/>
          <p:cNvSpPr>
            <a:spLocks noChangeArrowheads="1"/>
          </p:cNvSpPr>
          <p:nvPr/>
        </p:nvSpPr>
        <p:spPr bwMode="auto">
          <a:xfrm>
            <a:off x="304800" y="2333625"/>
            <a:ext cx="8302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latin typeface="Times" pitchFamily="-106" charset="0"/>
              </a:rPr>
              <a:t>What are</a:t>
            </a:r>
          </a:p>
        </p:txBody>
      </p:sp>
      <p:sp>
        <p:nvSpPr>
          <p:cNvPr id="68612" name="Text Box 4"/>
          <p:cNvSpPr txBox="1">
            <a:spLocks noChangeArrowheads="1"/>
          </p:cNvSpPr>
          <p:nvPr/>
        </p:nvSpPr>
        <p:spPr bwMode="auto">
          <a:xfrm>
            <a:off x="6629400" y="152400"/>
            <a:ext cx="23622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4200" i="1">
                <a:latin typeface="Times" pitchFamily="-106" charset="0"/>
              </a:rPr>
              <a:t>"Quiz"</a:t>
            </a:r>
          </a:p>
        </p:txBody>
      </p:sp>
      <p:sp>
        <p:nvSpPr>
          <p:cNvPr id="68613" name="Text Box 5"/>
          <p:cNvSpPr txBox="1">
            <a:spLocks noChangeArrowheads="1"/>
          </p:cNvSpPr>
          <p:nvPr/>
        </p:nvSpPr>
        <p:spPr bwMode="auto">
          <a:xfrm>
            <a:off x="304800" y="966788"/>
            <a:ext cx="3124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b="1">
                <a:latin typeface="Courier New" pitchFamily="49" charset="0"/>
              </a:rPr>
              <a:t>pi = [3,1,4,1,5,9]</a:t>
            </a:r>
          </a:p>
        </p:txBody>
      </p:sp>
      <p:sp>
        <p:nvSpPr>
          <p:cNvPr id="68614" name="Text Box 6"/>
          <p:cNvSpPr txBox="1">
            <a:spLocks noChangeArrowheads="1"/>
          </p:cNvSpPr>
          <p:nvPr/>
        </p:nvSpPr>
        <p:spPr bwMode="auto">
          <a:xfrm>
            <a:off x="4038600" y="966788"/>
            <a:ext cx="4038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b="1">
                <a:latin typeface="Courier New" pitchFamily="49" charset="0"/>
              </a:rPr>
              <a:t>Q = [ </a:t>
            </a:r>
            <a:r>
              <a:rPr lang="en-US" sz="1800" b="1">
                <a:solidFill>
                  <a:srgbClr val="009600"/>
                </a:solidFill>
                <a:latin typeface="Courier New" pitchFamily="49" charset="0"/>
              </a:rPr>
              <a:t>'pi'</a:t>
            </a:r>
            <a:r>
              <a:rPr lang="en-US" sz="1800" b="1">
                <a:latin typeface="Courier New" pitchFamily="49" charset="0"/>
              </a:rPr>
              <a:t>, </a:t>
            </a:r>
            <a:r>
              <a:rPr lang="en-US" sz="1800" b="1">
                <a:solidFill>
                  <a:srgbClr val="009600"/>
                </a:solidFill>
                <a:latin typeface="Courier New" pitchFamily="49" charset="0"/>
              </a:rPr>
              <a:t>"isn't"</a:t>
            </a:r>
            <a:r>
              <a:rPr lang="en-US" sz="1800" b="1">
                <a:latin typeface="Courier New" pitchFamily="49" charset="0"/>
              </a:rPr>
              <a:t>, [4,2] ] </a:t>
            </a:r>
          </a:p>
        </p:txBody>
      </p:sp>
      <p:sp>
        <p:nvSpPr>
          <p:cNvPr id="68615" name="Rectangle 7"/>
          <p:cNvSpPr>
            <a:spLocks noChangeArrowheads="1"/>
          </p:cNvSpPr>
          <p:nvPr/>
        </p:nvSpPr>
        <p:spPr bwMode="auto">
          <a:xfrm>
            <a:off x="304800" y="36576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slice of </a:t>
            </a:r>
            <a:r>
              <a:rPr lang="en-US" sz="1400" b="1">
                <a:latin typeface="Courier New" pitchFamily="49" charset="0"/>
              </a:rPr>
              <a:t>pi</a:t>
            </a:r>
            <a:r>
              <a:rPr lang="en-US" sz="1400">
                <a:latin typeface="Times" pitchFamily="-106" charset="0"/>
              </a:rPr>
              <a:t> is </a:t>
            </a:r>
            <a:r>
              <a:rPr lang="en-US" sz="1400" b="1">
                <a:latin typeface="Courier New" pitchFamily="49" charset="0"/>
              </a:rPr>
              <a:t>[3,4,5]</a:t>
            </a:r>
          </a:p>
        </p:txBody>
      </p:sp>
      <p:sp>
        <p:nvSpPr>
          <p:cNvPr id="68616" name="Rectangle 8"/>
          <p:cNvSpPr>
            <a:spLocks noChangeArrowheads="1"/>
          </p:cNvSpPr>
          <p:nvPr/>
        </p:nvSpPr>
        <p:spPr bwMode="auto">
          <a:xfrm>
            <a:off x="2400300" y="611505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pi[pi[2]]</a:t>
            </a:r>
            <a:r>
              <a:rPr lang="en-US" sz="1400">
                <a:latin typeface="Times" pitchFamily="-106" charset="0"/>
              </a:rPr>
              <a:t>?</a:t>
            </a:r>
          </a:p>
        </p:txBody>
      </p:sp>
      <p:sp>
        <p:nvSpPr>
          <p:cNvPr id="68617" name="Text Box 9"/>
          <p:cNvSpPr txBox="1">
            <a:spLocks noChangeArrowheads="1"/>
          </p:cNvSpPr>
          <p:nvPr/>
        </p:nvSpPr>
        <p:spPr bwMode="auto">
          <a:xfrm>
            <a:off x="750888" y="1462088"/>
            <a:ext cx="7086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b="1">
                <a:latin typeface="Courier New" pitchFamily="49" charset="0"/>
              </a:rPr>
              <a:t>message = </a:t>
            </a:r>
            <a:r>
              <a:rPr lang="en-US" sz="1800" b="1">
                <a:solidFill>
                  <a:srgbClr val="009600"/>
                </a:solidFill>
                <a:latin typeface="Courier New" pitchFamily="49" charset="0"/>
              </a:rPr>
              <a:t>'You need parentheses for chemistry !'</a:t>
            </a:r>
            <a:r>
              <a:rPr lang="en-US" sz="1800" b="1">
                <a:latin typeface="Courier New" pitchFamily="49" charset="0"/>
              </a:rPr>
              <a:t> </a:t>
            </a:r>
          </a:p>
        </p:txBody>
      </p:sp>
      <p:sp>
        <p:nvSpPr>
          <p:cNvPr id="68618" name="Rectangle 10"/>
          <p:cNvSpPr>
            <a:spLocks noChangeArrowheads="1"/>
          </p:cNvSpPr>
          <p:nvPr/>
        </p:nvSpPr>
        <p:spPr bwMode="auto">
          <a:xfrm>
            <a:off x="4724400" y="47244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message[::5]</a:t>
            </a:r>
            <a:endParaRPr lang="en-US" sz="1400">
              <a:latin typeface="Courier New" pitchFamily="49" charset="0"/>
            </a:endParaRPr>
          </a:p>
        </p:txBody>
      </p:sp>
      <p:sp>
        <p:nvSpPr>
          <p:cNvPr id="68619" name="Rectangle 11"/>
          <p:cNvSpPr>
            <a:spLocks noChangeArrowheads="1"/>
          </p:cNvSpPr>
          <p:nvPr/>
        </p:nvSpPr>
        <p:spPr bwMode="auto">
          <a:xfrm>
            <a:off x="304800" y="4343400"/>
            <a:ext cx="3657600" cy="113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70000"/>
              </a:lnSpc>
            </a:pPr>
            <a:r>
              <a:rPr lang="en-US" sz="1400">
                <a:latin typeface="Times" pitchFamily="-106" charset="0"/>
              </a:rPr>
              <a:t>What are </a:t>
            </a:r>
          </a:p>
          <a:p>
            <a:pPr>
              <a:lnSpc>
                <a:spcPct val="70000"/>
              </a:lnSpc>
            </a:pPr>
            <a:endParaRPr lang="en-US" sz="1400">
              <a:latin typeface="Times" pitchFamily="-106" charset="0"/>
            </a:endParaRPr>
          </a:p>
          <a:p>
            <a:pPr>
              <a:lnSpc>
                <a:spcPct val="70000"/>
              </a:lnSpc>
            </a:pPr>
            <a:r>
              <a:rPr lang="en-US" sz="1400" b="1">
                <a:latin typeface="Courier New" pitchFamily="49" charset="0"/>
              </a:rPr>
              <a:t> pi[0] * (pi[1] + pi[2])</a:t>
            </a:r>
            <a:r>
              <a:rPr lang="en-US" sz="1400">
                <a:latin typeface="Times" pitchFamily="-106" charset="0"/>
              </a:rPr>
              <a:t>  </a:t>
            </a:r>
          </a:p>
          <a:p>
            <a:pPr>
              <a:lnSpc>
                <a:spcPct val="70000"/>
              </a:lnSpc>
            </a:pPr>
            <a:endParaRPr lang="en-US" sz="1400">
              <a:latin typeface="Times" pitchFamily="-106" charset="0"/>
            </a:endParaRPr>
          </a:p>
          <a:p>
            <a:pPr>
              <a:lnSpc>
                <a:spcPct val="70000"/>
              </a:lnSpc>
            </a:pPr>
            <a:r>
              <a:rPr lang="en-US" sz="1400">
                <a:latin typeface="Times" pitchFamily="-106" charset="0"/>
              </a:rPr>
              <a:t>and   </a:t>
            </a:r>
          </a:p>
          <a:p>
            <a:pPr>
              <a:lnSpc>
                <a:spcPct val="70000"/>
              </a:lnSpc>
            </a:pPr>
            <a:endParaRPr lang="en-US" sz="1400">
              <a:latin typeface="Times" pitchFamily="-106" charset="0"/>
            </a:endParaRPr>
          </a:p>
          <a:p>
            <a:pPr>
              <a:lnSpc>
                <a:spcPct val="70000"/>
              </a:lnSpc>
            </a:pPr>
            <a:r>
              <a:rPr lang="en-US" sz="1400" b="1">
                <a:latin typeface="Courier New" pitchFamily="49" charset="0"/>
              </a:rPr>
              <a:t> pi[0] * (pi[1:2] + pi[2:3])</a:t>
            </a:r>
            <a:endParaRPr lang="en-US" sz="1400">
              <a:latin typeface="Courier New" pitchFamily="49" charset="0"/>
            </a:endParaRPr>
          </a:p>
        </p:txBody>
      </p:sp>
      <p:sp>
        <p:nvSpPr>
          <p:cNvPr id="68620" name="Rectangle 12"/>
          <p:cNvSpPr>
            <a:spLocks noChangeArrowheads="1"/>
          </p:cNvSpPr>
          <p:nvPr/>
        </p:nvSpPr>
        <p:spPr bwMode="auto">
          <a:xfrm>
            <a:off x="4724400" y="37338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a:t>
            </a:r>
            <a:r>
              <a:rPr lang="en-US" sz="1400" b="1">
                <a:latin typeface="Courier New" pitchFamily="49" charset="0"/>
              </a:rPr>
              <a:t> message[9:15]</a:t>
            </a:r>
            <a:endParaRPr lang="en-US" sz="1400">
              <a:latin typeface="Courier New" pitchFamily="49" charset="0"/>
            </a:endParaRPr>
          </a:p>
        </p:txBody>
      </p:sp>
      <p:sp>
        <p:nvSpPr>
          <p:cNvPr id="68621" name="Rectangle 13"/>
          <p:cNvSpPr>
            <a:spLocks noChangeArrowheads="1"/>
          </p:cNvSpPr>
          <p:nvPr/>
        </p:nvSpPr>
        <p:spPr bwMode="auto">
          <a:xfrm>
            <a:off x="4724400" y="2590800"/>
            <a:ext cx="914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are</a:t>
            </a:r>
            <a:endParaRPr lang="en-US" sz="1400">
              <a:latin typeface="Courier New" pitchFamily="49" charset="0"/>
            </a:endParaRPr>
          </a:p>
        </p:txBody>
      </p:sp>
      <p:sp>
        <p:nvSpPr>
          <p:cNvPr id="68622" name="Rectangle 14"/>
          <p:cNvSpPr>
            <a:spLocks noChangeArrowheads="1"/>
          </p:cNvSpPr>
          <p:nvPr/>
        </p:nvSpPr>
        <p:spPr bwMode="auto">
          <a:xfrm>
            <a:off x="304800" y="32004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slice of </a:t>
            </a:r>
            <a:r>
              <a:rPr lang="en-US" sz="1400" b="1">
                <a:latin typeface="Courier New" pitchFamily="49" charset="0"/>
              </a:rPr>
              <a:t>pi</a:t>
            </a:r>
            <a:r>
              <a:rPr lang="en-US" sz="1400">
                <a:latin typeface="Times" pitchFamily="-106" charset="0"/>
              </a:rPr>
              <a:t> is </a:t>
            </a:r>
            <a:r>
              <a:rPr lang="en-US" sz="1400" b="1">
                <a:latin typeface="Courier New" pitchFamily="49" charset="0"/>
              </a:rPr>
              <a:t>[3,1,4]</a:t>
            </a:r>
          </a:p>
        </p:txBody>
      </p:sp>
      <p:sp>
        <p:nvSpPr>
          <p:cNvPr id="68623" name="Rectangle 15"/>
          <p:cNvSpPr>
            <a:spLocks noChangeArrowheads="1"/>
          </p:cNvSpPr>
          <p:nvPr/>
        </p:nvSpPr>
        <p:spPr bwMode="auto">
          <a:xfrm>
            <a:off x="2400300" y="6477000"/>
            <a:ext cx="5257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How many nested </a:t>
            </a:r>
            <a:r>
              <a:rPr lang="en-US" sz="1400" b="1">
                <a:latin typeface="Courier New" pitchFamily="49" charset="0"/>
              </a:rPr>
              <a:t>pi</a:t>
            </a:r>
            <a:r>
              <a:rPr lang="en-US" sz="1400">
                <a:latin typeface="Times" pitchFamily="-106" charset="0"/>
              </a:rPr>
              <a:t>'s before </a:t>
            </a:r>
            <a:r>
              <a:rPr lang="en-US" sz="1400" b="1">
                <a:latin typeface="Courier New" pitchFamily="49" charset="0"/>
              </a:rPr>
              <a:t>pi[…pi[0]…]</a:t>
            </a:r>
            <a:r>
              <a:rPr lang="en-US" sz="1400">
                <a:latin typeface="Times" pitchFamily="-106" charset="0"/>
              </a:rPr>
              <a:t> produces an error?</a:t>
            </a:r>
            <a:endParaRPr lang="en-US" sz="1400">
              <a:latin typeface="Courier New" pitchFamily="49" charset="0"/>
            </a:endParaRPr>
          </a:p>
        </p:txBody>
      </p:sp>
      <p:sp>
        <p:nvSpPr>
          <p:cNvPr id="68624" name="Line 16"/>
          <p:cNvSpPr>
            <a:spLocks noChangeShapeType="1"/>
          </p:cNvSpPr>
          <p:nvPr/>
        </p:nvSpPr>
        <p:spPr bwMode="auto">
          <a:xfrm>
            <a:off x="228600" y="6019800"/>
            <a:ext cx="8686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8625" name="Rectangle 17"/>
          <p:cNvSpPr>
            <a:spLocks noChangeArrowheads="1"/>
          </p:cNvSpPr>
          <p:nvPr/>
        </p:nvSpPr>
        <p:spPr bwMode="auto">
          <a:xfrm>
            <a:off x="152400" y="373063"/>
            <a:ext cx="7762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latin typeface="Times New Roman" pitchFamily="18" charset="0"/>
              </a:rPr>
              <a:t>Name(s):</a:t>
            </a:r>
          </a:p>
        </p:txBody>
      </p:sp>
      <p:sp>
        <p:nvSpPr>
          <p:cNvPr id="68626" name="Line 18"/>
          <p:cNvSpPr>
            <a:spLocks noChangeShapeType="1"/>
          </p:cNvSpPr>
          <p:nvPr/>
        </p:nvSpPr>
        <p:spPr bwMode="auto">
          <a:xfrm>
            <a:off x="889000" y="638175"/>
            <a:ext cx="24923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8627" name="Line 19"/>
          <p:cNvSpPr>
            <a:spLocks noChangeShapeType="1"/>
          </p:cNvSpPr>
          <p:nvPr/>
        </p:nvSpPr>
        <p:spPr bwMode="auto">
          <a:xfrm flipV="1">
            <a:off x="4495800" y="2057400"/>
            <a:ext cx="4763" cy="3860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8628" name="Rectangle 20"/>
          <p:cNvSpPr>
            <a:spLocks noChangeArrowheads="1"/>
          </p:cNvSpPr>
          <p:nvPr/>
        </p:nvSpPr>
        <p:spPr bwMode="auto">
          <a:xfrm>
            <a:off x="228600" y="6019800"/>
            <a:ext cx="2022475" cy="284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pPr algn="ctr"/>
            <a:r>
              <a:rPr lang="en-US" sz="1200" b="1">
                <a:solidFill>
                  <a:srgbClr val="BA12BF"/>
                </a:solidFill>
                <a:latin typeface="Courier New" pitchFamily="49" charset="0"/>
              </a:rPr>
              <a:t>Extra! Mind Muddlers</a:t>
            </a:r>
          </a:p>
        </p:txBody>
      </p:sp>
      <p:sp>
        <p:nvSpPr>
          <p:cNvPr id="68629" name="Rectangle 21"/>
          <p:cNvSpPr>
            <a:spLocks noChangeArrowheads="1"/>
          </p:cNvSpPr>
          <p:nvPr/>
        </p:nvSpPr>
        <p:spPr bwMode="auto">
          <a:xfrm>
            <a:off x="4711700" y="1981200"/>
            <a:ext cx="742950" cy="284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1200" b="1">
                <a:solidFill>
                  <a:srgbClr val="BA12BF"/>
                </a:solidFill>
                <a:latin typeface="Courier New" pitchFamily="49" charset="0"/>
              </a:rPr>
              <a:t>Part 2</a:t>
            </a:r>
          </a:p>
        </p:txBody>
      </p:sp>
      <p:sp>
        <p:nvSpPr>
          <p:cNvPr id="68630" name="Line 22"/>
          <p:cNvSpPr>
            <a:spLocks noChangeShapeType="1"/>
          </p:cNvSpPr>
          <p:nvPr/>
        </p:nvSpPr>
        <p:spPr bwMode="auto">
          <a:xfrm>
            <a:off x="228600" y="1981200"/>
            <a:ext cx="75596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8631" name="Rectangle 23"/>
          <p:cNvSpPr>
            <a:spLocks noChangeArrowheads="1"/>
          </p:cNvSpPr>
          <p:nvPr/>
        </p:nvSpPr>
        <p:spPr bwMode="auto">
          <a:xfrm>
            <a:off x="152400" y="1981200"/>
            <a:ext cx="742950" cy="284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1200" b="1">
                <a:solidFill>
                  <a:srgbClr val="BA12BF"/>
                </a:solidFill>
                <a:latin typeface="Courier New" pitchFamily="49" charset="0"/>
              </a:rPr>
              <a:t>Part 1</a:t>
            </a:r>
          </a:p>
        </p:txBody>
      </p:sp>
      <p:sp>
        <p:nvSpPr>
          <p:cNvPr id="68632" name="Rectangle 24"/>
          <p:cNvSpPr>
            <a:spLocks noChangeArrowheads="1"/>
          </p:cNvSpPr>
          <p:nvPr/>
        </p:nvSpPr>
        <p:spPr bwMode="auto">
          <a:xfrm>
            <a:off x="5803900" y="2133600"/>
            <a:ext cx="6111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b="1">
                <a:latin typeface="Courier New" pitchFamily="49" charset="0"/>
              </a:rPr>
              <a:t>Q[0]</a:t>
            </a:r>
          </a:p>
        </p:txBody>
      </p:sp>
      <p:sp>
        <p:nvSpPr>
          <p:cNvPr id="68633" name="Rectangle 25"/>
          <p:cNvSpPr>
            <a:spLocks noChangeArrowheads="1"/>
          </p:cNvSpPr>
          <p:nvPr/>
        </p:nvSpPr>
        <p:spPr bwMode="auto">
          <a:xfrm>
            <a:off x="5803900" y="2438400"/>
            <a:ext cx="8239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b="1">
                <a:latin typeface="Courier New" pitchFamily="49" charset="0"/>
              </a:rPr>
              <a:t>Q[0:1]</a:t>
            </a:r>
          </a:p>
        </p:txBody>
      </p:sp>
      <p:sp>
        <p:nvSpPr>
          <p:cNvPr id="68634" name="Rectangle 26"/>
          <p:cNvSpPr>
            <a:spLocks noChangeArrowheads="1"/>
          </p:cNvSpPr>
          <p:nvPr/>
        </p:nvSpPr>
        <p:spPr bwMode="auto">
          <a:xfrm>
            <a:off x="5803900" y="2743200"/>
            <a:ext cx="930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b="1">
                <a:latin typeface="Courier New" pitchFamily="49" charset="0"/>
              </a:rPr>
              <a:t>Q[0][1]</a:t>
            </a:r>
          </a:p>
        </p:txBody>
      </p:sp>
      <p:sp>
        <p:nvSpPr>
          <p:cNvPr id="68635" name="Rectangle 27"/>
          <p:cNvSpPr>
            <a:spLocks noChangeArrowheads="1"/>
          </p:cNvSpPr>
          <p:nvPr/>
        </p:nvSpPr>
        <p:spPr bwMode="auto">
          <a:xfrm>
            <a:off x="5803900" y="3048000"/>
            <a:ext cx="930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b="1">
                <a:latin typeface="Courier New" pitchFamily="49" charset="0"/>
              </a:rPr>
              <a:t>Q[1][0]</a:t>
            </a:r>
          </a:p>
        </p:txBody>
      </p:sp>
      <p:sp>
        <p:nvSpPr>
          <p:cNvPr id="68636" name="AutoShape 28"/>
          <p:cNvSpPr>
            <a:spLocks/>
          </p:cNvSpPr>
          <p:nvPr/>
        </p:nvSpPr>
        <p:spPr bwMode="auto">
          <a:xfrm>
            <a:off x="5605463" y="2168525"/>
            <a:ext cx="134937" cy="1147763"/>
          </a:xfrm>
          <a:prstGeom prst="leftBrace">
            <a:avLst>
              <a:gd name="adj1" fmla="val 70883"/>
              <a:gd name="adj2" fmla="val 5000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8637" name="Text Box 29"/>
          <p:cNvSpPr txBox="1">
            <a:spLocks noChangeArrowheads="1"/>
          </p:cNvSpPr>
          <p:nvPr/>
        </p:nvSpPr>
        <p:spPr bwMode="auto">
          <a:xfrm>
            <a:off x="7837488" y="2286000"/>
            <a:ext cx="12303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1400" b="1">
                <a:solidFill>
                  <a:srgbClr val="009600"/>
                </a:solidFill>
                <a:latin typeface="Comic Sans MS" pitchFamily="66" charset="0"/>
              </a:rPr>
              <a:t>I       ( ) </a:t>
            </a:r>
          </a:p>
        </p:txBody>
      </p:sp>
      <p:sp>
        <p:nvSpPr>
          <p:cNvPr id="68638" name="AutoShape 30"/>
          <p:cNvSpPr>
            <a:spLocks noChangeArrowheads="1"/>
          </p:cNvSpPr>
          <p:nvPr/>
        </p:nvSpPr>
        <p:spPr bwMode="auto">
          <a:xfrm>
            <a:off x="8399463" y="2352675"/>
            <a:ext cx="192087" cy="188913"/>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009600"/>
          </a:solidFill>
          <a:ln w="9525">
            <a:solidFill>
              <a:schemeClr val="tx1"/>
            </a:solidFill>
            <a:miter lim="800000"/>
            <a:headEnd/>
            <a:tailEnd/>
          </a:ln>
        </p:spPr>
        <p:txBody>
          <a:bodyPr wrap="none" anchor="ctr"/>
          <a:lstStyle/>
          <a:p>
            <a:endParaRPr lang="en-US"/>
          </a:p>
        </p:txBody>
      </p:sp>
      <p:pic>
        <p:nvPicPr>
          <p:cNvPr id="68639" name="Picture 31" descr="GeraldVanHeck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4350" y="1371600"/>
            <a:ext cx="8048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40" name="Rectangle 32"/>
          <p:cNvSpPr>
            <a:spLocks noChangeArrowheads="1"/>
          </p:cNvSpPr>
          <p:nvPr/>
        </p:nvSpPr>
        <p:spPr bwMode="auto">
          <a:xfrm>
            <a:off x="1238250" y="2057400"/>
            <a:ext cx="930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b="1">
                <a:latin typeface="Courier New" pitchFamily="49" charset="0"/>
              </a:rPr>
              <a:t>len(pi)</a:t>
            </a:r>
          </a:p>
        </p:txBody>
      </p:sp>
      <p:sp>
        <p:nvSpPr>
          <p:cNvPr id="68641" name="Rectangle 33"/>
          <p:cNvSpPr>
            <a:spLocks noChangeArrowheads="1"/>
          </p:cNvSpPr>
          <p:nvPr/>
        </p:nvSpPr>
        <p:spPr bwMode="auto">
          <a:xfrm>
            <a:off x="1238250" y="2319338"/>
            <a:ext cx="8239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b="1">
                <a:latin typeface="Courier New" pitchFamily="49" charset="0"/>
              </a:rPr>
              <a:t>len(Q)</a:t>
            </a:r>
          </a:p>
        </p:txBody>
      </p:sp>
      <p:sp>
        <p:nvSpPr>
          <p:cNvPr id="68642" name="Rectangle 34"/>
          <p:cNvSpPr>
            <a:spLocks noChangeArrowheads="1"/>
          </p:cNvSpPr>
          <p:nvPr/>
        </p:nvSpPr>
        <p:spPr bwMode="auto">
          <a:xfrm>
            <a:off x="1238250" y="2581275"/>
            <a:ext cx="11445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b="1">
                <a:latin typeface="Courier New" pitchFamily="49" charset="0"/>
              </a:rPr>
              <a:t>len(Q[1])</a:t>
            </a:r>
          </a:p>
        </p:txBody>
      </p:sp>
      <p:sp>
        <p:nvSpPr>
          <p:cNvPr id="68643" name="AutoShape 35"/>
          <p:cNvSpPr>
            <a:spLocks/>
          </p:cNvSpPr>
          <p:nvPr/>
        </p:nvSpPr>
        <p:spPr bwMode="auto">
          <a:xfrm>
            <a:off x="1122363" y="2112963"/>
            <a:ext cx="144462" cy="730250"/>
          </a:xfrm>
          <a:prstGeom prst="leftBrace">
            <a:avLst>
              <a:gd name="adj1" fmla="val 42125"/>
              <a:gd name="adj2" fmla="val 5000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8644" name="Ink 36"/>
          <p:cNvSpPr>
            <a:spLocks noRot="1" noChangeAspect="1" noEditPoints="1" noChangeArrowheads="1" noChangeShapeType="1" noTextEdit="1"/>
          </p:cNvSpPr>
          <p:nvPr/>
        </p:nvSpPr>
        <p:spPr bwMode="auto">
          <a:xfrm>
            <a:off x="1566863" y="5491163"/>
            <a:ext cx="377825" cy="295275"/>
          </a:xfrm>
          <a:custGeom>
            <a:avLst/>
            <a:gdLst>
              <a:gd name="T0" fmla="*/ 2147483647 w 1051"/>
              <a:gd name="T1" fmla="*/ 2147483647 h 820"/>
              <a:gd name="T2" fmla="*/ 2147483647 w 1051"/>
              <a:gd name="T3" fmla="*/ 2147483647 h 820"/>
              <a:gd name="T4" fmla="*/ 2147483647 w 1051"/>
              <a:gd name="T5" fmla="*/ 2147483647 h 820"/>
              <a:gd name="T6" fmla="*/ 2147483647 w 1051"/>
              <a:gd name="T7" fmla="*/ 2147483647 h 820"/>
              <a:gd name="T8" fmla="*/ 2147483647 w 1051"/>
              <a:gd name="T9" fmla="*/ 2147483647 h 820"/>
              <a:gd name="T10" fmla="*/ 2147483647 w 1051"/>
              <a:gd name="T11" fmla="*/ 2147483647 h 820"/>
              <a:gd name="T12" fmla="*/ 2147483647 w 1051"/>
              <a:gd name="T13" fmla="*/ 2147483647 h 820"/>
              <a:gd name="T14" fmla="*/ 2147483647 w 1051"/>
              <a:gd name="T15" fmla="*/ 2147483647 h 820"/>
              <a:gd name="T16" fmla="*/ 2147483647 w 1051"/>
              <a:gd name="T17" fmla="*/ 2147483647 h 820"/>
              <a:gd name="T18" fmla="*/ 2147483647 w 1051"/>
              <a:gd name="T19" fmla="*/ 2147483647 h 820"/>
              <a:gd name="T20" fmla="*/ 2147483647 w 1051"/>
              <a:gd name="T21" fmla="*/ 2147483647 h 820"/>
              <a:gd name="T22" fmla="*/ 2147483647 w 1051"/>
              <a:gd name="T23" fmla="*/ 2147483647 h 820"/>
              <a:gd name="T24" fmla="*/ 2147483647 w 1051"/>
              <a:gd name="T25" fmla="*/ 2147483647 h 820"/>
              <a:gd name="T26" fmla="*/ 2147483647 w 1051"/>
              <a:gd name="T27" fmla="*/ 2147483647 h 820"/>
              <a:gd name="T28" fmla="*/ 2147483647 w 1051"/>
              <a:gd name="T29" fmla="*/ 2147483647 h 820"/>
              <a:gd name="T30" fmla="*/ 2147483647 w 1051"/>
              <a:gd name="T31" fmla="*/ 0 h 820"/>
              <a:gd name="T32" fmla="*/ 2147483647 w 1051"/>
              <a:gd name="T33" fmla="*/ 2147483647 h 820"/>
              <a:gd name="T34" fmla="*/ 2147483647 w 1051"/>
              <a:gd name="T35" fmla="*/ 2147483647 h 820"/>
              <a:gd name="T36" fmla="*/ 2147483647 w 1051"/>
              <a:gd name="T37" fmla="*/ 2147483647 h 820"/>
              <a:gd name="T38" fmla="*/ 2147483647 w 1051"/>
              <a:gd name="T39" fmla="*/ 2147483647 h 820"/>
              <a:gd name="T40" fmla="*/ 2147483647 w 1051"/>
              <a:gd name="T41" fmla="*/ 2147483647 h 820"/>
              <a:gd name="T42" fmla="*/ 2147483647 w 1051"/>
              <a:gd name="T43" fmla="*/ 2147483647 h 820"/>
              <a:gd name="T44" fmla="*/ 2147483647 w 1051"/>
              <a:gd name="T45" fmla="*/ 2147483647 h 820"/>
              <a:gd name="T46" fmla="*/ 2147483647 w 1051"/>
              <a:gd name="T47" fmla="*/ 2147483647 h 820"/>
              <a:gd name="T48" fmla="*/ 2147483647 w 1051"/>
              <a:gd name="T49" fmla="*/ 2147483647 h 820"/>
              <a:gd name="T50" fmla="*/ 2147483647 w 1051"/>
              <a:gd name="T51" fmla="*/ 2147483647 h 820"/>
              <a:gd name="T52" fmla="*/ 2147483647 w 1051"/>
              <a:gd name="T53" fmla="*/ 2147483647 h 820"/>
              <a:gd name="T54" fmla="*/ 2147483647 w 1051"/>
              <a:gd name="T55" fmla="*/ 2147483647 h 820"/>
              <a:gd name="T56" fmla="*/ 2147483647 w 1051"/>
              <a:gd name="T57" fmla="*/ 2147483647 h 82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051"/>
              <a:gd name="T88" fmla="*/ 0 h 820"/>
              <a:gd name="T89" fmla="*/ 1051 w 1051"/>
              <a:gd name="T90" fmla="*/ 820 h 82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051" h="820" extrusionOk="0">
                <a:moveTo>
                  <a:pt x="323" y="147"/>
                </a:moveTo>
                <a:cubicBezTo>
                  <a:pt x="328" y="130"/>
                  <a:pt x="348" y="122"/>
                  <a:pt x="325" y="105"/>
                </a:cubicBezTo>
                <a:cubicBezTo>
                  <a:pt x="265" y="60"/>
                  <a:pt x="157" y="113"/>
                  <a:pt x="104" y="144"/>
                </a:cubicBezTo>
                <a:cubicBezTo>
                  <a:pt x="70" y="164"/>
                  <a:pt x="56" y="188"/>
                  <a:pt x="50" y="227"/>
                </a:cubicBezTo>
                <a:cubicBezTo>
                  <a:pt x="42" y="278"/>
                  <a:pt x="41" y="331"/>
                  <a:pt x="38" y="382"/>
                </a:cubicBezTo>
                <a:cubicBezTo>
                  <a:pt x="33" y="469"/>
                  <a:pt x="22" y="553"/>
                  <a:pt x="6" y="639"/>
                </a:cubicBezTo>
                <a:cubicBezTo>
                  <a:pt x="1" y="668"/>
                  <a:pt x="-4" y="700"/>
                  <a:pt x="6" y="729"/>
                </a:cubicBezTo>
                <a:cubicBezTo>
                  <a:pt x="14" y="752"/>
                  <a:pt x="37" y="766"/>
                  <a:pt x="57" y="776"/>
                </a:cubicBezTo>
                <a:cubicBezTo>
                  <a:pt x="87" y="791"/>
                  <a:pt x="117" y="799"/>
                  <a:pt x="149" y="806"/>
                </a:cubicBezTo>
                <a:cubicBezTo>
                  <a:pt x="180" y="813"/>
                  <a:pt x="204" y="813"/>
                  <a:pt x="231" y="811"/>
                </a:cubicBezTo>
                <a:cubicBezTo>
                  <a:pt x="255" y="809"/>
                  <a:pt x="260" y="801"/>
                  <a:pt x="279" y="788"/>
                </a:cubicBezTo>
              </a:path>
              <a:path w="1051" h="820" extrusionOk="0">
                <a:moveTo>
                  <a:pt x="432" y="331"/>
                </a:moveTo>
                <a:cubicBezTo>
                  <a:pt x="433" y="366"/>
                  <a:pt x="438" y="399"/>
                  <a:pt x="440" y="433"/>
                </a:cubicBezTo>
                <a:cubicBezTo>
                  <a:pt x="442" y="461"/>
                  <a:pt x="445" y="489"/>
                  <a:pt x="447" y="518"/>
                </a:cubicBezTo>
                <a:cubicBezTo>
                  <a:pt x="449" y="546"/>
                  <a:pt x="450" y="566"/>
                  <a:pt x="471" y="536"/>
                </a:cubicBezTo>
              </a:path>
              <a:path w="1051" h="820" extrusionOk="0">
                <a:moveTo>
                  <a:pt x="682" y="0"/>
                </a:moveTo>
                <a:cubicBezTo>
                  <a:pt x="667" y="7"/>
                  <a:pt x="663" y="8"/>
                  <a:pt x="654" y="12"/>
                </a:cubicBezTo>
                <a:cubicBezTo>
                  <a:pt x="673" y="17"/>
                  <a:pt x="688" y="21"/>
                  <a:pt x="708" y="23"/>
                </a:cubicBezTo>
                <a:cubicBezTo>
                  <a:pt x="734" y="25"/>
                  <a:pt x="761" y="27"/>
                  <a:pt x="787" y="28"/>
                </a:cubicBezTo>
                <a:cubicBezTo>
                  <a:pt x="804" y="28"/>
                  <a:pt x="849" y="22"/>
                  <a:pt x="863" y="38"/>
                </a:cubicBezTo>
                <a:cubicBezTo>
                  <a:pt x="876" y="54"/>
                  <a:pt x="874" y="78"/>
                  <a:pt x="875" y="97"/>
                </a:cubicBezTo>
                <a:cubicBezTo>
                  <a:pt x="876" y="122"/>
                  <a:pt x="875" y="147"/>
                  <a:pt x="877" y="172"/>
                </a:cubicBezTo>
                <a:cubicBezTo>
                  <a:pt x="879" y="204"/>
                  <a:pt x="883" y="236"/>
                  <a:pt x="889" y="267"/>
                </a:cubicBezTo>
                <a:cubicBezTo>
                  <a:pt x="896" y="305"/>
                  <a:pt x="908" y="339"/>
                  <a:pt x="924" y="374"/>
                </a:cubicBezTo>
                <a:cubicBezTo>
                  <a:pt x="951" y="434"/>
                  <a:pt x="983" y="491"/>
                  <a:pt x="1014" y="548"/>
                </a:cubicBezTo>
                <a:cubicBezTo>
                  <a:pt x="1027" y="573"/>
                  <a:pt x="1053" y="610"/>
                  <a:pt x="1050" y="640"/>
                </a:cubicBezTo>
                <a:cubicBezTo>
                  <a:pt x="1047" y="667"/>
                  <a:pt x="1036" y="677"/>
                  <a:pt x="1014" y="691"/>
                </a:cubicBezTo>
                <a:cubicBezTo>
                  <a:pt x="987" y="708"/>
                  <a:pt x="900" y="745"/>
                  <a:pt x="868" y="738"/>
                </a:cubicBezTo>
                <a:cubicBezTo>
                  <a:pt x="844" y="733"/>
                  <a:pt x="838" y="722"/>
                  <a:pt x="831" y="705"/>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8645" name="Ink 37"/>
          <p:cNvSpPr>
            <a:spLocks noRot="1" noChangeAspect="1" noEditPoints="1" noChangeArrowheads="1" noChangeShapeType="1" noTextEdit="1"/>
          </p:cNvSpPr>
          <p:nvPr/>
        </p:nvSpPr>
        <p:spPr bwMode="auto">
          <a:xfrm>
            <a:off x="1990725" y="5830888"/>
            <a:ext cx="306388" cy="246062"/>
          </a:xfrm>
          <a:custGeom>
            <a:avLst/>
            <a:gdLst>
              <a:gd name="T0" fmla="*/ 2147483647 w 853"/>
              <a:gd name="T1" fmla="*/ 0 h 684"/>
              <a:gd name="T2" fmla="*/ 2147483647 w 853"/>
              <a:gd name="T3" fmla="*/ 2147483647 h 684"/>
              <a:gd name="T4" fmla="*/ 2147483647 w 853"/>
              <a:gd name="T5" fmla="*/ 2147483647 h 684"/>
              <a:gd name="T6" fmla="*/ 2147483647 w 853"/>
              <a:gd name="T7" fmla="*/ 2147483647 h 684"/>
              <a:gd name="T8" fmla="*/ 2147483647 w 853"/>
              <a:gd name="T9" fmla="*/ 2147483647 h 684"/>
              <a:gd name="T10" fmla="*/ 2147483647 w 853"/>
              <a:gd name="T11" fmla="*/ 2147483647 h 684"/>
              <a:gd name="T12" fmla="*/ 2147483647 w 853"/>
              <a:gd name="T13" fmla="*/ 2147483647 h 684"/>
              <a:gd name="T14" fmla="*/ 2147483647 w 853"/>
              <a:gd name="T15" fmla="*/ 2147483647 h 684"/>
              <a:gd name="T16" fmla="*/ 2147483647 w 853"/>
              <a:gd name="T17" fmla="*/ 2147483647 h 684"/>
              <a:gd name="T18" fmla="*/ 2147483647 w 853"/>
              <a:gd name="T19" fmla="*/ 2147483647 h 684"/>
              <a:gd name="T20" fmla="*/ 2147483647 w 853"/>
              <a:gd name="T21" fmla="*/ 2147483647 h 684"/>
              <a:gd name="T22" fmla="*/ 2147483647 w 853"/>
              <a:gd name="T23" fmla="*/ 2147483647 h 684"/>
              <a:gd name="T24" fmla="*/ 2147483647 w 853"/>
              <a:gd name="T25" fmla="*/ 2147483647 h 684"/>
              <a:gd name="T26" fmla="*/ 2147483647 w 853"/>
              <a:gd name="T27" fmla="*/ 2147483647 h 684"/>
              <a:gd name="T28" fmla="*/ 2147483647 w 853"/>
              <a:gd name="T29" fmla="*/ 2147483647 h 684"/>
              <a:gd name="T30" fmla="*/ 2147483647 w 853"/>
              <a:gd name="T31" fmla="*/ 2147483647 h 684"/>
              <a:gd name="T32" fmla="*/ 2147483647 w 853"/>
              <a:gd name="T33" fmla="*/ 2147483647 h 684"/>
              <a:gd name="T34" fmla="*/ 2147483647 w 853"/>
              <a:gd name="T35" fmla="*/ 2147483647 h 684"/>
              <a:gd name="T36" fmla="*/ 2147483647 w 853"/>
              <a:gd name="T37" fmla="*/ 2147483647 h 684"/>
              <a:gd name="T38" fmla="*/ 2147483647 w 853"/>
              <a:gd name="T39" fmla="*/ 2147483647 h 684"/>
              <a:gd name="T40" fmla="*/ 2147483647 w 853"/>
              <a:gd name="T41" fmla="*/ 2147483647 h 684"/>
              <a:gd name="T42" fmla="*/ 2147483647 w 853"/>
              <a:gd name="T43" fmla="*/ 2147483647 h 68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53"/>
              <a:gd name="T67" fmla="*/ 0 h 684"/>
              <a:gd name="T68" fmla="*/ 853 w 853"/>
              <a:gd name="T69" fmla="*/ 684 h 68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53" h="684" extrusionOk="0">
                <a:moveTo>
                  <a:pt x="323" y="0"/>
                </a:moveTo>
                <a:cubicBezTo>
                  <a:pt x="335" y="7"/>
                  <a:pt x="339" y="9"/>
                  <a:pt x="346" y="16"/>
                </a:cubicBezTo>
                <a:cubicBezTo>
                  <a:pt x="323" y="19"/>
                  <a:pt x="301" y="24"/>
                  <a:pt x="277" y="26"/>
                </a:cubicBezTo>
                <a:cubicBezTo>
                  <a:pt x="235" y="29"/>
                  <a:pt x="193" y="33"/>
                  <a:pt x="151" y="36"/>
                </a:cubicBezTo>
                <a:cubicBezTo>
                  <a:pt x="121" y="38"/>
                  <a:pt x="54" y="34"/>
                  <a:pt x="28" y="53"/>
                </a:cubicBezTo>
                <a:cubicBezTo>
                  <a:pt x="4" y="71"/>
                  <a:pt x="0" y="81"/>
                  <a:pt x="1" y="111"/>
                </a:cubicBezTo>
                <a:cubicBezTo>
                  <a:pt x="2" y="148"/>
                  <a:pt x="14" y="186"/>
                  <a:pt x="19" y="223"/>
                </a:cubicBezTo>
                <a:cubicBezTo>
                  <a:pt x="31" y="318"/>
                  <a:pt x="24" y="410"/>
                  <a:pt x="22" y="505"/>
                </a:cubicBezTo>
                <a:cubicBezTo>
                  <a:pt x="21" y="539"/>
                  <a:pt x="20" y="582"/>
                  <a:pt x="38" y="612"/>
                </a:cubicBezTo>
                <a:cubicBezTo>
                  <a:pt x="63" y="653"/>
                  <a:pt x="107" y="670"/>
                  <a:pt x="153" y="677"/>
                </a:cubicBezTo>
                <a:cubicBezTo>
                  <a:pt x="187" y="683"/>
                  <a:pt x="219" y="681"/>
                  <a:pt x="252" y="677"/>
                </a:cubicBezTo>
                <a:cubicBezTo>
                  <a:pt x="286" y="673"/>
                  <a:pt x="298" y="668"/>
                  <a:pt x="316" y="640"/>
                </a:cubicBezTo>
              </a:path>
              <a:path w="853" h="684" extrusionOk="0">
                <a:moveTo>
                  <a:pt x="503" y="136"/>
                </a:moveTo>
                <a:cubicBezTo>
                  <a:pt x="502" y="167"/>
                  <a:pt x="505" y="192"/>
                  <a:pt x="509" y="223"/>
                </a:cubicBezTo>
                <a:cubicBezTo>
                  <a:pt x="516" y="276"/>
                  <a:pt x="523" y="329"/>
                  <a:pt x="529" y="382"/>
                </a:cubicBezTo>
                <a:cubicBezTo>
                  <a:pt x="533" y="416"/>
                  <a:pt x="533" y="452"/>
                  <a:pt x="539" y="486"/>
                </a:cubicBezTo>
                <a:cubicBezTo>
                  <a:pt x="543" y="501"/>
                  <a:pt x="545" y="506"/>
                  <a:pt x="559" y="497"/>
                </a:cubicBezTo>
              </a:path>
              <a:path w="853" h="684" extrusionOk="0">
                <a:moveTo>
                  <a:pt x="813" y="412"/>
                </a:moveTo>
                <a:cubicBezTo>
                  <a:pt x="817" y="433"/>
                  <a:pt x="819" y="458"/>
                  <a:pt x="826" y="477"/>
                </a:cubicBezTo>
                <a:cubicBezTo>
                  <a:pt x="838" y="510"/>
                  <a:pt x="850" y="540"/>
                  <a:pt x="852" y="576"/>
                </a:cubicBezTo>
                <a:cubicBezTo>
                  <a:pt x="853" y="592"/>
                  <a:pt x="851" y="638"/>
                  <a:pt x="839" y="651"/>
                </a:cubicBezTo>
                <a:cubicBezTo>
                  <a:pt x="822" y="658"/>
                  <a:pt x="817" y="660"/>
                  <a:pt x="804" y="656"/>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8646" name="Ink 38"/>
          <p:cNvSpPr>
            <a:spLocks noRot="1" noChangeAspect="1" noEditPoints="1" noChangeArrowheads="1" noChangeShapeType="1" noTextEdit="1"/>
          </p:cNvSpPr>
          <p:nvPr/>
        </p:nvSpPr>
        <p:spPr bwMode="auto">
          <a:xfrm>
            <a:off x="2420938" y="5454650"/>
            <a:ext cx="690562" cy="631825"/>
          </a:xfrm>
          <a:custGeom>
            <a:avLst/>
            <a:gdLst>
              <a:gd name="T0" fmla="*/ 2147483647 w 1918"/>
              <a:gd name="T1" fmla="*/ 2147483647 h 1753"/>
              <a:gd name="T2" fmla="*/ 2147483647 w 1918"/>
              <a:gd name="T3" fmla="*/ 2147483647 h 1753"/>
              <a:gd name="T4" fmla="*/ 2147483647 w 1918"/>
              <a:gd name="T5" fmla="*/ 2147483647 h 1753"/>
              <a:gd name="T6" fmla="*/ 2147483647 w 1918"/>
              <a:gd name="T7" fmla="*/ 2147483647 h 1753"/>
              <a:gd name="T8" fmla="*/ 2147483647 w 1918"/>
              <a:gd name="T9" fmla="*/ 2147483647 h 1753"/>
              <a:gd name="T10" fmla="*/ 2147483647 w 1918"/>
              <a:gd name="T11" fmla="*/ 2147483647 h 1753"/>
              <a:gd name="T12" fmla="*/ 2147483647 w 1918"/>
              <a:gd name="T13" fmla="*/ 2147483647 h 1753"/>
              <a:gd name="T14" fmla="*/ 2147483647 w 1918"/>
              <a:gd name="T15" fmla="*/ 2147483647 h 1753"/>
              <a:gd name="T16" fmla="*/ 2147483647 w 1918"/>
              <a:gd name="T17" fmla="*/ 2147483647 h 1753"/>
              <a:gd name="T18" fmla="*/ 2147483647 w 1918"/>
              <a:gd name="T19" fmla="*/ 2147483647 h 1753"/>
              <a:gd name="T20" fmla="*/ 2147483647 w 1918"/>
              <a:gd name="T21" fmla="*/ 2147483647 h 1753"/>
              <a:gd name="T22" fmla="*/ 2147483647 w 1918"/>
              <a:gd name="T23" fmla="*/ 2147483647 h 1753"/>
              <a:gd name="T24" fmla="*/ 2147483647 w 1918"/>
              <a:gd name="T25" fmla="*/ 2147483647 h 1753"/>
              <a:gd name="T26" fmla="*/ 2147483647 w 1918"/>
              <a:gd name="T27" fmla="*/ 2147483647 h 1753"/>
              <a:gd name="T28" fmla="*/ 2147483647 w 1918"/>
              <a:gd name="T29" fmla="*/ 2147483647 h 1753"/>
              <a:gd name="T30" fmla="*/ 2147483647 w 1918"/>
              <a:gd name="T31" fmla="*/ 2147483647 h 1753"/>
              <a:gd name="T32" fmla="*/ 2147483647 w 1918"/>
              <a:gd name="T33" fmla="*/ 2147483647 h 1753"/>
              <a:gd name="T34" fmla="*/ 2147483647 w 1918"/>
              <a:gd name="T35" fmla="*/ 2147483647 h 1753"/>
              <a:gd name="T36" fmla="*/ 2147483647 w 1918"/>
              <a:gd name="T37" fmla="*/ 2147483647 h 1753"/>
              <a:gd name="T38" fmla="*/ 2147483647 w 1918"/>
              <a:gd name="T39" fmla="*/ 2147483647 h 1753"/>
              <a:gd name="T40" fmla="*/ 2147483647 w 1918"/>
              <a:gd name="T41" fmla="*/ 2147483647 h 1753"/>
              <a:gd name="T42" fmla="*/ 2147483647 w 1918"/>
              <a:gd name="T43" fmla="*/ 2147483647 h 1753"/>
              <a:gd name="T44" fmla="*/ 2147483647 w 1918"/>
              <a:gd name="T45" fmla="*/ 2147483647 h 1753"/>
              <a:gd name="T46" fmla="*/ 2147483647 w 1918"/>
              <a:gd name="T47" fmla="*/ 2147483647 h 1753"/>
              <a:gd name="T48" fmla="*/ 2147483647 w 1918"/>
              <a:gd name="T49" fmla="*/ 2147483647 h 1753"/>
              <a:gd name="T50" fmla="*/ 2147483647 w 1918"/>
              <a:gd name="T51" fmla="*/ 2147483647 h 1753"/>
              <a:gd name="T52" fmla="*/ 2147483647 w 1918"/>
              <a:gd name="T53" fmla="*/ 2147483647 h 1753"/>
              <a:gd name="T54" fmla="*/ 2147483647 w 1918"/>
              <a:gd name="T55" fmla="*/ 2147483647 h 1753"/>
              <a:gd name="T56" fmla="*/ 2147483647 w 1918"/>
              <a:gd name="T57" fmla="*/ 2147483647 h 1753"/>
              <a:gd name="T58" fmla="*/ 2147483647 w 1918"/>
              <a:gd name="T59" fmla="*/ 2147483647 h 1753"/>
              <a:gd name="T60" fmla="*/ 2147483647 w 1918"/>
              <a:gd name="T61" fmla="*/ 2147483647 h 1753"/>
              <a:gd name="T62" fmla="*/ 2147483647 w 1918"/>
              <a:gd name="T63" fmla="*/ 2147483647 h 1753"/>
              <a:gd name="T64" fmla="*/ 2147483647 w 1918"/>
              <a:gd name="T65" fmla="*/ 2147483647 h 1753"/>
              <a:gd name="T66" fmla="*/ 2147483647 w 1918"/>
              <a:gd name="T67" fmla="*/ 2147483647 h 175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918"/>
              <a:gd name="T103" fmla="*/ 0 h 1753"/>
              <a:gd name="T104" fmla="*/ 1918 w 1918"/>
              <a:gd name="T105" fmla="*/ 1753 h 175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918" h="1753" extrusionOk="0">
                <a:moveTo>
                  <a:pt x="932" y="144"/>
                </a:moveTo>
                <a:cubicBezTo>
                  <a:pt x="952" y="151"/>
                  <a:pt x="959" y="155"/>
                  <a:pt x="973" y="165"/>
                </a:cubicBezTo>
                <a:cubicBezTo>
                  <a:pt x="954" y="185"/>
                  <a:pt x="940" y="194"/>
                  <a:pt x="914" y="207"/>
                </a:cubicBezTo>
                <a:cubicBezTo>
                  <a:pt x="875" y="226"/>
                  <a:pt x="835" y="242"/>
                  <a:pt x="794" y="258"/>
                </a:cubicBezTo>
                <a:cubicBezTo>
                  <a:pt x="754" y="274"/>
                  <a:pt x="716" y="292"/>
                  <a:pt x="677" y="310"/>
                </a:cubicBezTo>
                <a:cubicBezTo>
                  <a:pt x="656" y="320"/>
                  <a:pt x="622" y="330"/>
                  <a:pt x="614" y="356"/>
                </a:cubicBezTo>
                <a:cubicBezTo>
                  <a:pt x="607" y="380"/>
                  <a:pt x="625" y="413"/>
                  <a:pt x="632" y="435"/>
                </a:cubicBezTo>
                <a:cubicBezTo>
                  <a:pt x="644" y="470"/>
                  <a:pt x="656" y="505"/>
                  <a:pt x="667" y="540"/>
                </a:cubicBezTo>
                <a:cubicBezTo>
                  <a:pt x="679" y="577"/>
                  <a:pt x="691" y="614"/>
                  <a:pt x="702" y="652"/>
                </a:cubicBezTo>
                <a:cubicBezTo>
                  <a:pt x="714" y="695"/>
                  <a:pt x="725" y="745"/>
                  <a:pt x="745" y="785"/>
                </a:cubicBezTo>
                <a:cubicBezTo>
                  <a:pt x="757" y="809"/>
                  <a:pt x="773" y="808"/>
                  <a:pt x="795" y="805"/>
                </a:cubicBezTo>
                <a:cubicBezTo>
                  <a:pt x="820" y="801"/>
                  <a:pt x="845" y="790"/>
                  <a:pt x="869" y="784"/>
                </a:cubicBezTo>
                <a:cubicBezTo>
                  <a:pt x="900" y="776"/>
                  <a:pt x="933" y="779"/>
                  <a:pt x="962" y="773"/>
                </a:cubicBezTo>
                <a:cubicBezTo>
                  <a:pt x="985" y="768"/>
                  <a:pt x="978" y="753"/>
                  <a:pt x="990" y="736"/>
                </a:cubicBezTo>
              </a:path>
              <a:path w="1918" h="1753" extrusionOk="0">
                <a:moveTo>
                  <a:pt x="1098" y="337"/>
                </a:moveTo>
                <a:cubicBezTo>
                  <a:pt x="1102" y="325"/>
                  <a:pt x="1103" y="322"/>
                  <a:pt x="1112" y="321"/>
                </a:cubicBezTo>
                <a:cubicBezTo>
                  <a:pt x="1106" y="338"/>
                  <a:pt x="1104" y="355"/>
                  <a:pt x="1098" y="372"/>
                </a:cubicBezTo>
                <a:cubicBezTo>
                  <a:pt x="1091" y="391"/>
                  <a:pt x="1083" y="411"/>
                  <a:pt x="1076" y="430"/>
                </a:cubicBezTo>
                <a:cubicBezTo>
                  <a:pt x="1071" y="444"/>
                  <a:pt x="1071" y="447"/>
                  <a:pt x="1073" y="462"/>
                </a:cubicBezTo>
                <a:cubicBezTo>
                  <a:pt x="1094" y="464"/>
                  <a:pt x="1113" y="462"/>
                  <a:pt x="1134" y="458"/>
                </a:cubicBezTo>
                <a:cubicBezTo>
                  <a:pt x="1162" y="453"/>
                  <a:pt x="1194" y="450"/>
                  <a:pt x="1221" y="441"/>
                </a:cubicBezTo>
                <a:cubicBezTo>
                  <a:pt x="1244" y="433"/>
                  <a:pt x="1276" y="439"/>
                  <a:pt x="1295" y="422"/>
                </a:cubicBezTo>
                <a:cubicBezTo>
                  <a:pt x="1303" y="407"/>
                  <a:pt x="1306" y="402"/>
                  <a:pt x="1317" y="397"/>
                </a:cubicBezTo>
              </a:path>
              <a:path w="1918" h="1753" extrusionOk="0">
                <a:moveTo>
                  <a:pt x="1338" y="150"/>
                </a:moveTo>
                <a:cubicBezTo>
                  <a:pt x="1348" y="182"/>
                  <a:pt x="1349" y="213"/>
                  <a:pt x="1355" y="247"/>
                </a:cubicBezTo>
                <a:cubicBezTo>
                  <a:pt x="1364" y="302"/>
                  <a:pt x="1370" y="356"/>
                  <a:pt x="1373" y="412"/>
                </a:cubicBezTo>
                <a:cubicBezTo>
                  <a:pt x="1376" y="461"/>
                  <a:pt x="1377" y="510"/>
                  <a:pt x="1380" y="559"/>
                </a:cubicBezTo>
                <a:cubicBezTo>
                  <a:pt x="1381" y="576"/>
                  <a:pt x="1383" y="593"/>
                  <a:pt x="1385" y="610"/>
                </a:cubicBezTo>
                <a:cubicBezTo>
                  <a:pt x="1415" y="602"/>
                  <a:pt x="1405" y="588"/>
                  <a:pt x="1419" y="555"/>
                </a:cubicBezTo>
                <a:cubicBezTo>
                  <a:pt x="1424" y="546"/>
                  <a:pt x="1428" y="537"/>
                  <a:pt x="1433" y="528"/>
                </a:cubicBezTo>
              </a:path>
              <a:path w="1918" h="1753" extrusionOk="0">
                <a:moveTo>
                  <a:pt x="1564" y="0"/>
                </a:moveTo>
                <a:cubicBezTo>
                  <a:pt x="1555" y="10"/>
                  <a:pt x="1527" y="14"/>
                  <a:pt x="1548" y="40"/>
                </a:cubicBezTo>
                <a:cubicBezTo>
                  <a:pt x="1569" y="66"/>
                  <a:pt x="1643" y="53"/>
                  <a:pt x="1669" y="50"/>
                </a:cubicBezTo>
                <a:cubicBezTo>
                  <a:pt x="1701" y="46"/>
                  <a:pt x="1733" y="40"/>
                  <a:pt x="1765" y="36"/>
                </a:cubicBezTo>
                <a:cubicBezTo>
                  <a:pt x="1791" y="33"/>
                  <a:pt x="1797" y="32"/>
                  <a:pt x="1804" y="58"/>
                </a:cubicBezTo>
                <a:cubicBezTo>
                  <a:pt x="1811" y="84"/>
                  <a:pt x="1798" y="127"/>
                  <a:pt x="1797" y="153"/>
                </a:cubicBezTo>
                <a:cubicBezTo>
                  <a:pt x="1795" y="202"/>
                  <a:pt x="1797" y="248"/>
                  <a:pt x="1804" y="297"/>
                </a:cubicBezTo>
                <a:cubicBezTo>
                  <a:pt x="1820" y="415"/>
                  <a:pt x="1875" y="513"/>
                  <a:pt x="1910" y="625"/>
                </a:cubicBezTo>
                <a:cubicBezTo>
                  <a:pt x="1923" y="665"/>
                  <a:pt x="1918" y="698"/>
                  <a:pt x="1876" y="715"/>
                </a:cubicBezTo>
                <a:cubicBezTo>
                  <a:pt x="1847" y="727"/>
                  <a:pt x="1814" y="733"/>
                  <a:pt x="1783" y="735"/>
                </a:cubicBezTo>
                <a:cubicBezTo>
                  <a:pt x="1762" y="736"/>
                  <a:pt x="1730" y="759"/>
                  <a:pt x="1717" y="728"/>
                </a:cubicBezTo>
                <a:cubicBezTo>
                  <a:pt x="1718" y="724"/>
                  <a:pt x="1719" y="721"/>
                  <a:pt x="1720" y="717"/>
                </a:cubicBezTo>
              </a:path>
              <a:path w="1918" h="1753" extrusionOk="0">
                <a:moveTo>
                  <a:pt x="54" y="1083"/>
                </a:moveTo>
                <a:cubicBezTo>
                  <a:pt x="34" y="1099"/>
                  <a:pt x="34" y="1123"/>
                  <a:pt x="26" y="1149"/>
                </a:cubicBezTo>
                <a:cubicBezTo>
                  <a:pt x="16" y="1183"/>
                  <a:pt x="7" y="1218"/>
                  <a:pt x="2" y="1253"/>
                </a:cubicBezTo>
                <a:cubicBezTo>
                  <a:pt x="-1" y="1274"/>
                  <a:pt x="-4" y="1299"/>
                  <a:pt x="12" y="1315"/>
                </a:cubicBezTo>
                <a:cubicBezTo>
                  <a:pt x="27" y="1330"/>
                  <a:pt x="57" y="1327"/>
                  <a:pt x="76" y="1325"/>
                </a:cubicBezTo>
                <a:cubicBezTo>
                  <a:pt x="110" y="1322"/>
                  <a:pt x="150" y="1318"/>
                  <a:pt x="183" y="1307"/>
                </a:cubicBezTo>
                <a:cubicBezTo>
                  <a:pt x="211" y="1298"/>
                  <a:pt x="226" y="1303"/>
                  <a:pt x="242" y="1276"/>
                </a:cubicBezTo>
              </a:path>
              <a:path w="1918" h="1753" extrusionOk="0">
                <a:moveTo>
                  <a:pt x="269" y="1050"/>
                </a:moveTo>
                <a:cubicBezTo>
                  <a:pt x="271" y="1107"/>
                  <a:pt x="269" y="1163"/>
                  <a:pt x="273" y="1220"/>
                </a:cubicBezTo>
                <a:cubicBezTo>
                  <a:pt x="278" y="1293"/>
                  <a:pt x="282" y="1366"/>
                  <a:pt x="290" y="1438"/>
                </a:cubicBezTo>
                <a:cubicBezTo>
                  <a:pt x="295" y="1489"/>
                  <a:pt x="309" y="1539"/>
                  <a:pt x="315" y="1589"/>
                </a:cubicBezTo>
                <a:cubicBezTo>
                  <a:pt x="318" y="1613"/>
                  <a:pt x="312" y="1621"/>
                  <a:pt x="328" y="1594"/>
                </a:cubicBezTo>
              </a:path>
              <a:path w="1918" h="1753" extrusionOk="0">
                <a:moveTo>
                  <a:pt x="471" y="1022"/>
                </a:moveTo>
                <a:cubicBezTo>
                  <a:pt x="466" y="1021"/>
                  <a:pt x="461" y="1021"/>
                  <a:pt x="456" y="1020"/>
                </a:cubicBezTo>
                <a:cubicBezTo>
                  <a:pt x="479" y="1031"/>
                  <a:pt x="495" y="1039"/>
                  <a:pt x="523" y="1043"/>
                </a:cubicBezTo>
                <a:cubicBezTo>
                  <a:pt x="560" y="1049"/>
                  <a:pt x="597" y="1053"/>
                  <a:pt x="634" y="1055"/>
                </a:cubicBezTo>
                <a:cubicBezTo>
                  <a:pt x="658" y="1056"/>
                  <a:pt x="687" y="1053"/>
                  <a:pt x="710" y="1058"/>
                </a:cubicBezTo>
                <a:cubicBezTo>
                  <a:pt x="732" y="1063"/>
                  <a:pt x="732" y="1071"/>
                  <a:pt x="735" y="1091"/>
                </a:cubicBezTo>
                <a:cubicBezTo>
                  <a:pt x="738" y="1112"/>
                  <a:pt x="734" y="1134"/>
                  <a:pt x="732" y="1155"/>
                </a:cubicBezTo>
                <a:cubicBezTo>
                  <a:pt x="729" y="1182"/>
                  <a:pt x="724" y="1208"/>
                  <a:pt x="719" y="1234"/>
                </a:cubicBezTo>
                <a:cubicBezTo>
                  <a:pt x="714" y="1263"/>
                  <a:pt x="714" y="1290"/>
                  <a:pt x="718" y="1319"/>
                </a:cubicBezTo>
                <a:cubicBezTo>
                  <a:pt x="724" y="1364"/>
                  <a:pt x="737" y="1408"/>
                  <a:pt x="750" y="1452"/>
                </a:cubicBezTo>
                <a:cubicBezTo>
                  <a:pt x="765" y="1503"/>
                  <a:pt x="783" y="1553"/>
                  <a:pt x="800" y="1603"/>
                </a:cubicBezTo>
                <a:cubicBezTo>
                  <a:pt x="811" y="1637"/>
                  <a:pt x="838" y="1688"/>
                  <a:pt x="818" y="1724"/>
                </a:cubicBezTo>
                <a:cubicBezTo>
                  <a:pt x="806" y="1745"/>
                  <a:pt x="751" y="1752"/>
                  <a:pt x="729" y="1750"/>
                </a:cubicBezTo>
                <a:cubicBezTo>
                  <a:pt x="701" y="1747"/>
                  <a:pt x="686" y="1739"/>
                  <a:pt x="666" y="1719"/>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8647" name="Ink 40"/>
          <p:cNvSpPr>
            <a:spLocks noRot="1" noChangeAspect="1" noEditPoints="1" noChangeArrowheads="1" noChangeShapeType="1" noTextEdit="1"/>
          </p:cNvSpPr>
          <p:nvPr/>
        </p:nvSpPr>
        <p:spPr bwMode="auto">
          <a:xfrm>
            <a:off x="2708275" y="2195513"/>
            <a:ext cx="4025900" cy="1754187"/>
          </a:xfrm>
          <a:custGeom>
            <a:avLst/>
            <a:gdLst>
              <a:gd name="T0" fmla="*/ 2147483647 w 11183"/>
              <a:gd name="T1" fmla="*/ 2147483647 h 4871"/>
              <a:gd name="T2" fmla="*/ 2147483647 w 11183"/>
              <a:gd name="T3" fmla="*/ 2147483647 h 4871"/>
              <a:gd name="T4" fmla="*/ 2147483647 w 11183"/>
              <a:gd name="T5" fmla="*/ 2147483647 h 4871"/>
              <a:gd name="T6" fmla="*/ 2147483647 w 11183"/>
              <a:gd name="T7" fmla="*/ 2147483647 h 4871"/>
              <a:gd name="T8" fmla="*/ 2147483647 w 11183"/>
              <a:gd name="T9" fmla="*/ 2147483647 h 4871"/>
              <a:gd name="T10" fmla="*/ 2147483647 w 11183"/>
              <a:gd name="T11" fmla="*/ 2147483647 h 4871"/>
              <a:gd name="T12" fmla="*/ 2147483647 w 11183"/>
              <a:gd name="T13" fmla="*/ 2147483647 h 4871"/>
              <a:gd name="T14" fmla="*/ 2147483647 w 11183"/>
              <a:gd name="T15" fmla="*/ 2147483647 h 4871"/>
              <a:gd name="T16" fmla="*/ 2147483647 w 11183"/>
              <a:gd name="T17" fmla="*/ 2147483647 h 4871"/>
              <a:gd name="T18" fmla="*/ 2147483647 w 11183"/>
              <a:gd name="T19" fmla="*/ 2147483647 h 4871"/>
              <a:gd name="T20" fmla="*/ 0 w 11183"/>
              <a:gd name="T21" fmla="*/ 2147483647 h 4871"/>
              <a:gd name="T22" fmla="*/ 2147483647 w 11183"/>
              <a:gd name="T23" fmla="*/ 2147483647 h 4871"/>
              <a:gd name="T24" fmla="*/ 2147483647 w 11183"/>
              <a:gd name="T25" fmla="*/ 2147483647 h 4871"/>
              <a:gd name="T26" fmla="*/ 2147483647 w 11183"/>
              <a:gd name="T27" fmla="*/ 2147483647 h 4871"/>
              <a:gd name="T28" fmla="*/ 2147483647 w 11183"/>
              <a:gd name="T29" fmla="*/ 2147483647 h 4871"/>
              <a:gd name="T30" fmla="*/ 2147483647 w 11183"/>
              <a:gd name="T31" fmla="*/ 2147483647 h 4871"/>
              <a:gd name="T32" fmla="*/ 2147483647 w 11183"/>
              <a:gd name="T33" fmla="*/ 2147483647 h 4871"/>
              <a:gd name="T34" fmla="*/ 2147483647 w 11183"/>
              <a:gd name="T35" fmla="*/ 2147483647 h 4871"/>
              <a:gd name="T36" fmla="*/ 2147483647 w 11183"/>
              <a:gd name="T37" fmla="*/ 2147483647 h 4871"/>
              <a:gd name="T38" fmla="*/ 2147483647 w 11183"/>
              <a:gd name="T39" fmla="*/ 2147483647 h 4871"/>
              <a:gd name="T40" fmla="*/ 2147483647 w 11183"/>
              <a:gd name="T41" fmla="*/ 2147483647 h 4871"/>
              <a:gd name="T42" fmla="*/ 2147483647 w 11183"/>
              <a:gd name="T43" fmla="*/ 2147483647 h 4871"/>
              <a:gd name="T44" fmla="*/ 2147483647 w 11183"/>
              <a:gd name="T45" fmla="*/ 2147483647 h 4871"/>
              <a:gd name="T46" fmla="*/ 2147483647 w 11183"/>
              <a:gd name="T47" fmla="*/ 2147483647 h 4871"/>
              <a:gd name="T48" fmla="*/ 2147483647 w 11183"/>
              <a:gd name="T49" fmla="*/ 2147483647 h 4871"/>
              <a:gd name="T50" fmla="*/ 2147483647 w 11183"/>
              <a:gd name="T51" fmla="*/ 2147483647 h 4871"/>
              <a:gd name="T52" fmla="*/ 2147483647 w 11183"/>
              <a:gd name="T53" fmla="*/ 2147483647 h 4871"/>
              <a:gd name="T54" fmla="*/ 2147483647 w 11183"/>
              <a:gd name="T55" fmla="*/ 2147483647 h 4871"/>
              <a:gd name="T56" fmla="*/ 2147483647 w 11183"/>
              <a:gd name="T57" fmla="*/ 2147483647 h 4871"/>
              <a:gd name="T58" fmla="*/ 2147483647 w 11183"/>
              <a:gd name="T59" fmla="*/ 2147483647 h 4871"/>
              <a:gd name="T60" fmla="*/ 2147483647 w 11183"/>
              <a:gd name="T61" fmla="*/ 2147483647 h 4871"/>
              <a:gd name="T62" fmla="*/ 2147483647 w 11183"/>
              <a:gd name="T63" fmla="*/ 2147483647 h 4871"/>
              <a:gd name="T64" fmla="*/ 2147483647 w 11183"/>
              <a:gd name="T65" fmla="*/ 2147483647 h 4871"/>
              <a:gd name="T66" fmla="*/ 2147483647 w 11183"/>
              <a:gd name="T67" fmla="*/ 2147483647 h 4871"/>
              <a:gd name="T68" fmla="*/ 2147483647 w 11183"/>
              <a:gd name="T69" fmla="*/ 2147483647 h 4871"/>
              <a:gd name="T70" fmla="*/ 2147483647 w 11183"/>
              <a:gd name="T71" fmla="*/ 2147483647 h 4871"/>
              <a:gd name="T72" fmla="*/ 2147483647 w 11183"/>
              <a:gd name="T73" fmla="*/ 2147483647 h 4871"/>
              <a:gd name="T74" fmla="*/ 2147483647 w 11183"/>
              <a:gd name="T75" fmla="*/ 2147483647 h 4871"/>
              <a:gd name="T76" fmla="*/ 2147483647 w 11183"/>
              <a:gd name="T77" fmla="*/ 2147483647 h 4871"/>
              <a:gd name="T78" fmla="*/ 2147483647 w 11183"/>
              <a:gd name="T79" fmla="*/ 2147483647 h 4871"/>
              <a:gd name="T80" fmla="*/ 2147483647 w 11183"/>
              <a:gd name="T81" fmla="*/ 2147483647 h 4871"/>
              <a:gd name="T82" fmla="*/ 2147483647 w 11183"/>
              <a:gd name="T83" fmla="*/ 2147483647 h 4871"/>
              <a:gd name="T84" fmla="*/ 2147483647 w 11183"/>
              <a:gd name="T85" fmla="*/ 2147483647 h 4871"/>
              <a:gd name="T86" fmla="*/ 2147483647 w 11183"/>
              <a:gd name="T87" fmla="*/ 2147483647 h 4871"/>
              <a:gd name="T88" fmla="*/ 2147483647 w 11183"/>
              <a:gd name="T89" fmla="*/ 2147483647 h 4871"/>
              <a:gd name="T90" fmla="*/ 2147483647 w 11183"/>
              <a:gd name="T91" fmla="*/ 2147483647 h 4871"/>
              <a:gd name="T92" fmla="*/ 2147483647 w 11183"/>
              <a:gd name="T93" fmla="*/ 2147483647 h 4871"/>
              <a:gd name="T94" fmla="*/ 2147483647 w 11183"/>
              <a:gd name="T95" fmla="*/ 2147483647 h 4871"/>
              <a:gd name="T96" fmla="*/ 2147483647 w 11183"/>
              <a:gd name="T97" fmla="*/ 2147483647 h 4871"/>
              <a:gd name="T98" fmla="*/ 2147483647 w 11183"/>
              <a:gd name="T99" fmla="*/ 2147483647 h 4871"/>
              <a:gd name="T100" fmla="*/ 2147483647 w 11183"/>
              <a:gd name="T101" fmla="*/ 2147483647 h 4871"/>
              <a:gd name="T102" fmla="*/ 2147483647 w 11183"/>
              <a:gd name="T103" fmla="*/ 2147483647 h 4871"/>
              <a:gd name="T104" fmla="*/ 2147483647 w 11183"/>
              <a:gd name="T105" fmla="*/ 2147483647 h 4871"/>
              <a:gd name="T106" fmla="*/ 2147483647 w 11183"/>
              <a:gd name="T107" fmla="*/ 2147483647 h 4871"/>
              <a:gd name="T108" fmla="*/ 2147483647 w 11183"/>
              <a:gd name="T109" fmla="*/ 2147483647 h 4871"/>
              <a:gd name="T110" fmla="*/ 2147483647 w 11183"/>
              <a:gd name="T111" fmla="*/ 2147483647 h 4871"/>
              <a:gd name="T112" fmla="*/ 2147483647 w 11183"/>
              <a:gd name="T113" fmla="*/ 0 h 487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1183"/>
              <a:gd name="T172" fmla="*/ 0 h 4871"/>
              <a:gd name="T173" fmla="*/ 11183 w 11183"/>
              <a:gd name="T174" fmla="*/ 4871 h 487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1183" h="4871" extrusionOk="0">
                <a:moveTo>
                  <a:pt x="1513" y="3130"/>
                </a:moveTo>
                <a:cubicBezTo>
                  <a:pt x="1513" y="3137"/>
                  <a:pt x="1513" y="3145"/>
                  <a:pt x="1513" y="3152"/>
                </a:cubicBezTo>
              </a:path>
              <a:path w="11183" h="4871" extrusionOk="0">
                <a:moveTo>
                  <a:pt x="1530" y="3366"/>
                </a:moveTo>
                <a:cubicBezTo>
                  <a:pt x="1538" y="3366"/>
                  <a:pt x="1546" y="3366"/>
                  <a:pt x="1554" y="3366"/>
                </a:cubicBezTo>
              </a:path>
              <a:path w="11183" h="4871" extrusionOk="0">
                <a:moveTo>
                  <a:pt x="124" y="4542"/>
                </a:moveTo>
                <a:cubicBezTo>
                  <a:pt x="124" y="4519"/>
                  <a:pt x="124" y="4510"/>
                  <a:pt x="124" y="4494"/>
                </a:cubicBezTo>
                <a:cubicBezTo>
                  <a:pt x="87" y="4507"/>
                  <a:pt x="99" y="4520"/>
                  <a:pt x="99" y="4564"/>
                </a:cubicBezTo>
                <a:cubicBezTo>
                  <a:pt x="99" y="4628"/>
                  <a:pt x="114" y="4672"/>
                  <a:pt x="124" y="4730"/>
                </a:cubicBezTo>
                <a:cubicBezTo>
                  <a:pt x="134" y="4787"/>
                  <a:pt x="131" y="4799"/>
                  <a:pt x="148" y="4848"/>
                </a:cubicBezTo>
                <a:cubicBezTo>
                  <a:pt x="162" y="4890"/>
                  <a:pt x="124" y="4832"/>
                  <a:pt x="124" y="4800"/>
                </a:cubicBezTo>
              </a:path>
              <a:path w="11183" h="4871" extrusionOk="0">
                <a:moveTo>
                  <a:pt x="0" y="4564"/>
                </a:moveTo>
                <a:cubicBezTo>
                  <a:pt x="7" y="4510"/>
                  <a:pt x="13" y="4462"/>
                  <a:pt x="50" y="4424"/>
                </a:cubicBezTo>
                <a:cubicBezTo>
                  <a:pt x="90" y="4383"/>
                  <a:pt x="108" y="4359"/>
                  <a:pt x="165" y="4354"/>
                </a:cubicBezTo>
                <a:cubicBezTo>
                  <a:pt x="251" y="4347"/>
                  <a:pt x="262" y="4366"/>
                  <a:pt x="313" y="4424"/>
                </a:cubicBezTo>
                <a:cubicBezTo>
                  <a:pt x="337" y="4451"/>
                  <a:pt x="354" y="4524"/>
                  <a:pt x="337" y="4564"/>
                </a:cubicBezTo>
                <a:cubicBezTo>
                  <a:pt x="319" y="4607"/>
                  <a:pt x="266" y="4615"/>
                  <a:pt x="239" y="4634"/>
                </a:cubicBezTo>
                <a:cubicBezTo>
                  <a:pt x="211" y="4653"/>
                  <a:pt x="164" y="4682"/>
                  <a:pt x="124" y="4660"/>
                </a:cubicBezTo>
                <a:cubicBezTo>
                  <a:pt x="116" y="4651"/>
                  <a:pt x="107" y="4643"/>
                  <a:pt x="99" y="4634"/>
                </a:cubicBezTo>
              </a:path>
              <a:path w="11183" h="4871" extrusionOk="0">
                <a:moveTo>
                  <a:pt x="502" y="4402"/>
                </a:moveTo>
                <a:cubicBezTo>
                  <a:pt x="520" y="4435"/>
                  <a:pt x="518" y="4455"/>
                  <a:pt x="518" y="4494"/>
                </a:cubicBezTo>
                <a:cubicBezTo>
                  <a:pt x="518" y="4533"/>
                  <a:pt x="518" y="4573"/>
                  <a:pt x="518" y="4612"/>
                </a:cubicBezTo>
                <a:cubicBezTo>
                  <a:pt x="559" y="4624"/>
                  <a:pt x="527" y="4622"/>
                  <a:pt x="568" y="4634"/>
                </a:cubicBezTo>
              </a:path>
              <a:path w="11183" h="4871" extrusionOk="0">
                <a:moveTo>
                  <a:pt x="592" y="4188"/>
                </a:moveTo>
                <a:cubicBezTo>
                  <a:pt x="544" y="4170"/>
                  <a:pt x="517" y="4151"/>
                  <a:pt x="477" y="4140"/>
                </a:cubicBezTo>
                <a:cubicBezTo>
                  <a:pt x="477" y="4165"/>
                  <a:pt x="477" y="4172"/>
                  <a:pt x="477" y="4188"/>
                </a:cubicBezTo>
              </a:path>
              <a:path w="11183" h="4871" extrusionOk="0">
                <a:moveTo>
                  <a:pt x="1086" y="4048"/>
                </a:moveTo>
                <a:cubicBezTo>
                  <a:pt x="1154" y="4038"/>
                  <a:pt x="1163" y="4014"/>
                  <a:pt x="1160" y="4022"/>
                </a:cubicBezTo>
                <a:cubicBezTo>
                  <a:pt x="1141" y="4073"/>
                  <a:pt x="1090" y="4050"/>
                  <a:pt x="1036" y="4070"/>
                </a:cubicBezTo>
                <a:cubicBezTo>
                  <a:pt x="984" y="4089"/>
                  <a:pt x="947" y="4127"/>
                  <a:pt x="897" y="4140"/>
                </a:cubicBezTo>
                <a:cubicBezTo>
                  <a:pt x="844" y="4154"/>
                  <a:pt x="855" y="4173"/>
                  <a:pt x="831" y="4210"/>
                </a:cubicBezTo>
                <a:cubicBezTo>
                  <a:pt x="805" y="4250"/>
                  <a:pt x="806" y="4257"/>
                  <a:pt x="806" y="4306"/>
                </a:cubicBezTo>
                <a:cubicBezTo>
                  <a:pt x="806" y="4344"/>
                  <a:pt x="831" y="4359"/>
                  <a:pt x="831" y="4402"/>
                </a:cubicBezTo>
                <a:cubicBezTo>
                  <a:pt x="831" y="4431"/>
                  <a:pt x="837" y="4493"/>
                  <a:pt x="847" y="4520"/>
                </a:cubicBezTo>
                <a:cubicBezTo>
                  <a:pt x="865" y="4570"/>
                  <a:pt x="872" y="4582"/>
                  <a:pt x="872" y="4634"/>
                </a:cubicBezTo>
                <a:cubicBezTo>
                  <a:pt x="872" y="4678"/>
                  <a:pt x="892" y="4691"/>
                  <a:pt x="897" y="4730"/>
                </a:cubicBezTo>
                <a:cubicBezTo>
                  <a:pt x="903" y="4780"/>
                  <a:pt x="910" y="4799"/>
                  <a:pt x="921" y="4822"/>
                </a:cubicBezTo>
                <a:cubicBezTo>
                  <a:pt x="921" y="4831"/>
                  <a:pt x="921" y="4839"/>
                  <a:pt x="921" y="4848"/>
                </a:cubicBezTo>
                <a:cubicBezTo>
                  <a:pt x="968" y="4848"/>
                  <a:pt x="1014" y="4848"/>
                  <a:pt x="1061" y="4848"/>
                </a:cubicBezTo>
              </a:path>
              <a:path w="11183" h="4871" extrusionOk="0">
                <a:moveTo>
                  <a:pt x="1225" y="4424"/>
                </a:moveTo>
                <a:cubicBezTo>
                  <a:pt x="1177" y="4424"/>
                  <a:pt x="1156" y="4418"/>
                  <a:pt x="1135" y="4446"/>
                </a:cubicBezTo>
                <a:cubicBezTo>
                  <a:pt x="1106" y="4483"/>
                  <a:pt x="1110" y="4495"/>
                  <a:pt x="1110" y="4542"/>
                </a:cubicBezTo>
                <a:cubicBezTo>
                  <a:pt x="1110" y="4590"/>
                  <a:pt x="1138" y="4635"/>
                  <a:pt x="1184" y="4660"/>
                </a:cubicBezTo>
                <a:cubicBezTo>
                  <a:pt x="1226" y="4683"/>
                  <a:pt x="1331" y="4655"/>
                  <a:pt x="1365" y="4634"/>
                </a:cubicBezTo>
                <a:cubicBezTo>
                  <a:pt x="1413" y="4603"/>
                  <a:pt x="1434" y="4573"/>
                  <a:pt x="1439" y="4520"/>
                </a:cubicBezTo>
                <a:cubicBezTo>
                  <a:pt x="1443" y="4477"/>
                  <a:pt x="1389" y="4435"/>
                  <a:pt x="1365" y="4402"/>
                </a:cubicBezTo>
                <a:cubicBezTo>
                  <a:pt x="1344" y="4374"/>
                  <a:pt x="1312" y="4358"/>
                  <a:pt x="1275" y="4354"/>
                </a:cubicBezTo>
                <a:cubicBezTo>
                  <a:pt x="1250" y="4354"/>
                  <a:pt x="1242" y="4354"/>
                  <a:pt x="1225" y="4354"/>
                </a:cubicBezTo>
              </a:path>
              <a:path w="11183" h="4871" extrusionOk="0">
                <a:moveTo>
                  <a:pt x="1694" y="4402"/>
                </a:moveTo>
                <a:cubicBezTo>
                  <a:pt x="1694" y="4409"/>
                  <a:pt x="1694" y="4417"/>
                  <a:pt x="1694" y="4424"/>
                </a:cubicBezTo>
              </a:path>
              <a:path w="11183" h="4871" extrusionOk="0">
                <a:moveTo>
                  <a:pt x="1719" y="4564"/>
                </a:moveTo>
                <a:cubicBezTo>
                  <a:pt x="1719" y="4604"/>
                  <a:pt x="1711" y="4620"/>
                  <a:pt x="1743" y="4612"/>
                </a:cubicBezTo>
              </a:path>
              <a:path w="11183" h="4871" extrusionOk="0">
                <a:moveTo>
                  <a:pt x="2524" y="4354"/>
                </a:moveTo>
                <a:cubicBezTo>
                  <a:pt x="2524" y="4361"/>
                  <a:pt x="2524" y="4369"/>
                  <a:pt x="2524" y="4376"/>
                </a:cubicBezTo>
              </a:path>
              <a:path w="11183" h="4871" extrusionOk="0">
                <a:moveTo>
                  <a:pt x="2541" y="4590"/>
                </a:moveTo>
                <a:cubicBezTo>
                  <a:pt x="2541" y="4597"/>
                  <a:pt x="2541" y="4605"/>
                  <a:pt x="2541" y="4612"/>
                </a:cubicBezTo>
              </a:path>
              <a:path w="11183" h="4871" extrusionOk="0">
                <a:moveTo>
                  <a:pt x="11182" y="70"/>
                </a:moveTo>
                <a:cubicBezTo>
                  <a:pt x="11151" y="24"/>
                  <a:pt x="11145" y="31"/>
                  <a:pt x="11133" y="0"/>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8648" name="Ink 41"/>
          <p:cNvSpPr>
            <a:spLocks noRot="1" noChangeAspect="1" noEditPoints="1" noChangeArrowheads="1" noChangeShapeType="1" noTextEdit="1"/>
          </p:cNvSpPr>
          <p:nvPr/>
        </p:nvSpPr>
        <p:spPr bwMode="auto">
          <a:xfrm>
            <a:off x="2084388" y="2101850"/>
            <a:ext cx="319087" cy="458788"/>
          </a:xfrm>
          <a:custGeom>
            <a:avLst/>
            <a:gdLst>
              <a:gd name="T0" fmla="*/ 2147483647 w 888"/>
              <a:gd name="T1" fmla="*/ 2147483647 h 1274"/>
              <a:gd name="T2" fmla="*/ 2147483647 w 888"/>
              <a:gd name="T3" fmla="*/ 0 h 1274"/>
              <a:gd name="T4" fmla="*/ 2147483647 w 888"/>
              <a:gd name="T5" fmla="*/ 2147483647 h 1274"/>
              <a:gd name="T6" fmla="*/ 2147483647 w 888"/>
              <a:gd name="T7" fmla="*/ 2147483647 h 1274"/>
              <a:gd name="T8" fmla="*/ 2147483647 w 888"/>
              <a:gd name="T9" fmla="*/ 2147483647 h 1274"/>
              <a:gd name="T10" fmla="*/ 2147483647 w 888"/>
              <a:gd name="T11" fmla="*/ 2147483647 h 1274"/>
              <a:gd name="T12" fmla="*/ 2147483647 w 888"/>
              <a:gd name="T13" fmla="*/ 2147483647 h 1274"/>
              <a:gd name="T14" fmla="*/ 2147483647 w 888"/>
              <a:gd name="T15" fmla="*/ 2147483647 h 1274"/>
              <a:gd name="T16" fmla="*/ 2147483647 w 888"/>
              <a:gd name="T17" fmla="*/ 2147483647 h 1274"/>
              <a:gd name="T18" fmla="*/ 2147483647 w 888"/>
              <a:gd name="T19" fmla="*/ 2147483647 h 1274"/>
              <a:gd name="T20" fmla="*/ 2147483647 w 888"/>
              <a:gd name="T21" fmla="*/ 2147483647 h 1274"/>
              <a:gd name="T22" fmla="*/ 2147483647 w 888"/>
              <a:gd name="T23" fmla="*/ 2147483647 h 1274"/>
              <a:gd name="T24" fmla="*/ 2147483647 w 888"/>
              <a:gd name="T25" fmla="*/ 2147483647 h 1274"/>
              <a:gd name="T26" fmla="*/ 2147483647 w 888"/>
              <a:gd name="T27" fmla="*/ 2147483647 h 1274"/>
              <a:gd name="T28" fmla="*/ 2147483647 w 888"/>
              <a:gd name="T29" fmla="*/ 2147483647 h 1274"/>
              <a:gd name="T30" fmla="*/ 2147483647 w 888"/>
              <a:gd name="T31" fmla="*/ 2147483647 h 1274"/>
              <a:gd name="T32" fmla="*/ 2147483647 w 888"/>
              <a:gd name="T33" fmla="*/ 2147483647 h 1274"/>
              <a:gd name="T34" fmla="*/ 2147483647 w 888"/>
              <a:gd name="T35" fmla="*/ 2147483647 h 1274"/>
              <a:gd name="T36" fmla="*/ 2147483647 w 888"/>
              <a:gd name="T37" fmla="*/ 2147483647 h 1274"/>
              <a:gd name="T38" fmla="*/ 2147483647 w 888"/>
              <a:gd name="T39" fmla="*/ 2147483647 h 1274"/>
              <a:gd name="T40" fmla="*/ 2147483647 w 888"/>
              <a:gd name="T41" fmla="*/ 2147483647 h 1274"/>
              <a:gd name="T42" fmla="*/ 2147483647 w 888"/>
              <a:gd name="T43" fmla="*/ 2147483647 h 1274"/>
              <a:gd name="T44" fmla="*/ 2147483647 w 888"/>
              <a:gd name="T45" fmla="*/ 2147483647 h 1274"/>
              <a:gd name="T46" fmla="*/ 2147483647 w 888"/>
              <a:gd name="T47" fmla="*/ 2147483647 h 1274"/>
              <a:gd name="T48" fmla="*/ 0 w 888"/>
              <a:gd name="T49" fmla="*/ 2147483647 h 127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88"/>
              <a:gd name="T76" fmla="*/ 0 h 1274"/>
              <a:gd name="T77" fmla="*/ 888 w 888"/>
              <a:gd name="T78" fmla="*/ 1274 h 127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88" h="1274" extrusionOk="0">
                <a:moveTo>
                  <a:pt x="682" y="48"/>
                </a:moveTo>
                <a:cubicBezTo>
                  <a:pt x="682" y="25"/>
                  <a:pt x="682" y="16"/>
                  <a:pt x="682" y="0"/>
                </a:cubicBezTo>
                <a:cubicBezTo>
                  <a:pt x="625" y="0"/>
                  <a:pt x="643" y="9"/>
                  <a:pt x="608" y="48"/>
                </a:cubicBezTo>
                <a:cubicBezTo>
                  <a:pt x="565" y="97"/>
                  <a:pt x="550" y="132"/>
                  <a:pt x="534" y="188"/>
                </a:cubicBezTo>
                <a:cubicBezTo>
                  <a:pt x="516" y="254"/>
                  <a:pt x="517" y="312"/>
                  <a:pt x="517" y="381"/>
                </a:cubicBezTo>
                <a:cubicBezTo>
                  <a:pt x="517" y="428"/>
                  <a:pt x="528" y="465"/>
                  <a:pt x="559" y="499"/>
                </a:cubicBezTo>
                <a:cubicBezTo>
                  <a:pt x="607" y="551"/>
                  <a:pt x="650" y="496"/>
                  <a:pt x="698" y="472"/>
                </a:cubicBezTo>
                <a:cubicBezTo>
                  <a:pt x="761" y="441"/>
                  <a:pt x="841" y="400"/>
                  <a:pt x="863" y="333"/>
                </a:cubicBezTo>
                <a:cubicBezTo>
                  <a:pt x="872" y="305"/>
                  <a:pt x="897" y="252"/>
                  <a:pt x="846" y="236"/>
                </a:cubicBezTo>
                <a:cubicBezTo>
                  <a:pt x="809" y="224"/>
                  <a:pt x="726" y="282"/>
                  <a:pt x="698" y="306"/>
                </a:cubicBezTo>
                <a:cubicBezTo>
                  <a:pt x="669" y="331"/>
                  <a:pt x="643" y="415"/>
                  <a:pt x="633" y="451"/>
                </a:cubicBezTo>
                <a:cubicBezTo>
                  <a:pt x="626" y="479"/>
                  <a:pt x="633" y="513"/>
                  <a:pt x="633" y="542"/>
                </a:cubicBezTo>
              </a:path>
              <a:path w="888" h="1274" extrusionOk="0">
                <a:moveTo>
                  <a:pt x="164" y="897"/>
                </a:moveTo>
                <a:cubicBezTo>
                  <a:pt x="164" y="904"/>
                  <a:pt x="164" y="911"/>
                  <a:pt x="164" y="918"/>
                </a:cubicBezTo>
                <a:cubicBezTo>
                  <a:pt x="112" y="859"/>
                  <a:pt x="159" y="870"/>
                  <a:pt x="205" y="848"/>
                </a:cubicBezTo>
                <a:cubicBezTo>
                  <a:pt x="241" y="831"/>
                  <a:pt x="308" y="811"/>
                  <a:pt x="353" y="827"/>
                </a:cubicBezTo>
                <a:cubicBezTo>
                  <a:pt x="404" y="845"/>
                  <a:pt x="373" y="918"/>
                  <a:pt x="353" y="945"/>
                </a:cubicBezTo>
                <a:cubicBezTo>
                  <a:pt x="312" y="1000"/>
                  <a:pt x="282" y="993"/>
                  <a:pt x="230" y="1015"/>
                </a:cubicBezTo>
                <a:cubicBezTo>
                  <a:pt x="192" y="1031"/>
                  <a:pt x="214" y="1049"/>
                  <a:pt x="189" y="1063"/>
                </a:cubicBezTo>
                <a:cubicBezTo>
                  <a:pt x="245" y="1063"/>
                  <a:pt x="282" y="1071"/>
                  <a:pt x="328" y="1085"/>
                </a:cubicBezTo>
                <a:cubicBezTo>
                  <a:pt x="376" y="1099"/>
                  <a:pt x="378" y="1102"/>
                  <a:pt x="378" y="1154"/>
                </a:cubicBezTo>
                <a:cubicBezTo>
                  <a:pt x="378" y="1188"/>
                  <a:pt x="334" y="1232"/>
                  <a:pt x="304" y="1251"/>
                </a:cubicBezTo>
                <a:cubicBezTo>
                  <a:pt x="263" y="1276"/>
                  <a:pt x="186" y="1285"/>
                  <a:pt x="139" y="1273"/>
                </a:cubicBezTo>
                <a:cubicBezTo>
                  <a:pt x="80" y="1258"/>
                  <a:pt x="64" y="1244"/>
                  <a:pt x="24" y="1203"/>
                </a:cubicBezTo>
                <a:cubicBezTo>
                  <a:pt x="16" y="1196"/>
                  <a:pt x="8" y="1188"/>
                  <a:pt x="0" y="1181"/>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8649" name="Ink 43"/>
          <p:cNvSpPr>
            <a:spLocks noRot="1" noChangeAspect="1" noEditPoints="1" noChangeArrowheads="1" noChangeShapeType="1" noTextEdit="1"/>
          </p:cNvSpPr>
          <p:nvPr/>
        </p:nvSpPr>
        <p:spPr bwMode="auto">
          <a:xfrm>
            <a:off x="2635250" y="3213100"/>
            <a:ext cx="1338263" cy="746125"/>
          </a:xfrm>
          <a:custGeom>
            <a:avLst/>
            <a:gdLst>
              <a:gd name="T0" fmla="*/ 2147483647 w 3717"/>
              <a:gd name="T1" fmla="*/ 2147483647 h 2073"/>
              <a:gd name="T2" fmla="*/ 2147483647 w 3717"/>
              <a:gd name="T3" fmla="*/ 2147483647 h 2073"/>
              <a:gd name="T4" fmla="*/ 0 w 3717"/>
              <a:gd name="T5" fmla="*/ 2147483647 h 2073"/>
              <a:gd name="T6" fmla="*/ 2147483647 w 3717"/>
              <a:gd name="T7" fmla="*/ 2147483647 h 2073"/>
              <a:gd name="T8" fmla="*/ 2147483647 w 3717"/>
              <a:gd name="T9" fmla="*/ 2147483647 h 2073"/>
              <a:gd name="T10" fmla="*/ 2147483647 w 3717"/>
              <a:gd name="T11" fmla="*/ 2147483647 h 2073"/>
              <a:gd name="T12" fmla="*/ 2147483647 w 3717"/>
              <a:gd name="T13" fmla="*/ 2147483647 h 2073"/>
              <a:gd name="T14" fmla="*/ 2147483647 w 3717"/>
              <a:gd name="T15" fmla="*/ 2147483647 h 2073"/>
              <a:gd name="T16" fmla="*/ 2147483647 w 3717"/>
              <a:gd name="T17" fmla="*/ 2147483647 h 2073"/>
              <a:gd name="T18" fmla="*/ 2147483647 w 3717"/>
              <a:gd name="T19" fmla="*/ 2147483647 h 2073"/>
              <a:gd name="T20" fmla="*/ 2147483647 w 3717"/>
              <a:gd name="T21" fmla="*/ 0 h 2073"/>
              <a:gd name="T22" fmla="*/ 2147483647 w 3717"/>
              <a:gd name="T23" fmla="*/ 2147483647 h 2073"/>
              <a:gd name="T24" fmla="*/ 2147483647 w 3717"/>
              <a:gd name="T25" fmla="*/ 2147483647 h 2073"/>
              <a:gd name="T26" fmla="*/ 2147483647 w 3717"/>
              <a:gd name="T27" fmla="*/ 2147483647 h 2073"/>
              <a:gd name="T28" fmla="*/ 2147483647 w 3717"/>
              <a:gd name="T29" fmla="*/ 2147483647 h 2073"/>
              <a:gd name="T30" fmla="*/ 2147483647 w 3717"/>
              <a:gd name="T31" fmla="*/ 2147483647 h 2073"/>
              <a:gd name="T32" fmla="*/ 2147483647 w 3717"/>
              <a:gd name="T33" fmla="*/ 2147483647 h 2073"/>
              <a:gd name="T34" fmla="*/ 2147483647 w 3717"/>
              <a:gd name="T35" fmla="*/ 2147483647 h 2073"/>
              <a:gd name="T36" fmla="*/ 2147483647 w 3717"/>
              <a:gd name="T37" fmla="*/ 2147483647 h 2073"/>
              <a:gd name="T38" fmla="*/ 2147483647 w 3717"/>
              <a:gd name="T39" fmla="*/ 2147483647 h 2073"/>
              <a:gd name="T40" fmla="*/ 2147483647 w 3717"/>
              <a:gd name="T41" fmla="*/ 2147483647 h 2073"/>
              <a:gd name="T42" fmla="*/ 2147483647 w 3717"/>
              <a:gd name="T43" fmla="*/ 2147483647 h 2073"/>
              <a:gd name="T44" fmla="*/ 2147483647 w 3717"/>
              <a:gd name="T45" fmla="*/ 2147483647 h 2073"/>
              <a:gd name="T46" fmla="*/ 2147483647 w 3717"/>
              <a:gd name="T47" fmla="*/ 2147483647 h 2073"/>
              <a:gd name="T48" fmla="*/ 2147483647 w 3717"/>
              <a:gd name="T49" fmla="*/ 2147483647 h 2073"/>
              <a:gd name="T50" fmla="*/ 2147483647 w 3717"/>
              <a:gd name="T51" fmla="*/ 0 h 2073"/>
              <a:gd name="T52" fmla="*/ 2147483647 w 3717"/>
              <a:gd name="T53" fmla="*/ 2147483647 h 2073"/>
              <a:gd name="T54" fmla="*/ 2147483647 w 3717"/>
              <a:gd name="T55" fmla="*/ 2147483647 h 2073"/>
              <a:gd name="T56" fmla="*/ 2147483647 w 3717"/>
              <a:gd name="T57" fmla="*/ 2147483647 h 2073"/>
              <a:gd name="T58" fmla="*/ 2147483647 w 3717"/>
              <a:gd name="T59" fmla="*/ 2147483647 h 2073"/>
              <a:gd name="T60" fmla="*/ 2147483647 w 3717"/>
              <a:gd name="T61" fmla="*/ 2147483647 h 2073"/>
              <a:gd name="T62" fmla="*/ 2147483647 w 3717"/>
              <a:gd name="T63" fmla="*/ 2147483647 h 2073"/>
              <a:gd name="T64" fmla="*/ 2147483647 w 3717"/>
              <a:gd name="T65" fmla="*/ 2147483647 h 2073"/>
              <a:gd name="T66" fmla="*/ 2147483647 w 3717"/>
              <a:gd name="T67" fmla="*/ 2147483647 h 2073"/>
              <a:gd name="T68" fmla="*/ 2147483647 w 3717"/>
              <a:gd name="T69" fmla="*/ 2147483647 h 2073"/>
              <a:gd name="T70" fmla="*/ 2147483647 w 3717"/>
              <a:gd name="T71" fmla="*/ 2147483647 h 2073"/>
              <a:gd name="T72" fmla="*/ 2147483647 w 3717"/>
              <a:gd name="T73" fmla="*/ 2147483647 h 2073"/>
              <a:gd name="T74" fmla="*/ 2147483647 w 3717"/>
              <a:gd name="T75" fmla="*/ 2147483647 h 2073"/>
              <a:gd name="T76" fmla="*/ 2147483647 w 3717"/>
              <a:gd name="T77" fmla="*/ 2147483647 h 2073"/>
              <a:gd name="T78" fmla="*/ 2147483647 w 3717"/>
              <a:gd name="T79" fmla="*/ 2147483647 h 2073"/>
              <a:gd name="T80" fmla="*/ 2147483647 w 3717"/>
              <a:gd name="T81" fmla="*/ 2147483647 h 2073"/>
              <a:gd name="T82" fmla="*/ 2147483647 w 3717"/>
              <a:gd name="T83" fmla="*/ 2147483647 h 2073"/>
              <a:gd name="T84" fmla="*/ 2147483647 w 3717"/>
              <a:gd name="T85" fmla="*/ 2147483647 h 2073"/>
              <a:gd name="T86" fmla="*/ 2147483647 w 3717"/>
              <a:gd name="T87" fmla="*/ 2147483647 h 2073"/>
              <a:gd name="T88" fmla="*/ 2147483647 w 3717"/>
              <a:gd name="T89" fmla="*/ 2147483647 h 2073"/>
              <a:gd name="T90" fmla="*/ 2147483647 w 3717"/>
              <a:gd name="T91" fmla="*/ 2147483647 h 2073"/>
              <a:gd name="T92" fmla="*/ 2147483647 w 3717"/>
              <a:gd name="T93" fmla="*/ 2147483647 h 2073"/>
              <a:gd name="T94" fmla="*/ 2147483647 w 3717"/>
              <a:gd name="T95" fmla="*/ 2147483647 h 207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717"/>
              <a:gd name="T145" fmla="*/ 0 h 2073"/>
              <a:gd name="T146" fmla="*/ 3717 w 3717"/>
              <a:gd name="T147" fmla="*/ 2073 h 207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717" h="2073" extrusionOk="0">
                <a:moveTo>
                  <a:pt x="164" y="354"/>
                </a:moveTo>
                <a:cubicBezTo>
                  <a:pt x="143" y="380"/>
                  <a:pt x="122" y="433"/>
                  <a:pt x="115" y="468"/>
                </a:cubicBezTo>
                <a:cubicBezTo>
                  <a:pt x="102" y="538"/>
                  <a:pt x="135" y="594"/>
                  <a:pt x="140" y="660"/>
                </a:cubicBezTo>
                <a:cubicBezTo>
                  <a:pt x="144" y="707"/>
                  <a:pt x="160" y="735"/>
                  <a:pt x="164" y="774"/>
                </a:cubicBezTo>
                <a:cubicBezTo>
                  <a:pt x="164" y="800"/>
                  <a:pt x="164" y="809"/>
                  <a:pt x="164" y="774"/>
                </a:cubicBezTo>
              </a:path>
              <a:path w="3717" h="2073" extrusionOk="0">
                <a:moveTo>
                  <a:pt x="0" y="328"/>
                </a:moveTo>
                <a:cubicBezTo>
                  <a:pt x="12" y="296"/>
                  <a:pt x="49" y="292"/>
                  <a:pt x="90" y="280"/>
                </a:cubicBezTo>
                <a:cubicBezTo>
                  <a:pt x="164" y="259"/>
                  <a:pt x="256" y="248"/>
                  <a:pt x="329" y="280"/>
                </a:cubicBezTo>
                <a:cubicBezTo>
                  <a:pt x="364" y="296"/>
                  <a:pt x="414" y="338"/>
                  <a:pt x="419" y="376"/>
                </a:cubicBezTo>
                <a:cubicBezTo>
                  <a:pt x="424" y="419"/>
                  <a:pt x="362" y="475"/>
                  <a:pt x="329" y="494"/>
                </a:cubicBezTo>
                <a:cubicBezTo>
                  <a:pt x="285" y="520"/>
                  <a:pt x="240" y="542"/>
                  <a:pt x="189" y="542"/>
                </a:cubicBezTo>
                <a:cubicBezTo>
                  <a:pt x="164" y="542"/>
                  <a:pt x="156" y="542"/>
                  <a:pt x="140" y="542"/>
                </a:cubicBezTo>
              </a:path>
              <a:path w="3717" h="2073" extrusionOk="0">
                <a:moveTo>
                  <a:pt x="633" y="280"/>
                </a:moveTo>
                <a:cubicBezTo>
                  <a:pt x="633" y="330"/>
                  <a:pt x="623" y="337"/>
                  <a:pt x="608" y="376"/>
                </a:cubicBezTo>
                <a:cubicBezTo>
                  <a:pt x="594" y="412"/>
                  <a:pt x="596" y="524"/>
                  <a:pt x="633" y="542"/>
                </a:cubicBezTo>
                <a:cubicBezTo>
                  <a:pt x="641" y="542"/>
                  <a:pt x="650" y="542"/>
                  <a:pt x="658" y="542"/>
                </a:cubicBezTo>
              </a:path>
              <a:path w="3717" h="2073" extrusionOk="0">
                <a:moveTo>
                  <a:pt x="707" y="118"/>
                </a:moveTo>
                <a:cubicBezTo>
                  <a:pt x="637" y="118"/>
                  <a:pt x="623" y="138"/>
                  <a:pt x="608" y="92"/>
                </a:cubicBezTo>
                <a:cubicBezTo>
                  <a:pt x="587" y="115"/>
                  <a:pt x="579" y="119"/>
                  <a:pt x="584" y="140"/>
                </a:cubicBezTo>
              </a:path>
              <a:path w="3717" h="2073" extrusionOk="0">
                <a:moveTo>
                  <a:pt x="1266" y="22"/>
                </a:moveTo>
                <a:cubicBezTo>
                  <a:pt x="1291" y="22"/>
                  <a:pt x="1299" y="22"/>
                  <a:pt x="1315" y="22"/>
                </a:cubicBezTo>
                <a:cubicBezTo>
                  <a:pt x="1289" y="14"/>
                  <a:pt x="1282" y="-15"/>
                  <a:pt x="1241" y="0"/>
                </a:cubicBezTo>
                <a:cubicBezTo>
                  <a:pt x="1188" y="19"/>
                  <a:pt x="1162" y="22"/>
                  <a:pt x="1102" y="22"/>
                </a:cubicBezTo>
                <a:cubicBezTo>
                  <a:pt x="1074" y="22"/>
                  <a:pt x="1023" y="30"/>
                  <a:pt x="1011" y="48"/>
                </a:cubicBezTo>
                <a:cubicBezTo>
                  <a:pt x="998" y="68"/>
                  <a:pt x="974" y="83"/>
                  <a:pt x="962" y="118"/>
                </a:cubicBezTo>
                <a:cubicBezTo>
                  <a:pt x="912" y="264"/>
                  <a:pt x="962" y="505"/>
                  <a:pt x="962" y="660"/>
                </a:cubicBezTo>
                <a:cubicBezTo>
                  <a:pt x="1041" y="660"/>
                  <a:pt x="1121" y="660"/>
                  <a:pt x="1200" y="660"/>
                </a:cubicBezTo>
              </a:path>
              <a:path w="3717" h="2073" extrusionOk="0">
                <a:moveTo>
                  <a:pt x="1365" y="280"/>
                </a:moveTo>
                <a:cubicBezTo>
                  <a:pt x="1343" y="310"/>
                  <a:pt x="1320" y="339"/>
                  <a:pt x="1315" y="376"/>
                </a:cubicBezTo>
                <a:cubicBezTo>
                  <a:pt x="1308" y="431"/>
                  <a:pt x="1324" y="450"/>
                  <a:pt x="1340" y="494"/>
                </a:cubicBezTo>
                <a:cubicBezTo>
                  <a:pt x="1350" y="522"/>
                  <a:pt x="1387" y="571"/>
                  <a:pt x="1430" y="564"/>
                </a:cubicBezTo>
                <a:cubicBezTo>
                  <a:pt x="1445" y="562"/>
                  <a:pt x="1549" y="503"/>
                  <a:pt x="1554" y="494"/>
                </a:cubicBezTo>
                <a:cubicBezTo>
                  <a:pt x="1567" y="470"/>
                  <a:pt x="1576" y="383"/>
                  <a:pt x="1570" y="354"/>
                </a:cubicBezTo>
                <a:cubicBezTo>
                  <a:pt x="1561" y="314"/>
                  <a:pt x="1522" y="253"/>
                  <a:pt x="1480" y="236"/>
                </a:cubicBezTo>
                <a:cubicBezTo>
                  <a:pt x="1462" y="229"/>
                  <a:pt x="1413" y="194"/>
                  <a:pt x="1389" y="210"/>
                </a:cubicBezTo>
                <a:cubicBezTo>
                  <a:pt x="1381" y="219"/>
                  <a:pt x="1373" y="227"/>
                  <a:pt x="1365" y="236"/>
                </a:cubicBezTo>
              </a:path>
              <a:path w="3717" h="2073" extrusionOk="0">
                <a:moveTo>
                  <a:pt x="2047" y="188"/>
                </a:moveTo>
                <a:cubicBezTo>
                  <a:pt x="2010" y="199"/>
                  <a:pt x="2024" y="210"/>
                  <a:pt x="1973" y="210"/>
                </a:cubicBezTo>
                <a:cubicBezTo>
                  <a:pt x="1985" y="178"/>
                  <a:pt x="1996" y="180"/>
                  <a:pt x="2022" y="162"/>
                </a:cubicBezTo>
                <a:cubicBezTo>
                  <a:pt x="2059" y="136"/>
                  <a:pt x="2114" y="122"/>
                  <a:pt x="2162" y="118"/>
                </a:cubicBezTo>
                <a:cubicBezTo>
                  <a:pt x="2200" y="115"/>
                  <a:pt x="2202" y="117"/>
                  <a:pt x="2228" y="140"/>
                </a:cubicBezTo>
                <a:cubicBezTo>
                  <a:pt x="2223" y="169"/>
                  <a:pt x="2202" y="215"/>
                  <a:pt x="2187" y="236"/>
                </a:cubicBezTo>
                <a:cubicBezTo>
                  <a:pt x="2165" y="268"/>
                  <a:pt x="2147" y="288"/>
                  <a:pt x="2113" y="306"/>
                </a:cubicBezTo>
                <a:cubicBezTo>
                  <a:pt x="2093" y="317"/>
                  <a:pt x="2117" y="315"/>
                  <a:pt x="2162" y="328"/>
                </a:cubicBezTo>
                <a:cubicBezTo>
                  <a:pt x="2204" y="340"/>
                  <a:pt x="2241" y="332"/>
                  <a:pt x="2277" y="354"/>
                </a:cubicBezTo>
                <a:cubicBezTo>
                  <a:pt x="2326" y="384"/>
                  <a:pt x="2306" y="419"/>
                  <a:pt x="2302" y="446"/>
                </a:cubicBezTo>
                <a:cubicBezTo>
                  <a:pt x="2290" y="529"/>
                  <a:pt x="2278" y="501"/>
                  <a:pt x="2211" y="542"/>
                </a:cubicBezTo>
                <a:cubicBezTo>
                  <a:pt x="2152" y="578"/>
                  <a:pt x="2141" y="558"/>
                  <a:pt x="2088" y="542"/>
                </a:cubicBezTo>
                <a:cubicBezTo>
                  <a:pt x="2063" y="542"/>
                  <a:pt x="2054" y="542"/>
                  <a:pt x="2063" y="516"/>
                </a:cubicBezTo>
              </a:path>
              <a:path w="3717" h="2073" extrusionOk="0">
                <a:moveTo>
                  <a:pt x="2442" y="48"/>
                </a:moveTo>
                <a:cubicBezTo>
                  <a:pt x="2417" y="48"/>
                  <a:pt x="2408" y="48"/>
                  <a:pt x="2417" y="22"/>
                </a:cubicBezTo>
                <a:cubicBezTo>
                  <a:pt x="2470" y="22"/>
                  <a:pt x="2452" y="3"/>
                  <a:pt x="2491" y="0"/>
                </a:cubicBezTo>
                <a:cubicBezTo>
                  <a:pt x="2537" y="-3"/>
                  <a:pt x="2585" y="0"/>
                  <a:pt x="2631" y="0"/>
                </a:cubicBezTo>
                <a:cubicBezTo>
                  <a:pt x="2631" y="62"/>
                  <a:pt x="2624" y="91"/>
                  <a:pt x="2606" y="140"/>
                </a:cubicBezTo>
                <a:cubicBezTo>
                  <a:pt x="2592" y="179"/>
                  <a:pt x="2627" y="219"/>
                  <a:pt x="2631" y="258"/>
                </a:cubicBezTo>
                <a:cubicBezTo>
                  <a:pt x="2634" y="288"/>
                  <a:pt x="2644" y="345"/>
                  <a:pt x="2655" y="376"/>
                </a:cubicBezTo>
                <a:cubicBezTo>
                  <a:pt x="2670" y="419"/>
                  <a:pt x="2691" y="456"/>
                  <a:pt x="2705" y="494"/>
                </a:cubicBezTo>
                <a:cubicBezTo>
                  <a:pt x="2720" y="536"/>
                  <a:pt x="2756" y="542"/>
                  <a:pt x="2771" y="564"/>
                </a:cubicBezTo>
                <a:cubicBezTo>
                  <a:pt x="2788" y="588"/>
                  <a:pt x="2785" y="584"/>
                  <a:pt x="2820" y="612"/>
                </a:cubicBezTo>
                <a:cubicBezTo>
                  <a:pt x="2783" y="623"/>
                  <a:pt x="2797" y="634"/>
                  <a:pt x="2746" y="634"/>
                </a:cubicBezTo>
                <a:cubicBezTo>
                  <a:pt x="2702" y="634"/>
                  <a:pt x="2673" y="657"/>
                  <a:pt x="2631" y="660"/>
                </a:cubicBezTo>
                <a:cubicBezTo>
                  <a:pt x="2586" y="663"/>
                  <a:pt x="2558" y="674"/>
                  <a:pt x="2516" y="682"/>
                </a:cubicBezTo>
              </a:path>
              <a:path w="3717" h="2073" extrusionOk="0">
                <a:moveTo>
                  <a:pt x="2302" y="1530"/>
                </a:moveTo>
                <a:cubicBezTo>
                  <a:pt x="2277" y="1530"/>
                  <a:pt x="2268" y="1530"/>
                  <a:pt x="2277" y="1504"/>
                </a:cubicBezTo>
                <a:cubicBezTo>
                  <a:pt x="2244" y="1516"/>
                  <a:pt x="2250" y="1539"/>
                  <a:pt x="2228" y="1552"/>
                </a:cubicBezTo>
                <a:cubicBezTo>
                  <a:pt x="2207" y="1565"/>
                  <a:pt x="2196" y="1574"/>
                  <a:pt x="2187" y="1600"/>
                </a:cubicBezTo>
                <a:cubicBezTo>
                  <a:pt x="2199" y="1633"/>
                  <a:pt x="2213" y="1622"/>
                  <a:pt x="2253" y="1622"/>
                </a:cubicBezTo>
                <a:cubicBezTo>
                  <a:pt x="2276" y="1622"/>
                  <a:pt x="2353" y="1638"/>
                  <a:pt x="2376" y="1648"/>
                </a:cubicBezTo>
                <a:cubicBezTo>
                  <a:pt x="2401" y="1659"/>
                  <a:pt x="2453" y="1692"/>
                  <a:pt x="2466" y="1718"/>
                </a:cubicBezTo>
                <a:cubicBezTo>
                  <a:pt x="2487" y="1762"/>
                  <a:pt x="2501" y="1771"/>
                  <a:pt x="2466" y="1810"/>
                </a:cubicBezTo>
                <a:cubicBezTo>
                  <a:pt x="2434" y="1846"/>
                  <a:pt x="2374" y="1856"/>
                  <a:pt x="2327" y="1858"/>
                </a:cubicBezTo>
                <a:cubicBezTo>
                  <a:pt x="2286" y="1860"/>
                  <a:pt x="2241" y="1860"/>
                  <a:pt x="2211" y="1836"/>
                </a:cubicBezTo>
                <a:cubicBezTo>
                  <a:pt x="2203" y="1827"/>
                  <a:pt x="2195" y="1819"/>
                  <a:pt x="2187" y="1810"/>
                </a:cubicBezTo>
              </a:path>
              <a:path w="3717" h="2073" extrusionOk="0">
                <a:moveTo>
                  <a:pt x="2277" y="1482"/>
                </a:moveTo>
                <a:cubicBezTo>
                  <a:pt x="2305" y="1476"/>
                  <a:pt x="2349" y="1471"/>
                  <a:pt x="2376" y="1460"/>
                </a:cubicBezTo>
                <a:cubicBezTo>
                  <a:pt x="2418" y="1442"/>
                  <a:pt x="2455" y="1436"/>
                  <a:pt x="2491" y="1412"/>
                </a:cubicBezTo>
              </a:path>
              <a:path w="3717" h="2073" extrusionOk="0">
                <a:moveTo>
                  <a:pt x="3058" y="1578"/>
                </a:moveTo>
                <a:cubicBezTo>
                  <a:pt x="3050" y="1578"/>
                  <a:pt x="3042" y="1578"/>
                  <a:pt x="3034" y="1578"/>
                </a:cubicBezTo>
                <a:cubicBezTo>
                  <a:pt x="3046" y="1540"/>
                  <a:pt x="3075" y="1534"/>
                  <a:pt x="3124" y="1530"/>
                </a:cubicBezTo>
                <a:cubicBezTo>
                  <a:pt x="3155" y="1528"/>
                  <a:pt x="3215" y="1481"/>
                  <a:pt x="3247" y="1504"/>
                </a:cubicBezTo>
                <a:cubicBezTo>
                  <a:pt x="3303" y="1544"/>
                  <a:pt x="3279" y="1559"/>
                  <a:pt x="3264" y="1600"/>
                </a:cubicBezTo>
                <a:cubicBezTo>
                  <a:pt x="3249" y="1640"/>
                  <a:pt x="3216" y="1658"/>
                  <a:pt x="3198" y="1696"/>
                </a:cubicBezTo>
                <a:cubicBezTo>
                  <a:pt x="3189" y="1715"/>
                  <a:pt x="3158" y="1761"/>
                  <a:pt x="3149" y="1766"/>
                </a:cubicBezTo>
                <a:cubicBezTo>
                  <a:pt x="3125" y="1766"/>
                  <a:pt x="3117" y="1765"/>
                  <a:pt x="3124" y="1788"/>
                </a:cubicBezTo>
                <a:cubicBezTo>
                  <a:pt x="3170" y="1788"/>
                  <a:pt x="3203" y="1805"/>
                  <a:pt x="3247" y="1810"/>
                </a:cubicBezTo>
                <a:cubicBezTo>
                  <a:pt x="3277" y="1813"/>
                  <a:pt x="3308" y="1810"/>
                  <a:pt x="3338" y="1810"/>
                </a:cubicBezTo>
              </a:path>
              <a:path w="3717" h="2073" extrusionOk="0">
                <a:moveTo>
                  <a:pt x="3289" y="1364"/>
                </a:moveTo>
                <a:cubicBezTo>
                  <a:pt x="3248" y="1364"/>
                  <a:pt x="3322" y="1364"/>
                  <a:pt x="3363" y="1364"/>
                </a:cubicBezTo>
                <a:cubicBezTo>
                  <a:pt x="3402" y="1364"/>
                  <a:pt x="3505" y="1343"/>
                  <a:pt x="3527" y="1386"/>
                </a:cubicBezTo>
                <a:cubicBezTo>
                  <a:pt x="3549" y="1429"/>
                  <a:pt x="3512" y="1475"/>
                  <a:pt x="3502" y="1504"/>
                </a:cubicBezTo>
                <a:cubicBezTo>
                  <a:pt x="3492" y="1533"/>
                  <a:pt x="3514" y="1582"/>
                  <a:pt x="3527" y="1600"/>
                </a:cubicBezTo>
                <a:cubicBezTo>
                  <a:pt x="3554" y="1637"/>
                  <a:pt x="3550" y="1683"/>
                  <a:pt x="3576" y="1718"/>
                </a:cubicBezTo>
                <a:cubicBezTo>
                  <a:pt x="3593" y="1741"/>
                  <a:pt x="3630" y="1782"/>
                  <a:pt x="3642" y="1810"/>
                </a:cubicBezTo>
                <a:cubicBezTo>
                  <a:pt x="3655" y="1842"/>
                  <a:pt x="3680" y="1875"/>
                  <a:pt x="3691" y="1906"/>
                </a:cubicBezTo>
                <a:cubicBezTo>
                  <a:pt x="3703" y="1940"/>
                  <a:pt x="3717" y="1966"/>
                  <a:pt x="3691" y="1976"/>
                </a:cubicBezTo>
                <a:cubicBezTo>
                  <a:pt x="3637" y="1997"/>
                  <a:pt x="3581" y="2000"/>
                  <a:pt x="3527" y="2024"/>
                </a:cubicBezTo>
                <a:cubicBezTo>
                  <a:pt x="3478" y="2045"/>
                  <a:pt x="3433" y="2060"/>
                  <a:pt x="3387" y="2072"/>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8650" name="Ink 44"/>
          <p:cNvSpPr>
            <a:spLocks noRot="1" noChangeAspect="1" noEditPoints="1" noChangeArrowheads="1" noChangeShapeType="1" noTextEdit="1"/>
          </p:cNvSpPr>
          <p:nvPr/>
        </p:nvSpPr>
        <p:spPr bwMode="auto">
          <a:xfrm>
            <a:off x="3194050" y="4662488"/>
            <a:ext cx="236538" cy="185737"/>
          </a:xfrm>
          <a:custGeom>
            <a:avLst/>
            <a:gdLst>
              <a:gd name="T0" fmla="*/ 2147483647 w 658"/>
              <a:gd name="T1" fmla="*/ 2147483647 h 517"/>
              <a:gd name="T2" fmla="*/ 0 w 658"/>
              <a:gd name="T3" fmla="*/ 2147483647 h 517"/>
              <a:gd name="T4" fmla="*/ 0 w 658"/>
              <a:gd name="T5" fmla="*/ 2147483647 h 517"/>
              <a:gd name="T6" fmla="*/ 2147483647 w 658"/>
              <a:gd name="T7" fmla="*/ 2147483647 h 517"/>
              <a:gd name="T8" fmla="*/ 2147483647 w 658"/>
              <a:gd name="T9" fmla="*/ 2147483647 h 517"/>
              <a:gd name="T10" fmla="*/ 2147483647 w 658"/>
              <a:gd name="T11" fmla="*/ 2147483647 h 517"/>
              <a:gd name="T12" fmla="*/ 2147483647 w 658"/>
              <a:gd name="T13" fmla="*/ 2147483647 h 517"/>
              <a:gd name="T14" fmla="*/ 2147483647 w 658"/>
              <a:gd name="T15" fmla="*/ 2147483647 h 517"/>
              <a:gd name="T16" fmla="*/ 2147483647 w 658"/>
              <a:gd name="T17" fmla="*/ 2147483647 h 517"/>
              <a:gd name="T18" fmla="*/ 2147483647 w 658"/>
              <a:gd name="T19" fmla="*/ 2147483647 h 517"/>
              <a:gd name="T20" fmla="*/ 2147483647 w 658"/>
              <a:gd name="T21" fmla="*/ 2147483647 h 517"/>
              <a:gd name="T22" fmla="*/ 2147483647 w 658"/>
              <a:gd name="T23" fmla="*/ 2147483647 h 517"/>
              <a:gd name="T24" fmla="*/ 2147483647 w 658"/>
              <a:gd name="T25" fmla="*/ 2147483647 h 517"/>
              <a:gd name="T26" fmla="*/ 2147483647 w 658"/>
              <a:gd name="T27" fmla="*/ 2147483647 h 517"/>
              <a:gd name="T28" fmla="*/ 2147483647 w 658"/>
              <a:gd name="T29" fmla="*/ 2147483647 h 517"/>
              <a:gd name="T30" fmla="*/ 2147483647 w 658"/>
              <a:gd name="T31" fmla="*/ 2147483647 h 517"/>
              <a:gd name="T32" fmla="*/ 2147483647 w 658"/>
              <a:gd name="T33" fmla="*/ 0 h 517"/>
              <a:gd name="T34" fmla="*/ 2147483647 w 658"/>
              <a:gd name="T35" fmla="*/ 0 h 5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58"/>
              <a:gd name="T55" fmla="*/ 0 h 517"/>
              <a:gd name="T56" fmla="*/ 658 w 658"/>
              <a:gd name="T57" fmla="*/ 517 h 51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58" h="517" extrusionOk="0">
                <a:moveTo>
                  <a:pt x="16" y="44"/>
                </a:moveTo>
                <a:cubicBezTo>
                  <a:pt x="16" y="125"/>
                  <a:pt x="10" y="206"/>
                  <a:pt x="0" y="280"/>
                </a:cubicBezTo>
                <a:cubicBezTo>
                  <a:pt x="-6" y="325"/>
                  <a:pt x="0" y="374"/>
                  <a:pt x="0" y="420"/>
                </a:cubicBezTo>
              </a:path>
              <a:path w="658" h="517" extrusionOk="0">
                <a:moveTo>
                  <a:pt x="345" y="114"/>
                </a:moveTo>
                <a:cubicBezTo>
                  <a:pt x="311" y="94"/>
                  <a:pt x="292" y="109"/>
                  <a:pt x="255" y="140"/>
                </a:cubicBezTo>
                <a:cubicBezTo>
                  <a:pt x="221" y="169"/>
                  <a:pt x="230" y="191"/>
                  <a:pt x="230" y="232"/>
                </a:cubicBezTo>
                <a:cubicBezTo>
                  <a:pt x="279" y="232"/>
                  <a:pt x="291" y="248"/>
                  <a:pt x="329" y="258"/>
                </a:cubicBezTo>
                <a:cubicBezTo>
                  <a:pt x="379" y="271"/>
                  <a:pt x="449" y="253"/>
                  <a:pt x="493" y="280"/>
                </a:cubicBezTo>
                <a:cubicBezTo>
                  <a:pt x="520" y="296"/>
                  <a:pt x="591" y="341"/>
                  <a:pt x="608" y="376"/>
                </a:cubicBezTo>
                <a:cubicBezTo>
                  <a:pt x="624" y="410"/>
                  <a:pt x="602" y="447"/>
                  <a:pt x="583" y="468"/>
                </a:cubicBezTo>
                <a:cubicBezTo>
                  <a:pt x="542" y="515"/>
                  <a:pt x="502" y="516"/>
                  <a:pt x="444" y="516"/>
                </a:cubicBezTo>
                <a:cubicBezTo>
                  <a:pt x="376" y="516"/>
                  <a:pt x="342" y="508"/>
                  <a:pt x="279" y="494"/>
                </a:cubicBezTo>
                <a:cubicBezTo>
                  <a:pt x="251" y="494"/>
                  <a:pt x="240" y="491"/>
                  <a:pt x="230" y="468"/>
                </a:cubicBezTo>
              </a:path>
              <a:path w="658" h="517" extrusionOk="0">
                <a:moveTo>
                  <a:pt x="230" y="140"/>
                </a:moveTo>
                <a:cubicBezTo>
                  <a:pt x="239" y="103"/>
                  <a:pt x="265" y="82"/>
                  <a:pt x="304" y="70"/>
                </a:cubicBezTo>
                <a:cubicBezTo>
                  <a:pt x="347" y="57"/>
                  <a:pt x="397" y="29"/>
                  <a:pt x="444" y="22"/>
                </a:cubicBezTo>
                <a:cubicBezTo>
                  <a:pt x="512" y="11"/>
                  <a:pt x="572" y="17"/>
                  <a:pt x="633" y="0"/>
                </a:cubicBezTo>
                <a:cubicBezTo>
                  <a:pt x="641" y="0"/>
                  <a:pt x="649" y="0"/>
                  <a:pt x="657" y="0"/>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8651" name="Ink 45"/>
          <p:cNvSpPr>
            <a:spLocks noRot="1" noChangeAspect="1" noEditPoints="1" noChangeArrowheads="1" noChangeShapeType="1" noTextEdit="1"/>
          </p:cNvSpPr>
          <p:nvPr/>
        </p:nvSpPr>
        <p:spPr bwMode="auto">
          <a:xfrm>
            <a:off x="3244850" y="4102100"/>
            <a:ext cx="141288" cy="68263"/>
          </a:xfrm>
          <a:custGeom>
            <a:avLst/>
            <a:gdLst>
              <a:gd name="T0" fmla="*/ 0 w 396"/>
              <a:gd name="T1" fmla="*/ 0 h 189"/>
              <a:gd name="T2" fmla="*/ 0 w 396"/>
              <a:gd name="T3" fmla="*/ 2147483647 h 189"/>
              <a:gd name="T4" fmla="*/ 2147483647 w 396"/>
              <a:gd name="T5" fmla="*/ 2147483647 h 189"/>
              <a:gd name="T6" fmla="*/ 2147483647 w 396"/>
              <a:gd name="T7" fmla="*/ 2147483647 h 189"/>
              <a:gd name="T8" fmla="*/ 2147483647 w 396"/>
              <a:gd name="T9" fmla="*/ 2147483647 h 189"/>
              <a:gd name="T10" fmla="*/ 2147483647 w 396"/>
              <a:gd name="T11" fmla="*/ 2147483647 h 189"/>
              <a:gd name="T12" fmla="*/ 0 60000 65536"/>
              <a:gd name="T13" fmla="*/ 0 60000 65536"/>
              <a:gd name="T14" fmla="*/ 0 60000 65536"/>
              <a:gd name="T15" fmla="*/ 0 60000 65536"/>
              <a:gd name="T16" fmla="*/ 0 60000 65536"/>
              <a:gd name="T17" fmla="*/ 0 60000 65536"/>
              <a:gd name="T18" fmla="*/ 0 w 396"/>
              <a:gd name="T19" fmla="*/ 0 h 189"/>
              <a:gd name="T20" fmla="*/ 396 w 396"/>
              <a:gd name="T21" fmla="*/ 189 h 189"/>
            </a:gdLst>
            <a:ahLst/>
            <a:cxnLst>
              <a:cxn ang="T12">
                <a:pos x="T0" y="T1"/>
              </a:cxn>
              <a:cxn ang="T13">
                <a:pos x="T2" y="T3"/>
              </a:cxn>
              <a:cxn ang="T14">
                <a:pos x="T4" y="T5"/>
              </a:cxn>
              <a:cxn ang="T15">
                <a:pos x="T6" y="T7"/>
              </a:cxn>
              <a:cxn ang="T16">
                <a:pos x="T8" y="T9"/>
              </a:cxn>
              <a:cxn ang="T17">
                <a:pos x="T10" y="T11"/>
              </a:cxn>
            </a:cxnLst>
            <a:rect l="T18" t="T19" r="T20" b="T21"/>
            <a:pathLst>
              <a:path w="396" h="189" extrusionOk="0">
                <a:moveTo>
                  <a:pt x="0" y="0"/>
                </a:moveTo>
                <a:cubicBezTo>
                  <a:pt x="0" y="9"/>
                  <a:pt x="0" y="17"/>
                  <a:pt x="0" y="26"/>
                </a:cubicBezTo>
              </a:path>
              <a:path w="396" h="189" extrusionOk="0">
                <a:moveTo>
                  <a:pt x="42" y="166"/>
                </a:moveTo>
                <a:cubicBezTo>
                  <a:pt x="42" y="189"/>
                  <a:pt x="43" y="196"/>
                  <a:pt x="66" y="188"/>
                </a:cubicBezTo>
              </a:path>
              <a:path w="396" h="189" extrusionOk="0">
                <a:moveTo>
                  <a:pt x="395" y="140"/>
                </a:moveTo>
                <a:cubicBezTo>
                  <a:pt x="395" y="149"/>
                  <a:pt x="395" y="157"/>
                  <a:pt x="395" y="166"/>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8652" name="Ink 46"/>
          <p:cNvSpPr>
            <a:spLocks noRot="1" noChangeAspect="1" noEditPoints="1" noChangeArrowheads="1" noChangeShapeType="1" noTextEdit="1"/>
          </p:cNvSpPr>
          <p:nvPr/>
        </p:nvSpPr>
        <p:spPr bwMode="auto">
          <a:xfrm>
            <a:off x="2303463" y="4127500"/>
            <a:ext cx="187325" cy="119063"/>
          </a:xfrm>
          <a:custGeom>
            <a:avLst/>
            <a:gdLst>
              <a:gd name="T0" fmla="*/ 2147483647 w 519"/>
              <a:gd name="T1" fmla="*/ 2147483647 h 333"/>
              <a:gd name="T2" fmla="*/ 2147483647 w 519"/>
              <a:gd name="T3" fmla="*/ 2147483647 h 333"/>
              <a:gd name="T4" fmla="*/ 2147483647 w 519"/>
              <a:gd name="T5" fmla="*/ 2147483647 h 333"/>
              <a:gd name="T6" fmla="*/ 0 w 519"/>
              <a:gd name="T7" fmla="*/ 2147483647 h 333"/>
              <a:gd name="T8" fmla="*/ 2147483647 w 519"/>
              <a:gd name="T9" fmla="*/ 2147483647 h 333"/>
              <a:gd name="T10" fmla="*/ 2147483647 w 519"/>
              <a:gd name="T11" fmla="*/ 2147483647 h 333"/>
              <a:gd name="T12" fmla="*/ 2147483647 w 519"/>
              <a:gd name="T13" fmla="*/ 2147483647 h 333"/>
              <a:gd name="T14" fmla="*/ 2147483647 w 519"/>
              <a:gd name="T15" fmla="*/ 2147483647 h 333"/>
              <a:gd name="T16" fmla="*/ 0 w 519"/>
              <a:gd name="T17" fmla="*/ 2147483647 h 333"/>
              <a:gd name="T18" fmla="*/ 2147483647 w 519"/>
              <a:gd name="T19" fmla="*/ 2147483647 h 333"/>
              <a:gd name="T20" fmla="*/ 2147483647 w 519"/>
              <a:gd name="T21" fmla="*/ 2147483647 h 333"/>
              <a:gd name="T22" fmla="*/ 2147483647 w 519"/>
              <a:gd name="T23" fmla="*/ 2147483647 h 333"/>
              <a:gd name="T24" fmla="*/ 2147483647 w 519"/>
              <a:gd name="T25" fmla="*/ 2147483647 h 333"/>
              <a:gd name="T26" fmla="*/ 2147483647 w 519"/>
              <a:gd name="T27" fmla="*/ 2147483647 h 333"/>
              <a:gd name="T28" fmla="*/ 2147483647 w 519"/>
              <a:gd name="T29" fmla="*/ 2147483647 h 333"/>
              <a:gd name="T30" fmla="*/ 2147483647 w 519"/>
              <a:gd name="T31" fmla="*/ 0 h 33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19"/>
              <a:gd name="T49" fmla="*/ 0 h 333"/>
              <a:gd name="T50" fmla="*/ 519 w 519"/>
              <a:gd name="T51" fmla="*/ 333 h 33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19" h="333" extrusionOk="0">
                <a:moveTo>
                  <a:pt x="140" y="96"/>
                </a:moveTo>
                <a:cubicBezTo>
                  <a:pt x="140" y="122"/>
                  <a:pt x="139" y="96"/>
                  <a:pt x="90" y="96"/>
                </a:cubicBezTo>
                <a:cubicBezTo>
                  <a:pt x="53" y="96"/>
                  <a:pt x="39" y="104"/>
                  <a:pt x="25" y="144"/>
                </a:cubicBezTo>
                <a:cubicBezTo>
                  <a:pt x="13" y="179"/>
                  <a:pt x="0" y="194"/>
                  <a:pt x="0" y="236"/>
                </a:cubicBezTo>
                <a:cubicBezTo>
                  <a:pt x="0" y="289"/>
                  <a:pt x="-4" y="284"/>
                  <a:pt x="25" y="306"/>
                </a:cubicBezTo>
                <a:cubicBezTo>
                  <a:pt x="66" y="338"/>
                  <a:pt x="75" y="331"/>
                  <a:pt x="115" y="306"/>
                </a:cubicBezTo>
                <a:cubicBezTo>
                  <a:pt x="131" y="296"/>
                  <a:pt x="172" y="233"/>
                  <a:pt x="164" y="214"/>
                </a:cubicBezTo>
                <a:cubicBezTo>
                  <a:pt x="147" y="175"/>
                  <a:pt x="119" y="152"/>
                  <a:pt x="90" y="118"/>
                </a:cubicBezTo>
                <a:cubicBezTo>
                  <a:pt x="64" y="87"/>
                  <a:pt x="40" y="96"/>
                  <a:pt x="0" y="96"/>
                </a:cubicBezTo>
              </a:path>
              <a:path w="519" h="333" extrusionOk="0">
                <a:moveTo>
                  <a:pt x="279" y="118"/>
                </a:moveTo>
                <a:cubicBezTo>
                  <a:pt x="291" y="154"/>
                  <a:pt x="314" y="145"/>
                  <a:pt x="329" y="188"/>
                </a:cubicBezTo>
                <a:cubicBezTo>
                  <a:pt x="343" y="227"/>
                  <a:pt x="342" y="248"/>
                  <a:pt x="378" y="258"/>
                </a:cubicBezTo>
                <a:cubicBezTo>
                  <a:pt x="342" y="247"/>
                  <a:pt x="348" y="240"/>
                  <a:pt x="329" y="214"/>
                </a:cubicBezTo>
                <a:cubicBezTo>
                  <a:pt x="298" y="173"/>
                  <a:pt x="291" y="158"/>
                  <a:pt x="329" y="118"/>
                </a:cubicBezTo>
                <a:cubicBezTo>
                  <a:pt x="363" y="81"/>
                  <a:pt x="404" y="46"/>
                  <a:pt x="444" y="26"/>
                </a:cubicBezTo>
                <a:cubicBezTo>
                  <a:pt x="484" y="5"/>
                  <a:pt x="490" y="-4"/>
                  <a:pt x="518" y="0"/>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8653" name="Ink 47"/>
          <p:cNvSpPr>
            <a:spLocks noRot="1" noChangeAspect="1" noEditPoints="1" noChangeArrowheads="1" noChangeShapeType="1" noTextEdit="1"/>
          </p:cNvSpPr>
          <p:nvPr/>
        </p:nvSpPr>
        <p:spPr bwMode="auto">
          <a:xfrm>
            <a:off x="2717800" y="4033838"/>
            <a:ext cx="458788" cy="246062"/>
          </a:xfrm>
          <a:custGeom>
            <a:avLst/>
            <a:gdLst>
              <a:gd name="T0" fmla="*/ 2147483647 w 1275"/>
              <a:gd name="T1" fmla="*/ 2147483647 h 683"/>
              <a:gd name="T2" fmla="*/ 2147483647 w 1275"/>
              <a:gd name="T3" fmla="*/ 2147483647 h 683"/>
              <a:gd name="T4" fmla="*/ 2147483647 w 1275"/>
              <a:gd name="T5" fmla="*/ 2147483647 h 683"/>
              <a:gd name="T6" fmla="*/ 2147483647 w 1275"/>
              <a:gd name="T7" fmla="*/ 2147483647 h 683"/>
              <a:gd name="T8" fmla="*/ 2147483647 w 1275"/>
              <a:gd name="T9" fmla="*/ 2147483647 h 683"/>
              <a:gd name="T10" fmla="*/ 2147483647 w 1275"/>
              <a:gd name="T11" fmla="*/ 2147483647 h 683"/>
              <a:gd name="T12" fmla="*/ 2147483647 w 1275"/>
              <a:gd name="T13" fmla="*/ 2147483647 h 683"/>
              <a:gd name="T14" fmla="*/ 2147483647 w 1275"/>
              <a:gd name="T15" fmla="*/ 2147483647 h 683"/>
              <a:gd name="T16" fmla="*/ 2147483647 w 1275"/>
              <a:gd name="T17" fmla="*/ 2147483647 h 683"/>
              <a:gd name="T18" fmla="*/ 2147483647 w 1275"/>
              <a:gd name="T19" fmla="*/ 2147483647 h 683"/>
              <a:gd name="T20" fmla="*/ 2147483647 w 1275"/>
              <a:gd name="T21" fmla="*/ 2147483647 h 683"/>
              <a:gd name="T22" fmla="*/ 2147483647 w 1275"/>
              <a:gd name="T23" fmla="*/ 2147483647 h 683"/>
              <a:gd name="T24" fmla="*/ 2147483647 w 1275"/>
              <a:gd name="T25" fmla="*/ 2147483647 h 683"/>
              <a:gd name="T26" fmla="*/ 2147483647 w 1275"/>
              <a:gd name="T27" fmla="*/ 2147483647 h 683"/>
              <a:gd name="T28" fmla="*/ 2147483647 w 1275"/>
              <a:gd name="T29" fmla="*/ 2147483647 h 683"/>
              <a:gd name="T30" fmla="*/ 2147483647 w 1275"/>
              <a:gd name="T31" fmla="*/ 2147483647 h 683"/>
              <a:gd name="T32" fmla="*/ 2147483647 w 1275"/>
              <a:gd name="T33" fmla="*/ 2147483647 h 683"/>
              <a:gd name="T34" fmla="*/ 2147483647 w 1275"/>
              <a:gd name="T35" fmla="*/ 2147483647 h 683"/>
              <a:gd name="T36" fmla="*/ 2147483647 w 1275"/>
              <a:gd name="T37" fmla="*/ 2147483647 h 683"/>
              <a:gd name="T38" fmla="*/ 2147483647 w 1275"/>
              <a:gd name="T39" fmla="*/ 0 h 683"/>
              <a:gd name="T40" fmla="*/ 2147483647 w 1275"/>
              <a:gd name="T41" fmla="*/ 2147483647 h 683"/>
              <a:gd name="T42" fmla="*/ 2147483647 w 1275"/>
              <a:gd name="T43" fmla="*/ 2147483647 h 683"/>
              <a:gd name="T44" fmla="*/ 2147483647 w 1275"/>
              <a:gd name="T45" fmla="*/ 2147483647 h 683"/>
              <a:gd name="T46" fmla="*/ 2147483647 w 1275"/>
              <a:gd name="T47" fmla="*/ 2147483647 h 683"/>
              <a:gd name="T48" fmla="*/ 2147483647 w 1275"/>
              <a:gd name="T49" fmla="*/ 2147483647 h 683"/>
              <a:gd name="T50" fmla="*/ 2147483647 w 1275"/>
              <a:gd name="T51" fmla="*/ 2147483647 h 683"/>
              <a:gd name="T52" fmla="*/ 2147483647 w 1275"/>
              <a:gd name="T53" fmla="*/ 2147483647 h 683"/>
              <a:gd name="T54" fmla="*/ 2147483647 w 1275"/>
              <a:gd name="T55" fmla="*/ 2147483647 h 683"/>
              <a:gd name="T56" fmla="*/ 2147483647 w 1275"/>
              <a:gd name="T57" fmla="*/ 2147483647 h 683"/>
              <a:gd name="T58" fmla="*/ 2147483647 w 1275"/>
              <a:gd name="T59" fmla="*/ 2147483647 h 683"/>
              <a:gd name="T60" fmla="*/ 2147483647 w 1275"/>
              <a:gd name="T61" fmla="*/ 2147483647 h 683"/>
              <a:gd name="T62" fmla="*/ 2147483647 w 1275"/>
              <a:gd name="T63" fmla="*/ 2147483647 h 683"/>
              <a:gd name="T64" fmla="*/ 2147483647 w 1275"/>
              <a:gd name="T65" fmla="*/ 2147483647 h 683"/>
              <a:gd name="T66" fmla="*/ 2147483647 w 1275"/>
              <a:gd name="T67" fmla="*/ 2147483647 h 683"/>
              <a:gd name="T68" fmla="*/ 2147483647 w 1275"/>
              <a:gd name="T69" fmla="*/ 2147483647 h 683"/>
              <a:gd name="T70" fmla="*/ 2147483647 w 1275"/>
              <a:gd name="T71" fmla="*/ 2147483647 h 68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275"/>
              <a:gd name="T109" fmla="*/ 0 h 683"/>
              <a:gd name="T110" fmla="*/ 1275 w 1275"/>
              <a:gd name="T111" fmla="*/ 683 h 68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275" h="683" extrusionOk="0">
                <a:moveTo>
                  <a:pt x="25" y="402"/>
                </a:moveTo>
                <a:cubicBezTo>
                  <a:pt x="-13" y="402"/>
                  <a:pt x="28" y="410"/>
                  <a:pt x="49" y="446"/>
                </a:cubicBezTo>
                <a:cubicBezTo>
                  <a:pt x="74" y="488"/>
                  <a:pt x="109" y="521"/>
                  <a:pt x="123" y="564"/>
                </a:cubicBezTo>
                <a:cubicBezTo>
                  <a:pt x="140" y="614"/>
                  <a:pt x="177" y="636"/>
                  <a:pt x="189" y="682"/>
                </a:cubicBezTo>
                <a:cubicBezTo>
                  <a:pt x="178" y="653"/>
                  <a:pt x="146" y="651"/>
                  <a:pt x="123" y="612"/>
                </a:cubicBezTo>
                <a:cubicBezTo>
                  <a:pt x="97" y="568"/>
                  <a:pt x="77" y="520"/>
                  <a:pt x="74" y="472"/>
                </a:cubicBezTo>
                <a:cubicBezTo>
                  <a:pt x="71" y="418"/>
                  <a:pt x="65" y="369"/>
                  <a:pt x="99" y="328"/>
                </a:cubicBezTo>
                <a:cubicBezTo>
                  <a:pt x="130" y="290"/>
                  <a:pt x="162" y="268"/>
                  <a:pt x="214" y="284"/>
                </a:cubicBezTo>
                <a:cubicBezTo>
                  <a:pt x="261" y="298"/>
                  <a:pt x="298" y="334"/>
                  <a:pt x="312" y="376"/>
                </a:cubicBezTo>
                <a:cubicBezTo>
                  <a:pt x="330" y="431"/>
                  <a:pt x="300" y="461"/>
                  <a:pt x="263" y="494"/>
                </a:cubicBezTo>
                <a:cubicBezTo>
                  <a:pt x="247" y="508"/>
                  <a:pt x="185" y="552"/>
                  <a:pt x="164" y="542"/>
                </a:cubicBezTo>
                <a:cubicBezTo>
                  <a:pt x="137" y="529"/>
                  <a:pt x="106" y="512"/>
                  <a:pt x="99" y="494"/>
                </a:cubicBezTo>
              </a:path>
              <a:path w="1275" h="683" extrusionOk="0">
                <a:moveTo>
                  <a:pt x="452" y="258"/>
                </a:moveTo>
                <a:cubicBezTo>
                  <a:pt x="452" y="330"/>
                  <a:pt x="435" y="416"/>
                  <a:pt x="477" y="472"/>
                </a:cubicBezTo>
                <a:cubicBezTo>
                  <a:pt x="482" y="479"/>
                  <a:pt x="488" y="487"/>
                  <a:pt x="493" y="494"/>
                </a:cubicBezTo>
              </a:path>
              <a:path w="1275" h="683" extrusionOk="0">
                <a:moveTo>
                  <a:pt x="518" y="188"/>
                </a:moveTo>
                <a:cubicBezTo>
                  <a:pt x="486" y="156"/>
                  <a:pt x="484" y="127"/>
                  <a:pt x="452" y="118"/>
                </a:cubicBezTo>
              </a:path>
              <a:path w="1275" h="683" extrusionOk="0">
                <a:moveTo>
                  <a:pt x="995" y="48"/>
                </a:moveTo>
                <a:cubicBezTo>
                  <a:pt x="1034" y="48"/>
                  <a:pt x="1047" y="49"/>
                  <a:pt x="1061" y="22"/>
                </a:cubicBezTo>
                <a:cubicBezTo>
                  <a:pt x="1018" y="-6"/>
                  <a:pt x="1000" y="0"/>
                  <a:pt x="946" y="0"/>
                </a:cubicBezTo>
                <a:cubicBezTo>
                  <a:pt x="890" y="0"/>
                  <a:pt x="867" y="5"/>
                  <a:pt x="822" y="22"/>
                </a:cubicBezTo>
                <a:cubicBezTo>
                  <a:pt x="786" y="35"/>
                  <a:pt x="761" y="56"/>
                  <a:pt x="756" y="96"/>
                </a:cubicBezTo>
                <a:cubicBezTo>
                  <a:pt x="749" y="155"/>
                  <a:pt x="771" y="191"/>
                  <a:pt x="781" y="236"/>
                </a:cubicBezTo>
                <a:cubicBezTo>
                  <a:pt x="793" y="291"/>
                  <a:pt x="790" y="329"/>
                  <a:pt x="806" y="376"/>
                </a:cubicBezTo>
                <a:cubicBezTo>
                  <a:pt x="815" y="404"/>
                  <a:pt x="818" y="460"/>
                  <a:pt x="822" y="472"/>
                </a:cubicBezTo>
                <a:cubicBezTo>
                  <a:pt x="834" y="506"/>
                  <a:pt x="855" y="494"/>
                  <a:pt x="896" y="494"/>
                </a:cubicBezTo>
                <a:cubicBezTo>
                  <a:pt x="934" y="494"/>
                  <a:pt x="952" y="516"/>
                  <a:pt x="995" y="516"/>
                </a:cubicBezTo>
              </a:path>
              <a:path w="1275" h="683" extrusionOk="0">
                <a:moveTo>
                  <a:pt x="1061" y="214"/>
                </a:moveTo>
                <a:cubicBezTo>
                  <a:pt x="1035" y="221"/>
                  <a:pt x="1015" y="229"/>
                  <a:pt x="1011" y="258"/>
                </a:cubicBezTo>
                <a:cubicBezTo>
                  <a:pt x="1006" y="300"/>
                  <a:pt x="1048" y="319"/>
                  <a:pt x="1061" y="354"/>
                </a:cubicBezTo>
                <a:cubicBezTo>
                  <a:pt x="1075" y="394"/>
                  <a:pt x="1087" y="419"/>
                  <a:pt x="1135" y="424"/>
                </a:cubicBezTo>
                <a:cubicBezTo>
                  <a:pt x="1173" y="428"/>
                  <a:pt x="1196" y="427"/>
                  <a:pt x="1225" y="402"/>
                </a:cubicBezTo>
                <a:cubicBezTo>
                  <a:pt x="1254" y="376"/>
                  <a:pt x="1271" y="323"/>
                  <a:pt x="1274" y="284"/>
                </a:cubicBezTo>
                <a:cubicBezTo>
                  <a:pt x="1278" y="220"/>
                  <a:pt x="1241" y="208"/>
                  <a:pt x="1200" y="166"/>
                </a:cubicBezTo>
                <a:cubicBezTo>
                  <a:pt x="1181" y="147"/>
                  <a:pt x="1141" y="122"/>
                  <a:pt x="1110" y="140"/>
                </a:cubicBezTo>
                <a:cubicBezTo>
                  <a:pt x="1102" y="149"/>
                  <a:pt x="1093" y="157"/>
                  <a:pt x="1085" y="166"/>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8654" name="Ink 48"/>
          <p:cNvSpPr>
            <a:spLocks noRot="1" noChangeAspect="1" noEditPoints="1" noChangeArrowheads="1" noChangeShapeType="1" noTextEdit="1"/>
          </p:cNvSpPr>
          <p:nvPr/>
        </p:nvSpPr>
        <p:spPr bwMode="auto">
          <a:xfrm>
            <a:off x="3378200" y="4084638"/>
            <a:ext cx="1588" cy="17462"/>
          </a:xfrm>
          <a:custGeom>
            <a:avLst/>
            <a:gdLst>
              <a:gd name="T0" fmla="*/ 0 w 1"/>
              <a:gd name="T1" fmla="*/ 0 h 49"/>
              <a:gd name="T2" fmla="*/ 0 w 1"/>
              <a:gd name="T3" fmla="*/ 2147483647 h 49"/>
              <a:gd name="T4" fmla="*/ 0 60000 65536"/>
              <a:gd name="T5" fmla="*/ 0 60000 65536"/>
              <a:gd name="T6" fmla="*/ 0 w 1"/>
              <a:gd name="T7" fmla="*/ 0 h 49"/>
              <a:gd name="T8" fmla="*/ 1 w 1"/>
              <a:gd name="T9" fmla="*/ 49 h 49"/>
            </a:gdLst>
            <a:ahLst/>
            <a:cxnLst>
              <a:cxn ang="T4">
                <a:pos x="T0" y="T1"/>
              </a:cxn>
              <a:cxn ang="T5">
                <a:pos x="T2" y="T3"/>
              </a:cxn>
            </a:cxnLst>
            <a:rect l="T6" t="T7" r="T8" b="T9"/>
            <a:pathLst>
              <a:path w="1" h="49" extrusionOk="0">
                <a:moveTo>
                  <a:pt x="0" y="0"/>
                </a:moveTo>
                <a:cubicBezTo>
                  <a:pt x="0" y="25"/>
                  <a:pt x="0" y="32"/>
                  <a:pt x="0" y="48"/>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8655" name="Ink 49"/>
          <p:cNvSpPr>
            <a:spLocks noRot="1" noChangeAspect="1" noEditPoints="1" noChangeArrowheads="1" noChangeShapeType="1" noTextEdit="1"/>
          </p:cNvSpPr>
          <p:nvPr/>
        </p:nvSpPr>
        <p:spPr bwMode="auto">
          <a:xfrm>
            <a:off x="3481388" y="4059238"/>
            <a:ext cx="269875" cy="169862"/>
          </a:xfrm>
          <a:custGeom>
            <a:avLst/>
            <a:gdLst>
              <a:gd name="T0" fmla="*/ 2147483647 w 749"/>
              <a:gd name="T1" fmla="*/ 2147483647 h 473"/>
              <a:gd name="T2" fmla="*/ 0 w 749"/>
              <a:gd name="T3" fmla="*/ 2147483647 h 473"/>
              <a:gd name="T4" fmla="*/ 2147483647 w 749"/>
              <a:gd name="T5" fmla="*/ 2147483647 h 473"/>
              <a:gd name="T6" fmla="*/ 2147483647 w 749"/>
              <a:gd name="T7" fmla="*/ 2147483647 h 473"/>
              <a:gd name="T8" fmla="*/ 2147483647 w 749"/>
              <a:gd name="T9" fmla="*/ 2147483647 h 473"/>
              <a:gd name="T10" fmla="*/ 2147483647 w 749"/>
              <a:gd name="T11" fmla="*/ 2147483647 h 473"/>
              <a:gd name="T12" fmla="*/ 2147483647 w 749"/>
              <a:gd name="T13" fmla="*/ 2147483647 h 473"/>
              <a:gd name="T14" fmla="*/ 2147483647 w 749"/>
              <a:gd name="T15" fmla="*/ 2147483647 h 473"/>
              <a:gd name="T16" fmla="*/ 2147483647 w 749"/>
              <a:gd name="T17" fmla="*/ 0 h 473"/>
              <a:gd name="T18" fmla="*/ 2147483647 w 749"/>
              <a:gd name="T19" fmla="*/ 0 h 473"/>
              <a:gd name="T20" fmla="*/ 2147483647 w 749"/>
              <a:gd name="T21" fmla="*/ 2147483647 h 473"/>
              <a:gd name="T22" fmla="*/ 2147483647 w 749"/>
              <a:gd name="T23" fmla="*/ 2147483647 h 473"/>
              <a:gd name="T24" fmla="*/ 2147483647 w 749"/>
              <a:gd name="T25" fmla="*/ 2147483647 h 473"/>
              <a:gd name="T26" fmla="*/ 2147483647 w 749"/>
              <a:gd name="T27" fmla="*/ 2147483647 h 473"/>
              <a:gd name="T28" fmla="*/ 2147483647 w 749"/>
              <a:gd name="T29" fmla="*/ 2147483647 h 473"/>
              <a:gd name="T30" fmla="*/ 2147483647 w 749"/>
              <a:gd name="T31" fmla="*/ 2147483647 h 473"/>
              <a:gd name="T32" fmla="*/ 2147483647 w 749"/>
              <a:gd name="T33" fmla="*/ 2147483647 h 473"/>
              <a:gd name="T34" fmla="*/ 2147483647 w 749"/>
              <a:gd name="T35" fmla="*/ 2147483647 h 473"/>
              <a:gd name="T36" fmla="*/ 2147483647 w 749"/>
              <a:gd name="T37" fmla="*/ 2147483647 h 47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49"/>
              <a:gd name="T58" fmla="*/ 0 h 473"/>
              <a:gd name="T59" fmla="*/ 749 w 749"/>
              <a:gd name="T60" fmla="*/ 473 h 47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49" h="473" extrusionOk="0">
                <a:moveTo>
                  <a:pt x="25" y="144"/>
                </a:moveTo>
                <a:cubicBezTo>
                  <a:pt x="17" y="144"/>
                  <a:pt x="8" y="144"/>
                  <a:pt x="0" y="144"/>
                </a:cubicBezTo>
                <a:cubicBezTo>
                  <a:pt x="11" y="111"/>
                  <a:pt x="44" y="99"/>
                  <a:pt x="91" y="96"/>
                </a:cubicBezTo>
                <a:cubicBezTo>
                  <a:pt x="123" y="94"/>
                  <a:pt x="216" y="80"/>
                  <a:pt x="230" y="118"/>
                </a:cubicBezTo>
                <a:cubicBezTo>
                  <a:pt x="241" y="148"/>
                  <a:pt x="227" y="189"/>
                  <a:pt x="214" y="214"/>
                </a:cubicBezTo>
                <a:cubicBezTo>
                  <a:pt x="194" y="251"/>
                  <a:pt x="160" y="304"/>
                  <a:pt x="140" y="332"/>
                </a:cubicBezTo>
                <a:cubicBezTo>
                  <a:pt x="115" y="367"/>
                  <a:pt x="101" y="361"/>
                  <a:pt x="91" y="402"/>
                </a:cubicBezTo>
                <a:cubicBezTo>
                  <a:pt x="162" y="402"/>
                  <a:pt x="233" y="402"/>
                  <a:pt x="304" y="402"/>
                </a:cubicBezTo>
              </a:path>
              <a:path w="749" h="473" extrusionOk="0">
                <a:moveTo>
                  <a:pt x="354" y="0"/>
                </a:moveTo>
                <a:cubicBezTo>
                  <a:pt x="431" y="0"/>
                  <a:pt x="507" y="0"/>
                  <a:pt x="584" y="0"/>
                </a:cubicBezTo>
                <a:cubicBezTo>
                  <a:pt x="585" y="4"/>
                  <a:pt x="605" y="67"/>
                  <a:pt x="609" y="70"/>
                </a:cubicBezTo>
                <a:cubicBezTo>
                  <a:pt x="617" y="70"/>
                  <a:pt x="625" y="70"/>
                  <a:pt x="633" y="70"/>
                </a:cubicBezTo>
                <a:cubicBezTo>
                  <a:pt x="633" y="116"/>
                  <a:pt x="650" y="132"/>
                  <a:pt x="658" y="166"/>
                </a:cubicBezTo>
                <a:cubicBezTo>
                  <a:pt x="669" y="213"/>
                  <a:pt x="657" y="246"/>
                  <a:pt x="683" y="284"/>
                </a:cubicBezTo>
                <a:cubicBezTo>
                  <a:pt x="705" y="316"/>
                  <a:pt x="707" y="378"/>
                  <a:pt x="732" y="402"/>
                </a:cubicBezTo>
                <a:cubicBezTo>
                  <a:pt x="750" y="402"/>
                  <a:pt x="755" y="404"/>
                  <a:pt x="748" y="424"/>
                </a:cubicBezTo>
                <a:cubicBezTo>
                  <a:pt x="708" y="424"/>
                  <a:pt x="695" y="442"/>
                  <a:pt x="658" y="446"/>
                </a:cubicBezTo>
                <a:cubicBezTo>
                  <a:pt x="618" y="450"/>
                  <a:pt x="602" y="468"/>
                  <a:pt x="568" y="472"/>
                </a:cubicBezTo>
                <a:cubicBezTo>
                  <a:pt x="543" y="472"/>
                  <a:pt x="535" y="472"/>
                  <a:pt x="518" y="472"/>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8656" name="Ink 50"/>
          <p:cNvSpPr>
            <a:spLocks noRot="1" noChangeAspect="1" noEditPoints="1" noChangeArrowheads="1" noChangeShapeType="1" noTextEdit="1"/>
          </p:cNvSpPr>
          <p:nvPr/>
        </p:nvSpPr>
        <p:spPr bwMode="auto">
          <a:xfrm>
            <a:off x="5505450" y="4127500"/>
            <a:ext cx="1033463" cy="382588"/>
          </a:xfrm>
          <a:custGeom>
            <a:avLst/>
            <a:gdLst>
              <a:gd name="T0" fmla="*/ 0 w 2870"/>
              <a:gd name="T1" fmla="*/ 2147483647 h 1063"/>
              <a:gd name="T2" fmla="*/ 2147483647 w 2870"/>
              <a:gd name="T3" fmla="*/ 2147483647 h 1063"/>
              <a:gd name="T4" fmla="*/ 2147483647 w 2870"/>
              <a:gd name="T5" fmla="*/ 2147483647 h 1063"/>
              <a:gd name="T6" fmla="*/ 2147483647 w 2870"/>
              <a:gd name="T7" fmla="*/ 2147483647 h 1063"/>
              <a:gd name="T8" fmla="*/ 2147483647 w 2870"/>
              <a:gd name="T9" fmla="*/ 2147483647 h 1063"/>
              <a:gd name="T10" fmla="*/ 2147483647 w 2870"/>
              <a:gd name="T11" fmla="*/ 2147483647 h 1063"/>
              <a:gd name="T12" fmla="*/ 2147483647 w 2870"/>
              <a:gd name="T13" fmla="*/ 2147483647 h 1063"/>
              <a:gd name="T14" fmla="*/ 2147483647 w 2870"/>
              <a:gd name="T15" fmla="*/ 2147483647 h 1063"/>
              <a:gd name="T16" fmla="*/ 2147483647 w 2870"/>
              <a:gd name="T17" fmla="*/ 2147483647 h 1063"/>
              <a:gd name="T18" fmla="*/ 2147483647 w 2870"/>
              <a:gd name="T19" fmla="*/ 2147483647 h 1063"/>
              <a:gd name="T20" fmla="*/ 2147483647 w 2870"/>
              <a:gd name="T21" fmla="*/ 2147483647 h 1063"/>
              <a:gd name="T22" fmla="*/ 2147483647 w 2870"/>
              <a:gd name="T23" fmla="*/ 2147483647 h 1063"/>
              <a:gd name="T24" fmla="*/ 2147483647 w 2870"/>
              <a:gd name="T25" fmla="*/ 2147483647 h 1063"/>
              <a:gd name="T26" fmla="*/ 2147483647 w 2870"/>
              <a:gd name="T27" fmla="*/ 2147483647 h 1063"/>
              <a:gd name="T28" fmla="*/ 2147483647 w 2870"/>
              <a:gd name="T29" fmla="*/ 2147483647 h 1063"/>
              <a:gd name="T30" fmla="*/ 2147483647 w 2870"/>
              <a:gd name="T31" fmla="*/ 2147483647 h 1063"/>
              <a:gd name="T32" fmla="*/ 2147483647 w 2870"/>
              <a:gd name="T33" fmla="*/ 2147483647 h 1063"/>
              <a:gd name="T34" fmla="*/ 2147483647 w 2870"/>
              <a:gd name="T35" fmla="*/ 2147483647 h 1063"/>
              <a:gd name="T36" fmla="*/ 2147483647 w 2870"/>
              <a:gd name="T37" fmla="*/ 2147483647 h 1063"/>
              <a:gd name="T38" fmla="*/ 2147483647 w 2870"/>
              <a:gd name="T39" fmla="*/ 2147483647 h 1063"/>
              <a:gd name="T40" fmla="*/ 2147483647 w 2870"/>
              <a:gd name="T41" fmla="*/ 2147483647 h 1063"/>
              <a:gd name="T42" fmla="*/ 2147483647 w 2870"/>
              <a:gd name="T43" fmla="*/ 2147483647 h 1063"/>
              <a:gd name="T44" fmla="*/ 2147483647 w 2870"/>
              <a:gd name="T45" fmla="*/ 2147483647 h 1063"/>
              <a:gd name="T46" fmla="*/ 2147483647 w 2870"/>
              <a:gd name="T47" fmla="*/ 2147483647 h 1063"/>
              <a:gd name="T48" fmla="*/ 2147483647 w 2870"/>
              <a:gd name="T49" fmla="*/ 2147483647 h 1063"/>
              <a:gd name="T50" fmla="*/ 2147483647 w 2870"/>
              <a:gd name="T51" fmla="*/ 2147483647 h 1063"/>
              <a:gd name="T52" fmla="*/ 2147483647 w 2870"/>
              <a:gd name="T53" fmla="*/ 2147483647 h 1063"/>
              <a:gd name="T54" fmla="*/ 2147483647 w 2870"/>
              <a:gd name="T55" fmla="*/ 2147483647 h 1063"/>
              <a:gd name="T56" fmla="*/ 2147483647 w 2870"/>
              <a:gd name="T57" fmla="*/ 2147483647 h 1063"/>
              <a:gd name="T58" fmla="*/ 2147483647 w 2870"/>
              <a:gd name="T59" fmla="*/ 2147483647 h 1063"/>
              <a:gd name="T60" fmla="*/ 2147483647 w 2870"/>
              <a:gd name="T61" fmla="*/ 0 h 1063"/>
              <a:gd name="T62" fmla="*/ 2147483647 w 2870"/>
              <a:gd name="T63" fmla="*/ 2147483647 h 106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870"/>
              <a:gd name="T97" fmla="*/ 0 h 1063"/>
              <a:gd name="T98" fmla="*/ 2870 w 2870"/>
              <a:gd name="T99" fmla="*/ 1063 h 106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870" h="1063" extrusionOk="0">
                <a:moveTo>
                  <a:pt x="66" y="402"/>
                </a:moveTo>
                <a:cubicBezTo>
                  <a:pt x="48" y="362"/>
                  <a:pt x="9" y="323"/>
                  <a:pt x="0" y="306"/>
                </a:cubicBezTo>
                <a:cubicBezTo>
                  <a:pt x="-22" y="266"/>
                  <a:pt x="22" y="331"/>
                  <a:pt x="25" y="354"/>
                </a:cubicBezTo>
                <a:cubicBezTo>
                  <a:pt x="30" y="397"/>
                  <a:pt x="49" y="421"/>
                  <a:pt x="49" y="472"/>
                </a:cubicBezTo>
              </a:path>
              <a:path w="2870" h="1063" extrusionOk="0">
                <a:moveTo>
                  <a:pt x="378" y="542"/>
                </a:moveTo>
                <a:cubicBezTo>
                  <a:pt x="378" y="478"/>
                  <a:pt x="378" y="611"/>
                  <a:pt x="378" y="612"/>
                </a:cubicBezTo>
                <a:cubicBezTo>
                  <a:pt x="378" y="676"/>
                  <a:pt x="382" y="764"/>
                  <a:pt x="395" y="826"/>
                </a:cubicBezTo>
                <a:cubicBezTo>
                  <a:pt x="409" y="890"/>
                  <a:pt x="437" y="951"/>
                  <a:pt x="444" y="1014"/>
                </a:cubicBezTo>
                <a:cubicBezTo>
                  <a:pt x="452" y="1093"/>
                  <a:pt x="469" y="1044"/>
                  <a:pt x="469" y="988"/>
                </a:cubicBezTo>
              </a:path>
              <a:path w="2870" h="1063" extrusionOk="0">
                <a:moveTo>
                  <a:pt x="230" y="542"/>
                </a:moveTo>
                <a:cubicBezTo>
                  <a:pt x="230" y="497"/>
                  <a:pt x="214" y="430"/>
                  <a:pt x="255" y="402"/>
                </a:cubicBezTo>
                <a:cubicBezTo>
                  <a:pt x="296" y="373"/>
                  <a:pt x="394" y="315"/>
                  <a:pt x="444" y="306"/>
                </a:cubicBezTo>
                <a:cubicBezTo>
                  <a:pt x="544" y="288"/>
                  <a:pt x="609" y="311"/>
                  <a:pt x="682" y="376"/>
                </a:cubicBezTo>
                <a:cubicBezTo>
                  <a:pt x="723" y="413"/>
                  <a:pt x="754" y="486"/>
                  <a:pt x="732" y="542"/>
                </a:cubicBezTo>
                <a:cubicBezTo>
                  <a:pt x="714" y="587"/>
                  <a:pt x="652" y="643"/>
                  <a:pt x="608" y="660"/>
                </a:cubicBezTo>
                <a:cubicBezTo>
                  <a:pt x="580" y="671"/>
                  <a:pt x="512" y="651"/>
                  <a:pt x="493" y="638"/>
                </a:cubicBezTo>
                <a:cubicBezTo>
                  <a:pt x="469" y="613"/>
                  <a:pt x="462" y="604"/>
                  <a:pt x="444" y="590"/>
                </a:cubicBezTo>
              </a:path>
              <a:path w="2870" h="1063" extrusionOk="0">
                <a:moveTo>
                  <a:pt x="1036" y="520"/>
                </a:moveTo>
                <a:cubicBezTo>
                  <a:pt x="1076" y="506"/>
                  <a:pt x="1061" y="474"/>
                  <a:pt x="1061" y="424"/>
                </a:cubicBezTo>
                <a:cubicBezTo>
                  <a:pt x="1061" y="390"/>
                  <a:pt x="1033" y="356"/>
                  <a:pt x="1011" y="332"/>
                </a:cubicBezTo>
                <a:cubicBezTo>
                  <a:pt x="977" y="294"/>
                  <a:pt x="947" y="296"/>
                  <a:pt x="913" y="332"/>
                </a:cubicBezTo>
                <a:cubicBezTo>
                  <a:pt x="893" y="352"/>
                  <a:pt x="854" y="424"/>
                  <a:pt x="847" y="450"/>
                </a:cubicBezTo>
                <a:cubicBezTo>
                  <a:pt x="832" y="510"/>
                  <a:pt x="845" y="591"/>
                  <a:pt x="872" y="638"/>
                </a:cubicBezTo>
                <a:cubicBezTo>
                  <a:pt x="886" y="663"/>
                  <a:pt x="923" y="720"/>
                  <a:pt x="962" y="708"/>
                </a:cubicBezTo>
                <a:cubicBezTo>
                  <a:pt x="1036" y="686"/>
                  <a:pt x="1040" y="642"/>
                  <a:pt x="1077" y="590"/>
                </a:cubicBezTo>
                <a:cubicBezTo>
                  <a:pt x="1094" y="566"/>
                  <a:pt x="1123" y="507"/>
                  <a:pt x="1102" y="472"/>
                </a:cubicBezTo>
                <a:cubicBezTo>
                  <a:pt x="1088" y="449"/>
                  <a:pt x="1076" y="432"/>
                  <a:pt x="1061" y="424"/>
                </a:cubicBezTo>
                <a:cubicBezTo>
                  <a:pt x="1061" y="466"/>
                  <a:pt x="1052" y="507"/>
                  <a:pt x="1077" y="542"/>
                </a:cubicBezTo>
                <a:cubicBezTo>
                  <a:pt x="1109" y="587"/>
                  <a:pt x="1157" y="607"/>
                  <a:pt x="1200" y="638"/>
                </a:cubicBezTo>
                <a:cubicBezTo>
                  <a:pt x="1227" y="662"/>
                  <a:pt x="1238" y="669"/>
                  <a:pt x="1266" y="660"/>
                </a:cubicBezTo>
              </a:path>
              <a:path w="2870" h="1063" extrusionOk="0">
                <a:moveTo>
                  <a:pt x="1340" y="402"/>
                </a:moveTo>
                <a:cubicBezTo>
                  <a:pt x="1340" y="446"/>
                  <a:pt x="1361" y="456"/>
                  <a:pt x="1365" y="494"/>
                </a:cubicBezTo>
                <a:cubicBezTo>
                  <a:pt x="1371" y="549"/>
                  <a:pt x="1410" y="551"/>
                  <a:pt x="1389" y="542"/>
                </a:cubicBezTo>
                <a:cubicBezTo>
                  <a:pt x="1355" y="527"/>
                  <a:pt x="1365" y="518"/>
                  <a:pt x="1365" y="472"/>
                </a:cubicBezTo>
                <a:cubicBezTo>
                  <a:pt x="1365" y="420"/>
                  <a:pt x="1372" y="428"/>
                  <a:pt x="1406" y="402"/>
                </a:cubicBezTo>
                <a:cubicBezTo>
                  <a:pt x="1449" y="369"/>
                  <a:pt x="1471" y="376"/>
                  <a:pt x="1529" y="376"/>
                </a:cubicBezTo>
                <a:cubicBezTo>
                  <a:pt x="1583" y="376"/>
                  <a:pt x="1605" y="393"/>
                  <a:pt x="1644" y="402"/>
                </a:cubicBezTo>
                <a:cubicBezTo>
                  <a:pt x="1710" y="417"/>
                  <a:pt x="1713" y="393"/>
                  <a:pt x="1759" y="376"/>
                </a:cubicBezTo>
                <a:cubicBezTo>
                  <a:pt x="1803" y="360"/>
                  <a:pt x="1821" y="355"/>
                  <a:pt x="1833" y="306"/>
                </a:cubicBezTo>
                <a:cubicBezTo>
                  <a:pt x="1808" y="300"/>
                  <a:pt x="1764" y="267"/>
                  <a:pt x="1735" y="284"/>
                </a:cubicBezTo>
                <a:cubicBezTo>
                  <a:pt x="1709" y="300"/>
                  <a:pt x="1672" y="349"/>
                  <a:pt x="1669" y="376"/>
                </a:cubicBezTo>
                <a:cubicBezTo>
                  <a:pt x="1660" y="455"/>
                  <a:pt x="1655" y="464"/>
                  <a:pt x="1669" y="542"/>
                </a:cubicBezTo>
                <a:cubicBezTo>
                  <a:pt x="1681" y="613"/>
                  <a:pt x="1690" y="668"/>
                  <a:pt x="1759" y="708"/>
                </a:cubicBezTo>
                <a:cubicBezTo>
                  <a:pt x="1807" y="729"/>
                  <a:pt x="1822" y="737"/>
                  <a:pt x="1858" y="730"/>
                </a:cubicBezTo>
              </a:path>
              <a:path w="2870" h="1063" extrusionOk="0">
                <a:moveTo>
                  <a:pt x="2047" y="306"/>
                </a:moveTo>
                <a:cubicBezTo>
                  <a:pt x="2035" y="355"/>
                  <a:pt x="2023" y="365"/>
                  <a:pt x="2023" y="424"/>
                </a:cubicBezTo>
                <a:cubicBezTo>
                  <a:pt x="2023" y="479"/>
                  <a:pt x="2023" y="535"/>
                  <a:pt x="2023" y="590"/>
                </a:cubicBezTo>
                <a:cubicBezTo>
                  <a:pt x="2036" y="542"/>
                  <a:pt x="2047" y="530"/>
                  <a:pt x="2047" y="472"/>
                </a:cubicBezTo>
                <a:cubicBezTo>
                  <a:pt x="2047" y="458"/>
                  <a:pt x="2073" y="385"/>
                  <a:pt x="2088" y="376"/>
                </a:cubicBezTo>
                <a:cubicBezTo>
                  <a:pt x="2135" y="349"/>
                  <a:pt x="2143" y="363"/>
                  <a:pt x="2187" y="376"/>
                </a:cubicBezTo>
                <a:cubicBezTo>
                  <a:pt x="2225" y="387"/>
                  <a:pt x="2267" y="430"/>
                  <a:pt x="2277" y="472"/>
                </a:cubicBezTo>
                <a:cubicBezTo>
                  <a:pt x="2294" y="539"/>
                  <a:pt x="2260" y="581"/>
                  <a:pt x="2302" y="638"/>
                </a:cubicBezTo>
              </a:path>
              <a:path w="2870" h="1063" extrusionOk="0">
                <a:moveTo>
                  <a:pt x="2467" y="144"/>
                </a:moveTo>
                <a:cubicBezTo>
                  <a:pt x="2503" y="155"/>
                  <a:pt x="2491" y="171"/>
                  <a:pt x="2491" y="214"/>
                </a:cubicBezTo>
                <a:cubicBezTo>
                  <a:pt x="2491" y="314"/>
                  <a:pt x="2502" y="398"/>
                  <a:pt x="2516" y="494"/>
                </a:cubicBezTo>
                <a:cubicBezTo>
                  <a:pt x="2522" y="536"/>
                  <a:pt x="2524" y="621"/>
                  <a:pt x="2541" y="660"/>
                </a:cubicBezTo>
                <a:cubicBezTo>
                  <a:pt x="2549" y="667"/>
                  <a:pt x="2557" y="675"/>
                  <a:pt x="2565" y="682"/>
                </a:cubicBezTo>
              </a:path>
              <a:path w="2870" h="1063" extrusionOk="0">
                <a:moveTo>
                  <a:pt x="2327" y="402"/>
                </a:moveTo>
                <a:cubicBezTo>
                  <a:pt x="2373" y="390"/>
                  <a:pt x="2387" y="376"/>
                  <a:pt x="2442" y="376"/>
                </a:cubicBezTo>
                <a:cubicBezTo>
                  <a:pt x="2497" y="376"/>
                  <a:pt x="2536" y="354"/>
                  <a:pt x="2590" y="354"/>
                </a:cubicBezTo>
                <a:cubicBezTo>
                  <a:pt x="2595" y="354"/>
                  <a:pt x="2601" y="354"/>
                  <a:pt x="2606" y="354"/>
                </a:cubicBezTo>
              </a:path>
              <a:path w="2870" h="1063" extrusionOk="0">
                <a:moveTo>
                  <a:pt x="2771" y="0"/>
                </a:moveTo>
                <a:cubicBezTo>
                  <a:pt x="2779" y="0"/>
                  <a:pt x="2787" y="0"/>
                  <a:pt x="2795" y="0"/>
                </a:cubicBezTo>
                <a:cubicBezTo>
                  <a:pt x="2803" y="39"/>
                  <a:pt x="2828" y="111"/>
                  <a:pt x="2845" y="144"/>
                </a:cubicBezTo>
                <a:cubicBezTo>
                  <a:pt x="2873" y="169"/>
                  <a:pt x="2881" y="182"/>
                  <a:pt x="2869" y="214"/>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8657" name="Ink 51"/>
          <p:cNvSpPr>
            <a:spLocks noRot="1" noChangeAspect="1" noEditPoints="1" noChangeArrowheads="1" noChangeShapeType="1" noTextEdit="1"/>
          </p:cNvSpPr>
          <p:nvPr/>
        </p:nvSpPr>
        <p:spPr bwMode="auto">
          <a:xfrm>
            <a:off x="3481388" y="5305425"/>
            <a:ext cx="1365250" cy="314325"/>
          </a:xfrm>
          <a:custGeom>
            <a:avLst/>
            <a:gdLst>
              <a:gd name="T0" fmla="*/ 2147483647 w 3792"/>
              <a:gd name="T1" fmla="*/ 0 h 871"/>
              <a:gd name="T2" fmla="*/ 0 w 3792"/>
              <a:gd name="T3" fmla="*/ 2147483647 h 871"/>
              <a:gd name="T4" fmla="*/ 2147483647 w 3792"/>
              <a:gd name="T5" fmla="*/ 2147483647 h 871"/>
              <a:gd name="T6" fmla="*/ 2147483647 w 3792"/>
              <a:gd name="T7" fmla="*/ 2147483647 h 871"/>
              <a:gd name="T8" fmla="*/ 2147483647 w 3792"/>
              <a:gd name="T9" fmla="*/ 2147483647 h 871"/>
              <a:gd name="T10" fmla="*/ 2147483647 w 3792"/>
              <a:gd name="T11" fmla="*/ 2147483647 h 871"/>
              <a:gd name="T12" fmla="*/ 2147483647 w 3792"/>
              <a:gd name="T13" fmla="*/ 2147483647 h 871"/>
              <a:gd name="T14" fmla="*/ 2147483647 w 3792"/>
              <a:gd name="T15" fmla="*/ 2147483647 h 871"/>
              <a:gd name="T16" fmla="*/ 2147483647 w 3792"/>
              <a:gd name="T17" fmla="*/ 2147483647 h 871"/>
              <a:gd name="T18" fmla="*/ 2147483647 w 3792"/>
              <a:gd name="T19" fmla="*/ 2147483647 h 871"/>
              <a:gd name="T20" fmla="*/ 2147483647 w 3792"/>
              <a:gd name="T21" fmla="*/ 2147483647 h 871"/>
              <a:gd name="T22" fmla="*/ 2147483647 w 3792"/>
              <a:gd name="T23" fmla="*/ 2147483647 h 871"/>
              <a:gd name="T24" fmla="*/ 2147483647 w 3792"/>
              <a:gd name="T25" fmla="*/ 2147483647 h 871"/>
              <a:gd name="T26" fmla="*/ 2147483647 w 3792"/>
              <a:gd name="T27" fmla="*/ 2147483647 h 871"/>
              <a:gd name="T28" fmla="*/ 2147483647 w 3792"/>
              <a:gd name="T29" fmla="*/ 2147483647 h 871"/>
              <a:gd name="T30" fmla="*/ 2147483647 w 3792"/>
              <a:gd name="T31" fmla="*/ 2147483647 h 871"/>
              <a:gd name="T32" fmla="*/ 2147483647 w 3792"/>
              <a:gd name="T33" fmla="*/ 2147483647 h 871"/>
              <a:gd name="T34" fmla="*/ 2147483647 w 3792"/>
              <a:gd name="T35" fmla="*/ 2147483647 h 871"/>
              <a:gd name="T36" fmla="*/ 2147483647 w 3792"/>
              <a:gd name="T37" fmla="*/ 2147483647 h 871"/>
              <a:gd name="T38" fmla="*/ 2147483647 w 3792"/>
              <a:gd name="T39" fmla="*/ 2147483647 h 871"/>
              <a:gd name="T40" fmla="*/ 2147483647 w 3792"/>
              <a:gd name="T41" fmla="*/ 2147483647 h 871"/>
              <a:gd name="T42" fmla="*/ 2147483647 w 3792"/>
              <a:gd name="T43" fmla="*/ 2147483647 h 871"/>
              <a:gd name="T44" fmla="*/ 2147483647 w 3792"/>
              <a:gd name="T45" fmla="*/ 2147483647 h 871"/>
              <a:gd name="T46" fmla="*/ 2147483647 w 3792"/>
              <a:gd name="T47" fmla="*/ 2147483647 h 871"/>
              <a:gd name="T48" fmla="*/ 2147483647 w 3792"/>
              <a:gd name="T49" fmla="*/ 2147483647 h 871"/>
              <a:gd name="T50" fmla="*/ 2147483647 w 3792"/>
              <a:gd name="T51" fmla="*/ 2147483647 h 871"/>
              <a:gd name="T52" fmla="*/ 2147483647 w 3792"/>
              <a:gd name="T53" fmla="*/ 2147483647 h 871"/>
              <a:gd name="T54" fmla="*/ 2147483647 w 3792"/>
              <a:gd name="T55" fmla="*/ 2147483647 h 871"/>
              <a:gd name="T56" fmla="*/ 2147483647 w 3792"/>
              <a:gd name="T57" fmla="*/ 2147483647 h 871"/>
              <a:gd name="T58" fmla="*/ 2147483647 w 3792"/>
              <a:gd name="T59" fmla="*/ 2147483647 h 871"/>
              <a:gd name="T60" fmla="*/ 2147483647 w 3792"/>
              <a:gd name="T61" fmla="*/ 2147483647 h 871"/>
              <a:gd name="T62" fmla="*/ 2147483647 w 3792"/>
              <a:gd name="T63" fmla="*/ 2147483647 h 871"/>
              <a:gd name="T64" fmla="*/ 2147483647 w 3792"/>
              <a:gd name="T65" fmla="*/ 2147483647 h 871"/>
              <a:gd name="T66" fmla="*/ 2147483647 w 3792"/>
              <a:gd name="T67" fmla="*/ 2147483647 h 871"/>
              <a:gd name="T68" fmla="*/ 2147483647 w 3792"/>
              <a:gd name="T69" fmla="*/ 2147483647 h 871"/>
              <a:gd name="T70" fmla="*/ 2147483647 w 3792"/>
              <a:gd name="T71" fmla="*/ 2147483647 h 871"/>
              <a:gd name="T72" fmla="*/ 2147483647 w 3792"/>
              <a:gd name="T73" fmla="*/ 2147483647 h 871"/>
              <a:gd name="T74" fmla="*/ 2147483647 w 3792"/>
              <a:gd name="T75" fmla="*/ 2147483647 h 871"/>
              <a:gd name="T76" fmla="*/ 2147483647 w 3792"/>
              <a:gd name="T77" fmla="*/ 2147483647 h 87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792"/>
              <a:gd name="T118" fmla="*/ 0 h 871"/>
              <a:gd name="T119" fmla="*/ 3792 w 3792"/>
              <a:gd name="T120" fmla="*/ 871 h 87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792" h="871" extrusionOk="0">
                <a:moveTo>
                  <a:pt x="304" y="21"/>
                </a:moveTo>
                <a:cubicBezTo>
                  <a:pt x="358" y="-2"/>
                  <a:pt x="283" y="0"/>
                  <a:pt x="255" y="0"/>
                </a:cubicBezTo>
                <a:cubicBezTo>
                  <a:pt x="171" y="0"/>
                  <a:pt x="76" y="0"/>
                  <a:pt x="25" y="21"/>
                </a:cubicBezTo>
                <a:cubicBezTo>
                  <a:pt x="-14" y="37"/>
                  <a:pt x="0" y="65"/>
                  <a:pt x="0" y="118"/>
                </a:cubicBezTo>
                <a:cubicBezTo>
                  <a:pt x="0" y="191"/>
                  <a:pt x="3" y="244"/>
                  <a:pt x="25" y="306"/>
                </a:cubicBezTo>
                <a:cubicBezTo>
                  <a:pt x="45" y="360"/>
                  <a:pt x="34" y="434"/>
                  <a:pt x="50" y="467"/>
                </a:cubicBezTo>
                <a:cubicBezTo>
                  <a:pt x="50" y="476"/>
                  <a:pt x="50" y="485"/>
                  <a:pt x="50" y="494"/>
                </a:cubicBezTo>
                <a:cubicBezTo>
                  <a:pt x="89" y="494"/>
                  <a:pt x="104" y="512"/>
                  <a:pt x="140" y="515"/>
                </a:cubicBezTo>
                <a:cubicBezTo>
                  <a:pt x="186" y="519"/>
                  <a:pt x="234" y="515"/>
                  <a:pt x="280" y="515"/>
                </a:cubicBezTo>
              </a:path>
              <a:path w="3792" h="871" extrusionOk="0">
                <a:moveTo>
                  <a:pt x="354" y="188"/>
                </a:moveTo>
                <a:cubicBezTo>
                  <a:pt x="363" y="223"/>
                  <a:pt x="378" y="239"/>
                  <a:pt x="378" y="279"/>
                </a:cubicBezTo>
                <a:cubicBezTo>
                  <a:pt x="378" y="318"/>
                  <a:pt x="392" y="340"/>
                  <a:pt x="395" y="376"/>
                </a:cubicBezTo>
                <a:cubicBezTo>
                  <a:pt x="395" y="399"/>
                  <a:pt x="395" y="408"/>
                  <a:pt x="395" y="424"/>
                </a:cubicBezTo>
              </a:path>
              <a:path w="3792" h="871" extrusionOk="0">
                <a:moveTo>
                  <a:pt x="658" y="445"/>
                </a:moveTo>
                <a:cubicBezTo>
                  <a:pt x="658" y="452"/>
                  <a:pt x="658" y="460"/>
                  <a:pt x="658" y="467"/>
                </a:cubicBezTo>
                <a:cubicBezTo>
                  <a:pt x="695" y="480"/>
                  <a:pt x="683" y="497"/>
                  <a:pt x="683" y="542"/>
                </a:cubicBezTo>
                <a:cubicBezTo>
                  <a:pt x="683" y="582"/>
                  <a:pt x="644" y="600"/>
                  <a:pt x="633" y="633"/>
                </a:cubicBezTo>
                <a:cubicBezTo>
                  <a:pt x="633" y="642"/>
                  <a:pt x="633" y="651"/>
                  <a:pt x="633" y="660"/>
                </a:cubicBezTo>
              </a:path>
              <a:path w="3792" h="871" extrusionOk="0">
                <a:moveTo>
                  <a:pt x="913" y="161"/>
                </a:moveTo>
                <a:cubicBezTo>
                  <a:pt x="902" y="167"/>
                  <a:pt x="880" y="213"/>
                  <a:pt x="872" y="236"/>
                </a:cubicBezTo>
                <a:cubicBezTo>
                  <a:pt x="863" y="263"/>
                  <a:pt x="854" y="277"/>
                  <a:pt x="847" y="306"/>
                </a:cubicBezTo>
                <a:cubicBezTo>
                  <a:pt x="872" y="311"/>
                  <a:pt x="909" y="341"/>
                  <a:pt x="938" y="327"/>
                </a:cubicBezTo>
                <a:cubicBezTo>
                  <a:pt x="977" y="308"/>
                  <a:pt x="990" y="306"/>
                  <a:pt x="1036" y="306"/>
                </a:cubicBezTo>
                <a:cubicBezTo>
                  <a:pt x="1044" y="306"/>
                  <a:pt x="1053" y="306"/>
                  <a:pt x="1061" y="306"/>
                </a:cubicBezTo>
              </a:path>
              <a:path w="3792" h="871" extrusionOk="0">
                <a:moveTo>
                  <a:pt x="1086" y="69"/>
                </a:moveTo>
                <a:cubicBezTo>
                  <a:pt x="1086" y="227"/>
                  <a:pt x="1086" y="384"/>
                  <a:pt x="1086" y="542"/>
                </a:cubicBezTo>
              </a:path>
              <a:path w="3792" h="871" extrusionOk="0">
                <a:moveTo>
                  <a:pt x="1250" y="494"/>
                </a:moveTo>
                <a:cubicBezTo>
                  <a:pt x="1266" y="523"/>
                  <a:pt x="1287" y="554"/>
                  <a:pt x="1291" y="585"/>
                </a:cubicBezTo>
                <a:cubicBezTo>
                  <a:pt x="1291" y="610"/>
                  <a:pt x="1291" y="617"/>
                  <a:pt x="1291" y="633"/>
                </a:cubicBezTo>
                <a:cubicBezTo>
                  <a:pt x="1256" y="645"/>
                  <a:pt x="1266" y="640"/>
                  <a:pt x="1266" y="682"/>
                </a:cubicBezTo>
              </a:path>
              <a:path w="3792" h="871" extrusionOk="0">
                <a:moveTo>
                  <a:pt x="1505" y="209"/>
                </a:moveTo>
                <a:cubicBezTo>
                  <a:pt x="1505" y="257"/>
                  <a:pt x="1522" y="267"/>
                  <a:pt x="1530" y="306"/>
                </a:cubicBezTo>
                <a:cubicBezTo>
                  <a:pt x="1541" y="357"/>
                  <a:pt x="1550" y="416"/>
                  <a:pt x="1554" y="467"/>
                </a:cubicBezTo>
                <a:cubicBezTo>
                  <a:pt x="1558" y="518"/>
                  <a:pt x="1567" y="543"/>
                  <a:pt x="1579" y="585"/>
                </a:cubicBezTo>
              </a:path>
              <a:path w="3792" h="871" extrusionOk="0">
                <a:moveTo>
                  <a:pt x="1784" y="542"/>
                </a:moveTo>
                <a:cubicBezTo>
                  <a:pt x="1814" y="576"/>
                  <a:pt x="1809" y="586"/>
                  <a:pt x="1809" y="633"/>
                </a:cubicBezTo>
                <a:cubicBezTo>
                  <a:pt x="1809" y="679"/>
                  <a:pt x="1794" y="690"/>
                  <a:pt x="1784" y="730"/>
                </a:cubicBezTo>
              </a:path>
              <a:path w="3792" h="871" extrusionOk="0">
                <a:moveTo>
                  <a:pt x="2023" y="257"/>
                </a:moveTo>
                <a:cubicBezTo>
                  <a:pt x="2015" y="257"/>
                  <a:pt x="2006" y="257"/>
                  <a:pt x="1998" y="257"/>
                </a:cubicBezTo>
                <a:cubicBezTo>
                  <a:pt x="1988" y="295"/>
                  <a:pt x="1973" y="310"/>
                  <a:pt x="1973" y="354"/>
                </a:cubicBezTo>
                <a:cubicBezTo>
                  <a:pt x="1973" y="376"/>
                  <a:pt x="1973" y="383"/>
                  <a:pt x="1973" y="397"/>
                </a:cubicBezTo>
                <a:cubicBezTo>
                  <a:pt x="2013" y="408"/>
                  <a:pt x="2026" y="424"/>
                  <a:pt x="2072" y="424"/>
                </a:cubicBezTo>
                <a:cubicBezTo>
                  <a:pt x="2134" y="424"/>
                  <a:pt x="2167" y="434"/>
                  <a:pt x="2212" y="397"/>
                </a:cubicBezTo>
              </a:path>
              <a:path w="3792" h="871" extrusionOk="0">
                <a:moveTo>
                  <a:pt x="2187" y="161"/>
                </a:moveTo>
                <a:cubicBezTo>
                  <a:pt x="2187" y="220"/>
                  <a:pt x="2202" y="251"/>
                  <a:pt x="2212" y="306"/>
                </a:cubicBezTo>
                <a:cubicBezTo>
                  <a:pt x="2223" y="367"/>
                  <a:pt x="2227" y="435"/>
                  <a:pt x="2237" y="494"/>
                </a:cubicBezTo>
                <a:cubicBezTo>
                  <a:pt x="2246" y="546"/>
                  <a:pt x="2237" y="607"/>
                  <a:pt x="2237" y="660"/>
                </a:cubicBezTo>
              </a:path>
              <a:path w="3792" h="871" extrusionOk="0">
                <a:moveTo>
                  <a:pt x="2376" y="542"/>
                </a:moveTo>
                <a:cubicBezTo>
                  <a:pt x="2376" y="603"/>
                  <a:pt x="2382" y="633"/>
                  <a:pt x="2401" y="682"/>
                </a:cubicBezTo>
                <a:cubicBezTo>
                  <a:pt x="2401" y="705"/>
                  <a:pt x="2401" y="714"/>
                  <a:pt x="2401" y="730"/>
                </a:cubicBezTo>
              </a:path>
              <a:path w="3792" h="871" extrusionOk="0">
                <a:moveTo>
                  <a:pt x="2590" y="306"/>
                </a:moveTo>
                <a:cubicBezTo>
                  <a:pt x="2590" y="349"/>
                  <a:pt x="2605" y="382"/>
                  <a:pt x="2607" y="424"/>
                </a:cubicBezTo>
                <a:cubicBezTo>
                  <a:pt x="2610" y="482"/>
                  <a:pt x="2631" y="502"/>
                  <a:pt x="2631" y="564"/>
                </a:cubicBezTo>
                <a:cubicBezTo>
                  <a:pt x="2631" y="587"/>
                  <a:pt x="2631" y="596"/>
                  <a:pt x="2631" y="612"/>
                </a:cubicBezTo>
              </a:path>
              <a:path w="3792" h="871" extrusionOk="0">
                <a:moveTo>
                  <a:pt x="2845" y="585"/>
                </a:moveTo>
                <a:cubicBezTo>
                  <a:pt x="2845" y="657"/>
                  <a:pt x="2842" y="694"/>
                  <a:pt x="2820" y="752"/>
                </a:cubicBezTo>
                <a:cubicBezTo>
                  <a:pt x="2820" y="759"/>
                  <a:pt x="2820" y="766"/>
                  <a:pt x="2820" y="773"/>
                </a:cubicBezTo>
              </a:path>
              <a:path w="3792" h="871" extrusionOk="0">
                <a:moveTo>
                  <a:pt x="3059" y="279"/>
                </a:moveTo>
                <a:cubicBezTo>
                  <a:pt x="3059" y="334"/>
                  <a:pt x="3049" y="354"/>
                  <a:pt x="3034" y="397"/>
                </a:cubicBezTo>
                <a:cubicBezTo>
                  <a:pt x="3024" y="425"/>
                  <a:pt x="3031" y="479"/>
                  <a:pt x="3059" y="494"/>
                </a:cubicBezTo>
                <a:cubicBezTo>
                  <a:pt x="3102" y="516"/>
                  <a:pt x="3122" y="473"/>
                  <a:pt x="3149" y="467"/>
                </a:cubicBezTo>
                <a:cubicBezTo>
                  <a:pt x="3208" y="453"/>
                  <a:pt x="3202" y="464"/>
                  <a:pt x="3248" y="424"/>
                </a:cubicBezTo>
              </a:path>
              <a:path w="3792" h="871" extrusionOk="0">
                <a:moveTo>
                  <a:pt x="3273" y="209"/>
                </a:moveTo>
                <a:cubicBezTo>
                  <a:pt x="3273" y="218"/>
                  <a:pt x="3273" y="227"/>
                  <a:pt x="3273" y="236"/>
                </a:cubicBezTo>
                <a:cubicBezTo>
                  <a:pt x="3216" y="252"/>
                  <a:pt x="3265" y="267"/>
                  <a:pt x="3273" y="306"/>
                </a:cubicBezTo>
                <a:cubicBezTo>
                  <a:pt x="3283" y="353"/>
                  <a:pt x="3287" y="419"/>
                  <a:pt x="3289" y="467"/>
                </a:cubicBezTo>
                <a:cubicBezTo>
                  <a:pt x="3292" y="534"/>
                  <a:pt x="3298" y="580"/>
                  <a:pt x="3314" y="633"/>
                </a:cubicBezTo>
                <a:cubicBezTo>
                  <a:pt x="3314" y="658"/>
                  <a:pt x="3314" y="666"/>
                  <a:pt x="3314" y="682"/>
                </a:cubicBezTo>
              </a:path>
              <a:path w="3792" h="871" extrusionOk="0">
                <a:moveTo>
                  <a:pt x="3388" y="118"/>
                </a:moveTo>
                <a:cubicBezTo>
                  <a:pt x="3388" y="139"/>
                  <a:pt x="3388" y="147"/>
                  <a:pt x="3388" y="161"/>
                </a:cubicBezTo>
                <a:cubicBezTo>
                  <a:pt x="3473" y="161"/>
                  <a:pt x="3558" y="161"/>
                  <a:pt x="3643" y="161"/>
                </a:cubicBezTo>
                <a:cubicBezTo>
                  <a:pt x="3637" y="199"/>
                  <a:pt x="3626" y="187"/>
                  <a:pt x="3626" y="236"/>
                </a:cubicBezTo>
                <a:cubicBezTo>
                  <a:pt x="3626" y="309"/>
                  <a:pt x="3633" y="380"/>
                  <a:pt x="3643" y="445"/>
                </a:cubicBezTo>
                <a:cubicBezTo>
                  <a:pt x="3651" y="499"/>
                  <a:pt x="3658" y="543"/>
                  <a:pt x="3692" y="585"/>
                </a:cubicBezTo>
                <a:cubicBezTo>
                  <a:pt x="3723" y="623"/>
                  <a:pt x="3716" y="666"/>
                  <a:pt x="3741" y="703"/>
                </a:cubicBezTo>
                <a:cubicBezTo>
                  <a:pt x="3762" y="735"/>
                  <a:pt x="3787" y="784"/>
                  <a:pt x="3791" y="821"/>
                </a:cubicBezTo>
                <a:cubicBezTo>
                  <a:pt x="3791" y="846"/>
                  <a:pt x="3791" y="854"/>
                  <a:pt x="3791" y="870"/>
                </a:cubicBezTo>
                <a:cubicBezTo>
                  <a:pt x="3716" y="870"/>
                  <a:pt x="3613" y="889"/>
                  <a:pt x="3552" y="848"/>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8658" name="Ink 52"/>
          <p:cNvSpPr>
            <a:spLocks noRot="1" noChangeAspect="1" noEditPoints="1" noChangeArrowheads="1" noChangeShapeType="1" noTextEdit="1"/>
          </p:cNvSpPr>
          <p:nvPr/>
        </p:nvSpPr>
        <p:spPr bwMode="auto">
          <a:xfrm>
            <a:off x="6462713" y="2143125"/>
            <a:ext cx="339725" cy="288925"/>
          </a:xfrm>
          <a:custGeom>
            <a:avLst/>
            <a:gdLst>
              <a:gd name="T0" fmla="*/ 0 w 946"/>
              <a:gd name="T1" fmla="*/ 2147483647 h 801"/>
              <a:gd name="T2" fmla="*/ 0 w 946"/>
              <a:gd name="T3" fmla="*/ 2147483647 h 801"/>
              <a:gd name="T4" fmla="*/ 0 w 946"/>
              <a:gd name="T5" fmla="*/ 2147483647 h 801"/>
              <a:gd name="T6" fmla="*/ 2147483647 w 946"/>
              <a:gd name="T7" fmla="*/ 2147483647 h 801"/>
              <a:gd name="T8" fmla="*/ 2147483647 w 946"/>
              <a:gd name="T9" fmla="*/ 2147483647 h 801"/>
              <a:gd name="T10" fmla="*/ 2147483647 w 946"/>
              <a:gd name="T11" fmla="*/ 2147483647 h 801"/>
              <a:gd name="T12" fmla="*/ 2147483647 w 946"/>
              <a:gd name="T13" fmla="*/ 2147483647 h 801"/>
              <a:gd name="T14" fmla="*/ 2147483647 w 946"/>
              <a:gd name="T15" fmla="*/ 2147483647 h 801"/>
              <a:gd name="T16" fmla="*/ 2147483647 w 946"/>
              <a:gd name="T17" fmla="*/ 2147483647 h 801"/>
              <a:gd name="T18" fmla="*/ 2147483647 w 946"/>
              <a:gd name="T19" fmla="*/ 2147483647 h 801"/>
              <a:gd name="T20" fmla="*/ 2147483647 w 946"/>
              <a:gd name="T21" fmla="*/ 2147483647 h 801"/>
              <a:gd name="T22" fmla="*/ 2147483647 w 946"/>
              <a:gd name="T23" fmla="*/ 2147483647 h 801"/>
              <a:gd name="T24" fmla="*/ 2147483647 w 946"/>
              <a:gd name="T25" fmla="*/ 2147483647 h 801"/>
              <a:gd name="T26" fmla="*/ 2147483647 w 946"/>
              <a:gd name="T27" fmla="*/ 2147483647 h 801"/>
              <a:gd name="T28" fmla="*/ 2147483647 w 946"/>
              <a:gd name="T29" fmla="*/ 2147483647 h 801"/>
              <a:gd name="T30" fmla="*/ 2147483647 w 946"/>
              <a:gd name="T31" fmla="*/ 2147483647 h 801"/>
              <a:gd name="T32" fmla="*/ 2147483647 w 946"/>
              <a:gd name="T33" fmla="*/ 2147483647 h 801"/>
              <a:gd name="T34" fmla="*/ 2147483647 w 946"/>
              <a:gd name="T35" fmla="*/ 2147483647 h 801"/>
              <a:gd name="T36" fmla="*/ 2147483647 w 946"/>
              <a:gd name="T37" fmla="*/ 2147483647 h 801"/>
              <a:gd name="T38" fmla="*/ 2147483647 w 946"/>
              <a:gd name="T39" fmla="*/ 2147483647 h 801"/>
              <a:gd name="T40" fmla="*/ 2147483647 w 946"/>
              <a:gd name="T41" fmla="*/ 2147483647 h 801"/>
              <a:gd name="T42" fmla="*/ 2147483647 w 946"/>
              <a:gd name="T43" fmla="*/ 0 h 801"/>
              <a:gd name="T44" fmla="*/ 2147483647 w 946"/>
              <a:gd name="T45" fmla="*/ 2147483647 h 801"/>
              <a:gd name="T46" fmla="*/ 2147483647 w 946"/>
              <a:gd name="T47" fmla="*/ 2147483647 h 80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46"/>
              <a:gd name="T73" fmla="*/ 0 h 801"/>
              <a:gd name="T74" fmla="*/ 946 w 946"/>
              <a:gd name="T75" fmla="*/ 801 h 80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46" h="801" extrusionOk="0">
                <a:moveTo>
                  <a:pt x="0" y="118"/>
                </a:moveTo>
                <a:cubicBezTo>
                  <a:pt x="0" y="95"/>
                  <a:pt x="0" y="86"/>
                  <a:pt x="0" y="70"/>
                </a:cubicBezTo>
                <a:cubicBezTo>
                  <a:pt x="0" y="125"/>
                  <a:pt x="0" y="181"/>
                  <a:pt x="0" y="236"/>
                </a:cubicBezTo>
              </a:path>
              <a:path w="946" h="801" extrusionOk="0">
                <a:moveTo>
                  <a:pt x="287" y="306"/>
                </a:moveTo>
                <a:cubicBezTo>
                  <a:pt x="287" y="357"/>
                  <a:pt x="302" y="400"/>
                  <a:pt x="304" y="451"/>
                </a:cubicBezTo>
                <a:cubicBezTo>
                  <a:pt x="307" y="522"/>
                  <a:pt x="317" y="574"/>
                  <a:pt x="329" y="639"/>
                </a:cubicBezTo>
                <a:cubicBezTo>
                  <a:pt x="338" y="689"/>
                  <a:pt x="329" y="749"/>
                  <a:pt x="329" y="800"/>
                </a:cubicBezTo>
                <a:cubicBezTo>
                  <a:pt x="316" y="756"/>
                  <a:pt x="293" y="714"/>
                  <a:pt x="287" y="660"/>
                </a:cubicBezTo>
                <a:cubicBezTo>
                  <a:pt x="280" y="604"/>
                  <a:pt x="279" y="527"/>
                  <a:pt x="263" y="472"/>
                </a:cubicBezTo>
                <a:cubicBezTo>
                  <a:pt x="241" y="394"/>
                  <a:pt x="241" y="404"/>
                  <a:pt x="263" y="333"/>
                </a:cubicBezTo>
                <a:cubicBezTo>
                  <a:pt x="277" y="288"/>
                  <a:pt x="300" y="255"/>
                  <a:pt x="353" y="236"/>
                </a:cubicBezTo>
                <a:cubicBezTo>
                  <a:pt x="402" y="219"/>
                  <a:pt x="439" y="236"/>
                  <a:pt x="468" y="263"/>
                </a:cubicBezTo>
                <a:cubicBezTo>
                  <a:pt x="490" y="283"/>
                  <a:pt x="512" y="348"/>
                  <a:pt x="493" y="381"/>
                </a:cubicBezTo>
                <a:cubicBezTo>
                  <a:pt x="469" y="422"/>
                  <a:pt x="456" y="455"/>
                  <a:pt x="403" y="472"/>
                </a:cubicBezTo>
                <a:cubicBezTo>
                  <a:pt x="372" y="482"/>
                  <a:pt x="302" y="482"/>
                  <a:pt x="287" y="451"/>
                </a:cubicBezTo>
                <a:cubicBezTo>
                  <a:pt x="287" y="442"/>
                  <a:pt x="287" y="433"/>
                  <a:pt x="287" y="424"/>
                </a:cubicBezTo>
              </a:path>
              <a:path w="946" h="801" extrusionOk="0">
                <a:moveTo>
                  <a:pt x="731" y="263"/>
                </a:moveTo>
                <a:cubicBezTo>
                  <a:pt x="702" y="297"/>
                  <a:pt x="707" y="308"/>
                  <a:pt x="707" y="354"/>
                </a:cubicBezTo>
                <a:cubicBezTo>
                  <a:pt x="707" y="397"/>
                  <a:pt x="700" y="418"/>
                  <a:pt x="731" y="451"/>
                </a:cubicBezTo>
                <a:cubicBezTo>
                  <a:pt x="739" y="458"/>
                  <a:pt x="748" y="465"/>
                  <a:pt x="756" y="472"/>
                </a:cubicBezTo>
              </a:path>
              <a:path w="946" h="801" extrusionOk="0">
                <a:moveTo>
                  <a:pt x="945" y="48"/>
                </a:moveTo>
                <a:cubicBezTo>
                  <a:pt x="922" y="28"/>
                  <a:pt x="914" y="23"/>
                  <a:pt x="921" y="0"/>
                </a:cubicBezTo>
                <a:cubicBezTo>
                  <a:pt x="921" y="45"/>
                  <a:pt x="942" y="55"/>
                  <a:pt x="945" y="96"/>
                </a:cubicBezTo>
                <a:cubicBezTo>
                  <a:pt x="948" y="135"/>
                  <a:pt x="945" y="176"/>
                  <a:pt x="945" y="215"/>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8659" name="Ink 53"/>
          <p:cNvSpPr>
            <a:spLocks noRot="1" noChangeAspect="1" noEditPoints="1" noChangeArrowheads="1" noChangeShapeType="1" noTextEdit="1"/>
          </p:cNvSpPr>
          <p:nvPr/>
        </p:nvSpPr>
        <p:spPr bwMode="auto">
          <a:xfrm>
            <a:off x="6656388" y="2474913"/>
            <a:ext cx="696912" cy="255587"/>
          </a:xfrm>
          <a:custGeom>
            <a:avLst/>
            <a:gdLst>
              <a:gd name="T0" fmla="*/ 2147483647 w 1933"/>
              <a:gd name="T1" fmla="*/ 2147483647 h 710"/>
              <a:gd name="T2" fmla="*/ 2147483647 w 1933"/>
              <a:gd name="T3" fmla="*/ 2147483647 h 710"/>
              <a:gd name="T4" fmla="*/ 2147483647 w 1933"/>
              <a:gd name="T5" fmla="*/ 0 h 710"/>
              <a:gd name="T6" fmla="*/ 2147483647 w 1933"/>
              <a:gd name="T7" fmla="*/ 2147483647 h 710"/>
              <a:gd name="T8" fmla="*/ 0 w 1933"/>
              <a:gd name="T9" fmla="*/ 2147483647 h 710"/>
              <a:gd name="T10" fmla="*/ 2147483647 w 1933"/>
              <a:gd name="T11" fmla="*/ 2147483647 h 710"/>
              <a:gd name="T12" fmla="*/ 2147483647 w 1933"/>
              <a:gd name="T13" fmla="*/ 2147483647 h 710"/>
              <a:gd name="T14" fmla="*/ 2147483647 w 1933"/>
              <a:gd name="T15" fmla="*/ 2147483647 h 710"/>
              <a:gd name="T16" fmla="*/ 2147483647 w 1933"/>
              <a:gd name="T17" fmla="*/ 2147483647 h 710"/>
              <a:gd name="T18" fmla="*/ 2147483647 w 1933"/>
              <a:gd name="T19" fmla="*/ 2147483647 h 710"/>
              <a:gd name="T20" fmla="*/ 2147483647 w 1933"/>
              <a:gd name="T21" fmla="*/ 2147483647 h 710"/>
              <a:gd name="T22" fmla="*/ 2147483647 w 1933"/>
              <a:gd name="T23" fmla="*/ 2147483647 h 710"/>
              <a:gd name="T24" fmla="*/ 2147483647 w 1933"/>
              <a:gd name="T25" fmla="*/ 2147483647 h 710"/>
              <a:gd name="T26" fmla="*/ 2147483647 w 1933"/>
              <a:gd name="T27" fmla="*/ 2147483647 h 710"/>
              <a:gd name="T28" fmla="*/ 2147483647 w 1933"/>
              <a:gd name="T29" fmla="*/ 2147483647 h 710"/>
              <a:gd name="T30" fmla="*/ 2147483647 w 1933"/>
              <a:gd name="T31" fmla="*/ 2147483647 h 710"/>
              <a:gd name="T32" fmla="*/ 2147483647 w 1933"/>
              <a:gd name="T33" fmla="*/ 2147483647 h 710"/>
              <a:gd name="T34" fmla="*/ 2147483647 w 1933"/>
              <a:gd name="T35" fmla="*/ 2147483647 h 710"/>
              <a:gd name="T36" fmla="*/ 2147483647 w 1933"/>
              <a:gd name="T37" fmla="*/ 2147483647 h 710"/>
              <a:gd name="T38" fmla="*/ 2147483647 w 1933"/>
              <a:gd name="T39" fmla="*/ 2147483647 h 710"/>
              <a:gd name="T40" fmla="*/ 2147483647 w 1933"/>
              <a:gd name="T41" fmla="*/ 2147483647 h 710"/>
              <a:gd name="T42" fmla="*/ 2147483647 w 1933"/>
              <a:gd name="T43" fmla="*/ 2147483647 h 710"/>
              <a:gd name="T44" fmla="*/ 2147483647 w 1933"/>
              <a:gd name="T45" fmla="*/ 2147483647 h 710"/>
              <a:gd name="T46" fmla="*/ 2147483647 w 1933"/>
              <a:gd name="T47" fmla="*/ 2147483647 h 710"/>
              <a:gd name="T48" fmla="*/ 2147483647 w 1933"/>
              <a:gd name="T49" fmla="*/ 2147483647 h 710"/>
              <a:gd name="T50" fmla="*/ 2147483647 w 1933"/>
              <a:gd name="T51" fmla="*/ 2147483647 h 710"/>
              <a:gd name="T52" fmla="*/ 2147483647 w 1933"/>
              <a:gd name="T53" fmla="*/ 2147483647 h 710"/>
              <a:gd name="T54" fmla="*/ 2147483647 w 1933"/>
              <a:gd name="T55" fmla="*/ 2147483647 h 710"/>
              <a:gd name="T56" fmla="*/ 2147483647 w 1933"/>
              <a:gd name="T57" fmla="*/ 2147483647 h 710"/>
              <a:gd name="T58" fmla="*/ 2147483647 w 1933"/>
              <a:gd name="T59" fmla="*/ 2147483647 h 710"/>
              <a:gd name="T60" fmla="*/ 2147483647 w 1933"/>
              <a:gd name="T61" fmla="*/ 2147483647 h 710"/>
              <a:gd name="T62" fmla="*/ 2147483647 w 1933"/>
              <a:gd name="T63" fmla="*/ 2147483647 h 710"/>
              <a:gd name="T64" fmla="*/ 2147483647 w 1933"/>
              <a:gd name="T65" fmla="*/ 2147483647 h 710"/>
              <a:gd name="T66" fmla="*/ 2147483647 w 1933"/>
              <a:gd name="T67" fmla="*/ 2147483647 h 710"/>
              <a:gd name="T68" fmla="*/ 2147483647 w 1933"/>
              <a:gd name="T69" fmla="*/ 2147483647 h 710"/>
              <a:gd name="T70" fmla="*/ 2147483647 w 1933"/>
              <a:gd name="T71" fmla="*/ 2147483647 h 710"/>
              <a:gd name="T72" fmla="*/ 2147483647 w 1933"/>
              <a:gd name="T73" fmla="*/ 2147483647 h 710"/>
              <a:gd name="T74" fmla="*/ 2147483647 w 1933"/>
              <a:gd name="T75" fmla="*/ 2147483647 h 710"/>
              <a:gd name="T76" fmla="*/ 2147483647 w 1933"/>
              <a:gd name="T77" fmla="*/ 2147483647 h 710"/>
              <a:gd name="T78" fmla="*/ 2147483647 w 1933"/>
              <a:gd name="T79" fmla="*/ 2147483647 h 710"/>
              <a:gd name="T80" fmla="*/ 2147483647 w 1933"/>
              <a:gd name="T81" fmla="*/ 2147483647 h 710"/>
              <a:gd name="T82" fmla="*/ 2147483647 w 1933"/>
              <a:gd name="T83" fmla="*/ 2147483647 h 710"/>
              <a:gd name="T84" fmla="*/ 2147483647 w 1933"/>
              <a:gd name="T85" fmla="*/ 2147483647 h 710"/>
              <a:gd name="T86" fmla="*/ 2147483647 w 1933"/>
              <a:gd name="T87" fmla="*/ 2147483647 h 710"/>
              <a:gd name="T88" fmla="*/ 2147483647 w 1933"/>
              <a:gd name="T89" fmla="*/ 2147483647 h 710"/>
              <a:gd name="T90" fmla="*/ 2147483647 w 1933"/>
              <a:gd name="T91" fmla="*/ 2147483647 h 710"/>
              <a:gd name="T92" fmla="*/ 2147483647 w 1933"/>
              <a:gd name="T93" fmla="*/ 2147483647 h 71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933"/>
              <a:gd name="T142" fmla="*/ 0 h 710"/>
              <a:gd name="T143" fmla="*/ 1933 w 1933"/>
              <a:gd name="T144" fmla="*/ 710 h 71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933" h="710" extrusionOk="0">
                <a:moveTo>
                  <a:pt x="239" y="27"/>
                </a:moveTo>
                <a:cubicBezTo>
                  <a:pt x="273" y="45"/>
                  <a:pt x="286" y="61"/>
                  <a:pt x="280" y="27"/>
                </a:cubicBezTo>
                <a:cubicBezTo>
                  <a:pt x="229" y="27"/>
                  <a:pt x="220" y="4"/>
                  <a:pt x="165" y="0"/>
                </a:cubicBezTo>
                <a:cubicBezTo>
                  <a:pt x="99" y="-4"/>
                  <a:pt x="76" y="-7"/>
                  <a:pt x="50" y="27"/>
                </a:cubicBezTo>
                <a:cubicBezTo>
                  <a:pt x="24" y="61"/>
                  <a:pt x="13" y="105"/>
                  <a:pt x="0" y="145"/>
                </a:cubicBezTo>
                <a:cubicBezTo>
                  <a:pt x="-17" y="198"/>
                  <a:pt x="22" y="237"/>
                  <a:pt x="25" y="285"/>
                </a:cubicBezTo>
                <a:cubicBezTo>
                  <a:pt x="29" y="341"/>
                  <a:pt x="45" y="378"/>
                  <a:pt x="50" y="425"/>
                </a:cubicBezTo>
                <a:cubicBezTo>
                  <a:pt x="57" y="484"/>
                  <a:pt x="42" y="512"/>
                  <a:pt x="74" y="543"/>
                </a:cubicBezTo>
                <a:cubicBezTo>
                  <a:pt x="113" y="581"/>
                  <a:pt x="116" y="553"/>
                  <a:pt x="165" y="569"/>
                </a:cubicBezTo>
                <a:cubicBezTo>
                  <a:pt x="181" y="576"/>
                  <a:pt x="198" y="584"/>
                  <a:pt x="214" y="591"/>
                </a:cubicBezTo>
              </a:path>
              <a:path w="1933" h="710" extrusionOk="0">
                <a:moveTo>
                  <a:pt x="403" y="118"/>
                </a:moveTo>
                <a:cubicBezTo>
                  <a:pt x="403" y="158"/>
                  <a:pt x="417" y="178"/>
                  <a:pt x="420" y="215"/>
                </a:cubicBezTo>
                <a:cubicBezTo>
                  <a:pt x="424" y="262"/>
                  <a:pt x="414" y="270"/>
                  <a:pt x="444" y="306"/>
                </a:cubicBezTo>
              </a:path>
              <a:path w="1933" h="710" extrusionOk="0">
                <a:moveTo>
                  <a:pt x="707" y="403"/>
                </a:moveTo>
                <a:cubicBezTo>
                  <a:pt x="699" y="394"/>
                  <a:pt x="691" y="385"/>
                  <a:pt x="683" y="376"/>
                </a:cubicBezTo>
                <a:cubicBezTo>
                  <a:pt x="683" y="436"/>
                  <a:pt x="692" y="464"/>
                  <a:pt x="707" y="521"/>
                </a:cubicBezTo>
                <a:cubicBezTo>
                  <a:pt x="720" y="570"/>
                  <a:pt x="728" y="613"/>
                  <a:pt x="732" y="661"/>
                </a:cubicBezTo>
                <a:cubicBezTo>
                  <a:pt x="737" y="719"/>
                  <a:pt x="724" y="707"/>
                  <a:pt x="707" y="661"/>
                </a:cubicBezTo>
                <a:cubicBezTo>
                  <a:pt x="694" y="626"/>
                  <a:pt x="665" y="576"/>
                  <a:pt x="658" y="543"/>
                </a:cubicBezTo>
                <a:cubicBezTo>
                  <a:pt x="646" y="485"/>
                  <a:pt x="670" y="446"/>
                  <a:pt x="683" y="403"/>
                </a:cubicBezTo>
                <a:cubicBezTo>
                  <a:pt x="693" y="368"/>
                  <a:pt x="724" y="358"/>
                  <a:pt x="773" y="355"/>
                </a:cubicBezTo>
                <a:cubicBezTo>
                  <a:pt x="847" y="351"/>
                  <a:pt x="861" y="374"/>
                  <a:pt x="921" y="403"/>
                </a:cubicBezTo>
                <a:cubicBezTo>
                  <a:pt x="938" y="411"/>
                  <a:pt x="951" y="443"/>
                  <a:pt x="938" y="473"/>
                </a:cubicBezTo>
                <a:cubicBezTo>
                  <a:pt x="921" y="512"/>
                  <a:pt x="835" y="535"/>
                  <a:pt x="798" y="543"/>
                </a:cubicBezTo>
                <a:cubicBezTo>
                  <a:pt x="767" y="550"/>
                  <a:pt x="737" y="527"/>
                  <a:pt x="707" y="521"/>
                </a:cubicBezTo>
              </a:path>
              <a:path w="1933" h="710" extrusionOk="0">
                <a:moveTo>
                  <a:pt x="1151" y="285"/>
                </a:moveTo>
                <a:cubicBezTo>
                  <a:pt x="1142" y="320"/>
                  <a:pt x="1127" y="336"/>
                  <a:pt x="1127" y="376"/>
                </a:cubicBezTo>
                <a:cubicBezTo>
                  <a:pt x="1127" y="420"/>
                  <a:pt x="1119" y="441"/>
                  <a:pt x="1151" y="473"/>
                </a:cubicBezTo>
                <a:cubicBezTo>
                  <a:pt x="1178" y="500"/>
                  <a:pt x="1196" y="496"/>
                  <a:pt x="1225" y="521"/>
                </a:cubicBezTo>
              </a:path>
              <a:path w="1933" h="710" extrusionOk="0">
                <a:moveTo>
                  <a:pt x="1250" y="306"/>
                </a:moveTo>
                <a:cubicBezTo>
                  <a:pt x="1229" y="270"/>
                  <a:pt x="1230" y="256"/>
                  <a:pt x="1201" y="263"/>
                </a:cubicBezTo>
                <a:cubicBezTo>
                  <a:pt x="1188" y="223"/>
                  <a:pt x="1190" y="251"/>
                  <a:pt x="1176" y="215"/>
                </a:cubicBezTo>
              </a:path>
              <a:path w="1933" h="710" extrusionOk="0">
                <a:moveTo>
                  <a:pt x="1414" y="97"/>
                </a:moveTo>
                <a:cubicBezTo>
                  <a:pt x="1420" y="97"/>
                  <a:pt x="1425" y="97"/>
                  <a:pt x="1431" y="97"/>
                </a:cubicBezTo>
                <a:cubicBezTo>
                  <a:pt x="1431" y="144"/>
                  <a:pt x="1431" y="190"/>
                  <a:pt x="1431" y="237"/>
                </a:cubicBezTo>
              </a:path>
              <a:path w="1933" h="710" extrusionOk="0">
                <a:moveTo>
                  <a:pt x="1604" y="27"/>
                </a:moveTo>
                <a:cubicBezTo>
                  <a:pt x="1596" y="34"/>
                  <a:pt x="1587" y="42"/>
                  <a:pt x="1579" y="49"/>
                </a:cubicBezTo>
                <a:cubicBezTo>
                  <a:pt x="1626" y="38"/>
                  <a:pt x="1635" y="27"/>
                  <a:pt x="1694" y="27"/>
                </a:cubicBezTo>
                <a:cubicBezTo>
                  <a:pt x="1745" y="27"/>
                  <a:pt x="1769" y="45"/>
                  <a:pt x="1809" y="49"/>
                </a:cubicBezTo>
                <a:cubicBezTo>
                  <a:pt x="1849" y="53"/>
                  <a:pt x="1834" y="80"/>
                  <a:pt x="1834" y="118"/>
                </a:cubicBezTo>
                <a:cubicBezTo>
                  <a:pt x="1834" y="162"/>
                  <a:pt x="1809" y="134"/>
                  <a:pt x="1809" y="188"/>
                </a:cubicBezTo>
                <a:cubicBezTo>
                  <a:pt x="1809" y="210"/>
                  <a:pt x="1824" y="311"/>
                  <a:pt x="1834" y="333"/>
                </a:cubicBezTo>
                <a:cubicBezTo>
                  <a:pt x="1851" y="373"/>
                  <a:pt x="1862" y="436"/>
                  <a:pt x="1883" y="473"/>
                </a:cubicBezTo>
                <a:cubicBezTo>
                  <a:pt x="1903" y="509"/>
                  <a:pt x="1918" y="553"/>
                  <a:pt x="1932" y="591"/>
                </a:cubicBezTo>
                <a:cubicBezTo>
                  <a:pt x="1932" y="614"/>
                  <a:pt x="1932" y="623"/>
                  <a:pt x="1932" y="639"/>
                </a:cubicBezTo>
                <a:cubicBezTo>
                  <a:pt x="1867" y="639"/>
                  <a:pt x="1819" y="646"/>
                  <a:pt x="1768" y="661"/>
                </a:cubicBezTo>
                <a:cubicBezTo>
                  <a:pt x="1760" y="661"/>
                  <a:pt x="1751" y="661"/>
                  <a:pt x="1743" y="661"/>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8660" name="Ink 54"/>
          <p:cNvSpPr>
            <a:spLocks noRot="1" noChangeAspect="1" noEditPoints="1" noChangeArrowheads="1" noChangeShapeType="1" noTextEdit="1"/>
          </p:cNvSpPr>
          <p:nvPr/>
        </p:nvSpPr>
        <p:spPr bwMode="auto">
          <a:xfrm>
            <a:off x="6784975" y="2840038"/>
            <a:ext cx="204788" cy="177800"/>
          </a:xfrm>
          <a:custGeom>
            <a:avLst/>
            <a:gdLst>
              <a:gd name="T0" fmla="*/ 2147483647 w 568"/>
              <a:gd name="T1" fmla="*/ 2147483647 h 495"/>
              <a:gd name="T2" fmla="*/ 0 w 568"/>
              <a:gd name="T3" fmla="*/ 2147483647 h 495"/>
              <a:gd name="T4" fmla="*/ 0 w 568"/>
              <a:gd name="T5" fmla="*/ 2147483647 h 495"/>
              <a:gd name="T6" fmla="*/ 2147483647 w 568"/>
              <a:gd name="T7" fmla="*/ 2147483647 h 495"/>
              <a:gd name="T8" fmla="*/ 2147483647 w 568"/>
              <a:gd name="T9" fmla="*/ 2147483647 h 495"/>
              <a:gd name="T10" fmla="*/ 2147483647 w 568"/>
              <a:gd name="T11" fmla="*/ 2147483647 h 495"/>
              <a:gd name="T12" fmla="*/ 2147483647 w 568"/>
              <a:gd name="T13" fmla="*/ 2147483647 h 495"/>
              <a:gd name="T14" fmla="*/ 2147483647 w 568"/>
              <a:gd name="T15" fmla="*/ 2147483647 h 495"/>
              <a:gd name="T16" fmla="*/ 2147483647 w 568"/>
              <a:gd name="T17" fmla="*/ 2147483647 h 495"/>
              <a:gd name="T18" fmla="*/ 2147483647 w 568"/>
              <a:gd name="T19" fmla="*/ 2147483647 h 495"/>
              <a:gd name="T20" fmla="*/ 2147483647 w 568"/>
              <a:gd name="T21" fmla="*/ 0 h 495"/>
              <a:gd name="T22" fmla="*/ 2147483647 w 568"/>
              <a:gd name="T23" fmla="*/ 2147483647 h 49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68"/>
              <a:gd name="T37" fmla="*/ 0 h 495"/>
              <a:gd name="T38" fmla="*/ 568 w 568"/>
              <a:gd name="T39" fmla="*/ 495 h 49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68" h="495" extrusionOk="0">
                <a:moveTo>
                  <a:pt x="25" y="118"/>
                </a:moveTo>
                <a:cubicBezTo>
                  <a:pt x="17" y="118"/>
                  <a:pt x="8" y="118"/>
                  <a:pt x="0" y="118"/>
                </a:cubicBezTo>
                <a:cubicBezTo>
                  <a:pt x="0" y="172"/>
                  <a:pt x="0" y="226"/>
                  <a:pt x="0" y="280"/>
                </a:cubicBezTo>
              </a:path>
              <a:path w="568" h="495" extrusionOk="0">
                <a:moveTo>
                  <a:pt x="279" y="258"/>
                </a:moveTo>
                <a:cubicBezTo>
                  <a:pt x="279" y="265"/>
                  <a:pt x="279" y="273"/>
                  <a:pt x="279" y="280"/>
                </a:cubicBezTo>
                <a:cubicBezTo>
                  <a:pt x="254" y="289"/>
                  <a:pt x="241" y="336"/>
                  <a:pt x="230" y="376"/>
                </a:cubicBezTo>
                <a:cubicBezTo>
                  <a:pt x="217" y="423"/>
                  <a:pt x="242" y="437"/>
                  <a:pt x="255" y="472"/>
                </a:cubicBezTo>
                <a:cubicBezTo>
                  <a:pt x="255" y="503"/>
                  <a:pt x="264" y="510"/>
                  <a:pt x="304" y="494"/>
                </a:cubicBezTo>
              </a:path>
              <a:path w="568" h="495" extrusionOk="0">
                <a:moveTo>
                  <a:pt x="378" y="70"/>
                </a:moveTo>
                <a:cubicBezTo>
                  <a:pt x="339" y="44"/>
                  <a:pt x="329" y="14"/>
                  <a:pt x="329" y="48"/>
                </a:cubicBezTo>
              </a:path>
              <a:path w="568" h="495" extrusionOk="0">
                <a:moveTo>
                  <a:pt x="567" y="0"/>
                </a:moveTo>
                <a:cubicBezTo>
                  <a:pt x="567" y="55"/>
                  <a:pt x="567" y="111"/>
                  <a:pt x="567" y="166"/>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8661" name="Ink 55"/>
          <p:cNvSpPr>
            <a:spLocks noRot="1" noChangeAspect="1" noEditPoints="1" noChangeArrowheads="1" noChangeShapeType="1" noTextEdit="1"/>
          </p:cNvSpPr>
          <p:nvPr/>
        </p:nvSpPr>
        <p:spPr bwMode="auto">
          <a:xfrm>
            <a:off x="6808788" y="3101975"/>
            <a:ext cx="204787" cy="228600"/>
          </a:xfrm>
          <a:custGeom>
            <a:avLst/>
            <a:gdLst>
              <a:gd name="T0" fmla="*/ 0 w 568"/>
              <a:gd name="T1" fmla="*/ 2147483647 h 635"/>
              <a:gd name="T2" fmla="*/ 0 w 568"/>
              <a:gd name="T3" fmla="*/ 2147483647 h 635"/>
              <a:gd name="T4" fmla="*/ 2147483647 w 568"/>
              <a:gd name="T5" fmla="*/ 2147483647 h 635"/>
              <a:gd name="T6" fmla="*/ 2147483647 w 568"/>
              <a:gd name="T7" fmla="*/ 2147483647 h 635"/>
              <a:gd name="T8" fmla="*/ 2147483647 w 568"/>
              <a:gd name="T9" fmla="*/ 2147483647 h 635"/>
              <a:gd name="T10" fmla="*/ 2147483647 w 568"/>
              <a:gd name="T11" fmla="*/ 2147483647 h 635"/>
              <a:gd name="T12" fmla="*/ 2147483647 w 568"/>
              <a:gd name="T13" fmla="*/ 2147483647 h 635"/>
              <a:gd name="T14" fmla="*/ 2147483647 w 568"/>
              <a:gd name="T15" fmla="*/ 2147483647 h 635"/>
              <a:gd name="T16" fmla="*/ 2147483647 w 568"/>
              <a:gd name="T17" fmla="*/ 2147483647 h 635"/>
              <a:gd name="T18" fmla="*/ 2147483647 w 568"/>
              <a:gd name="T19" fmla="*/ 2147483647 h 635"/>
              <a:gd name="T20" fmla="*/ 2147483647 w 568"/>
              <a:gd name="T21" fmla="*/ 0 h 635"/>
              <a:gd name="T22" fmla="*/ 2147483647 w 568"/>
              <a:gd name="T23" fmla="*/ 2147483647 h 635"/>
              <a:gd name="T24" fmla="*/ 2147483647 w 568"/>
              <a:gd name="T25" fmla="*/ 2147483647 h 6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68"/>
              <a:gd name="T40" fmla="*/ 0 h 635"/>
              <a:gd name="T41" fmla="*/ 568 w 568"/>
              <a:gd name="T42" fmla="*/ 635 h 63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68" h="635" extrusionOk="0">
                <a:moveTo>
                  <a:pt x="0" y="118"/>
                </a:moveTo>
                <a:cubicBezTo>
                  <a:pt x="0" y="181"/>
                  <a:pt x="0" y="243"/>
                  <a:pt x="0" y="306"/>
                </a:cubicBezTo>
              </a:path>
              <a:path w="568" h="635" extrusionOk="0">
                <a:moveTo>
                  <a:pt x="238" y="328"/>
                </a:moveTo>
                <a:cubicBezTo>
                  <a:pt x="246" y="328"/>
                  <a:pt x="255" y="328"/>
                  <a:pt x="263" y="328"/>
                </a:cubicBezTo>
                <a:cubicBezTo>
                  <a:pt x="226" y="341"/>
                  <a:pt x="236" y="364"/>
                  <a:pt x="213" y="398"/>
                </a:cubicBezTo>
                <a:cubicBezTo>
                  <a:pt x="185" y="441"/>
                  <a:pt x="189" y="461"/>
                  <a:pt x="189" y="516"/>
                </a:cubicBezTo>
                <a:cubicBezTo>
                  <a:pt x="189" y="585"/>
                  <a:pt x="190" y="583"/>
                  <a:pt x="238" y="612"/>
                </a:cubicBezTo>
                <a:cubicBezTo>
                  <a:pt x="246" y="619"/>
                  <a:pt x="255" y="627"/>
                  <a:pt x="263" y="634"/>
                </a:cubicBezTo>
              </a:path>
              <a:path w="568" h="635" extrusionOk="0">
                <a:moveTo>
                  <a:pt x="263" y="92"/>
                </a:moveTo>
                <a:cubicBezTo>
                  <a:pt x="246" y="144"/>
                  <a:pt x="210" y="81"/>
                  <a:pt x="263" y="118"/>
                </a:cubicBezTo>
              </a:path>
              <a:path w="568" h="635" extrusionOk="0">
                <a:moveTo>
                  <a:pt x="542" y="0"/>
                </a:moveTo>
                <a:cubicBezTo>
                  <a:pt x="542" y="54"/>
                  <a:pt x="553" y="66"/>
                  <a:pt x="567" y="118"/>
                </a:cubicBezTo>
                <a:cubicBezTo>
                  <a:pt x="575" y="146"/>
                  <a:pt x="567" y="181"/>
                  <a:pt x="567" y="210"/>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8662" name="Ink 56"/>
          <p:cNvSpPr>
            <a:spLocks noRot="1" noChangeAspect="1" noEditPoints="1" noChangeArrowheads="1" noChangeShapeType="1" noTextEdit="1"/>
          </p:cNvSpPr>
          <p:nvPr/>
        </p:nvSpPr>
        <p:spPr bwMode="auto">
          <a:xfrm>
            <a:off x="5707063" y="5221288"/>
            <a:ext cx="731837" cy="381000"/>
          </a:xfrm>
          <a:custGeom>
            <a:avLst/>
            <a:gdLst>
              <a:gd name="T0" fmla="*/ 2147483647 w 2032"/>
              <a:gd name="T1" fmla="*/ 0 h 1059"/>
              <a:gd name="T2" fmla="*/ 0 w 2032"/>
              <a:gd name="T3" fmla="*/ 0 h 1059"/>
              <a:gd name="T4" fmla="*/ 2147483647 w 2032"/>
              <a:gd name="T5" fmla="*/ 2147483647 h 1059"/>
              <a:gd name="T6" fmla="*/ 2147483647 w 2032"/>
              <a:gd name="T7" fmla="*/ 2147483647 h 1059"/>
              <a:gd name="T8" fmla="*/ 2147483647 w 2032"/>
              <a:gd name="T9" fmla="*/ 2147483647 h 1059"/>
              <a:gd name="T10" fmla="*/ 2147483647 w 2032"/>
              <a:gd name="T11" fmla="*/ 2147483647 h 1059"/>
              <a:gd name="T12" fmla="*/ 2147483647 w 2032"/>
              <a:gd name="T13" fmla="*/ 2147483647 h 1059"/>
              <a:gd name="T14" fmla="*/ 2147483647 w 2032"/>
              <a:gd name="T15" fmla="*/ 2147483647 h 1059"/>
              <a:gd name="T16" fmla="*/ 2147483647 w 2032"/>
              <a:gd name="T17" fmla="*/ 2147483647 h 1059"/>
              <a:gd name="T18" fmla="*/ 2147483647 w 2032"/>
              <a:gd name="T19" fmla="*/ 2147483647 h 1059"/>
              <a:gd name="T20" fmla="*/ 2147483647 w 2032"/>
              <a:gd name="T21" fmla="*/ 2147483647 h 1059"/>
              <a:gd name="T22" fmla="*/ 2147483647 w 2032"/>
              <a:gd name="T23" fmla="*/ 2147483647 h 1059"/>
              <a:gd name="T24" fmla="*/ 2147483647 w 2032"/>
              <a:gd name="T25" fmla="*/ 2147483647 h 1059"/>
              <a:gd name="T26" fmla="*/ 2147483647 w 2032"/>
              <a:gd name="T27" fmla="*/ 2147483647 h 1059"/>
              <a:gd name="T28" fmla="*/ 2147483647 w 2032"/>
              <a:gd name="T29" fmla="*/ 2147483647 h 1059"/>
              <a:gd name="T30" fmla="*/ 2147483647 w 2032"/>
              <a:gd name="T31" fmla="*/ 2147483647 h 1059"/>
              <a:gd name="T32" fmla="*/ 2147483647 w 2032"/>
              <a:gd name="T33" fmla="*/ 2147483647 h 1059"/>
              <a:gd name="T34" fmla="*/ 2147483647 w 2032"/>
              <a:gd name="T35" fmla="*/ 2147483647 h 1059"/>
              <a:gd name="T36" fmla="*/ 2147483647 w 2032"/>
              <a:gd name="T37" fmla="*/ 2147483647 h 1059"/>
              <a:gd name="T38" fmla="*/ 2147483647 w 2032"/>
              <a:gd name="T39" fmla="*/ 2147483647 h 1059"/>
              <a:gd name="T40" fmla="*/ 2147483647 w 2032"/>
              <a:gd name="T41" fmla="*/ 2147483647 h 1059"/>
              <a:gd name="T42" fmla="*/ 2147483647 w 2032"/>
              <a:gd name="T43" fmla="*/ 2147483647 h 1059"/>
              <a:gd name="T44" fmla="*/ 2147483647 w 2032"/>
              <a:gd name="T45" fmla="*/ 2147483647 h 1059"/>
              <a:gd name="T46" fmla="*/ 2147483647 w 2032"/>
              <a:gd name="T47" fmla="*/ 2147483647 h 1059"/>
              <a:gd name="T48" fmla="*/ 2147483647 w 2032"/>
              <a:gd name="T49" fmla="*/ 2147483647 h 1059"/>
              <a:gd name="T50" fmla="*/ 2147483647 w 2032"/>
              <a:gd name="T51" fmla="*/ 2147483647 h 1059"/>
              <a:gd name="T52" fmla="*/ 2147483647 w 2032"/>
              <a:gd name="T53" fmla="*/ 2147483647 h 1059"/>
              <a:gd name="T54" fmla="*/ 2147483647 w 2032"/>
              <a:gd name="T55" fmla="*/ 2147483647 h 1059"/>
              <a:gd name="T56" fmla="*/ 2147483647 w 2032"/>
              <a:gd name="T57" fmla="*/ 2147483647 h 1059"/>
              <a:gd name="T58" fmla="*/ 2147483647 w 2032"/>
              <a:gd name="T59" fmla="*/ 2147483647 h 1059"/>
              <a:gd name="T60" fmla="*/ 2147483647 w 2032"/>
              <a:gd name="T61" fmla="*/ 2147483647 h 1059"/>
              <a:gd name="T62" fmla="*/ 2147483647 w 2032"/>
              <a:gd name="T63" fmla="*/ 2147483647 h 1059"/>
              <a:gd name="T64" fmla="*/ 2147483647 w 2032"/>
              <a:gd name="T65" fmla="*/ 2147483647 h 1059"/>
              <a:gd name="T66" fmla="*/ 2147483647 w 2032"/>
              <a:gd name="T67" fmla="*/ 2147483647 h 1059"/>
              <a:gd name="T68" fmla="*/ 2147483647 w 2032"/>
              <a:gd name="T69" fmla="*/ 2147483647 h 1059"/>
              <a:gd name="T70" fmla="*/ 2147483647 w 2032"/>
              <a:gd name="T71" fmla="*/ 2147483647 h 1059"/>
              <a:gd name="T72" fmla="*/ 2147483647 w 2032"/>
              <a:gd name="T73" fmla="*/ 2147483647 h 1059"/>
              <a:gd name="T74" fmla="*/ 2147483647 w 2032"/>
              <a:gd name="T75" fmla="*/ 2147483647 h 1059"/>
              <a:gd name="T76" fmla="*/ 2147483647 w 2032"/>
              <a:gd name="T77" fmla="*/ 2147483647 h 1059"/>
              <a:gd name="T78" fmla="*/ 2147483647 w 2032"/>
              <a:gd name="T79" fmla="*/ 2147483647 h 1059"/>
              <a:gd name="T80" fmla="*/ 2147483647 w 2032"/>
              <a:gd name="T81" fmla="*/ 2147483647 h 1059"/>
              <a:gd name="T82" fmla="*/ 2147483647 w 2032"/>
              <a:gd name="T83" fmla="*/ 2147483647 h 1059"/>
              <a:gd name="T84" fmla="*/ 2147483647 w 2032"/>
              <a:gd name="T85" fmla="*/ 2147483647 h 1059"/>
              <a:gd name="T86" fmla="*/ 2147483647 w 2032"/>
              <a:gd name="T87" fmla="*/ 2147483647 h 1059"/>
              <a:gd name="T88" fmla="*/ 2147483647 w 2032"/>
              <a:gd name="T89" fmla="*/ 2147483647 h 1059"/>
              <a:gd name="T90" fmla="*/ 2147483647 w 2032"/>
              <a:gd name="T91" fmla="*/ 2147483647 h 1059"/>
              <a:gd name="T92" fmla="*/ 2147483647 w 2032"/>
              <a:gd name="T93" fmla="*/ 2147483647 h 1059"/>
              <a:gd name="T94" fmla="*/ 2147483647 w 2032"/>
              <a:gd name="T95" fmla="*/ 2147483647 h 1059"/>
              <a:gd name="T96" fmla="*/ 2147483647 w 2032"/>
              <a:gd name="T97" fmla="*/ 2147483647 h 1059"/>
              <a:gd name="T98" fmla="*/ 2147483647 w 2032"/>
              <a:gd name="T99" fmla="*/ 2147483647 h 1059"/>
              <a:gd name="T100" fmla="*/ 2147483647 w 2032"/>
              <a:gd name="T101" fmla="*/ 2147483647 h 1059"/>
              <a:gd name="T102" fmla="*/ 2147483647 w 2032"/>
              <a:gd name="T103" fmla="*/ 2147483647 h 1059"/>
              <a:gd name="T104" fmla="*/ 2147483647 w 2032"/>
              <a:gd name="T105" fmla="*/ 2147483647 h 1059"/>
              <a:gd name="T106" fmla="*/ 2147483647 w 2032"/>
              <a:gd name="T107" fmla="*/ 2147483647 h 1059"/>
              <a:gd name="T108" fmla="*/ 2147483647 w 2032"/>
              <a:gd name="T109" fmla="*/ 2147483647 h 105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032"/>
              <a:gd name="T166" fmla="*/ 0 h 1059"/>
              <a:gd name="T167" fmla="*/ 2032 w 2032"/>
              <a:gd name="T168" fmla="*/ 1059 h 1059"/>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032" h="1059" extrusionOk="0">
                <a:moveTo>
                  <a:pt x="25" y="0"/>
                </a:moveTo>
                <a:cubicBezTo>
                  <a:pt x="17" y="0"/>
                  <a:pt x="8" y="0"/>
                  <a:pt x="0" y="0"/>
                </a:cubicBezTo>
                <a:cubicBezTo>
                  <a:pt x="0" y="60"/>
                  <a:pt x="11" y="83"/>
                  <a:pt x="25" y="140"/>
                </a:cubicBezTo>
                <a:cubicBezTo>
                  <a:pt x="36" y="183"/>
                  <a:pt x="71" y="224"/>
                  <a:pt x="99" y="258"/>
                </a:cubicBezTo>
              </a:path>
              <a:path w="2032" h="1059" extrusionOk="0">
                <a:moveTo>
                  <a:pt x="428" y="167"/>
                </a:moveTo>
                <a:cubicBezTo>
                  <a:pt x="415" y="125"/>
                  <a:pt x="417" y="155"/>
                  <a:pt x="403" y="118"/>
                </a:cubicBezTo>
                <a:cubicBezTo>
                  <a:pt x="351" y="133"/>
                  <a:pt x="398" y="129"/>
                  <a:pt x="403" y="167"/>
                </a:cubicBezTo>
                <a:cubicBezTo>
                  <a:pt x="410" y="222"/>
                  <a:pt x="433" y="276"/>
                  <a:pt x="452" y="328"/>
                </a:cubicBezTo>
                <a:cubicBezTo>
                  <a:pt x="477" y="396"/>
                  <a:pt x="472" y="458"/>
                  <a:pt x="518" y="516"/>
                </a:cubicBezTo>
                <a:cubicBezTo>
                  <a:pt x="553" y="561"/>
                  <a:pt x="581" y="547"/>
                  <a:pt x="617" y="516"/>
                </a:cubicBezTo>
                <a:cubicBezTo>
                  <a:pt x="658" y="480"/>
                  <a:pt x="675" y="450"/>
                  <a:pt x="683" y="398"/>
                </a:cubicBezTo>
                <a:cubicBezTo>
                  <a:pt x="692" y="338"/>
                  <a:pt x="692" y="287"/>
                  <a:pt x="707" y="237"/>
                </a:cubicBezTo>
                <a:cubicBezTo>
                  <a:pt x="716" y="207"/>
                  <a:pt x="703" y="135"/>
                  <a:pt x="683" y="118"/>
                </a:cubicBezTo>
                <a:cubicBezTo>
                  <a:pt x="677" y="118"/>
                  <a:pt x="672" y="118"/>
                  <a:pt x="666" y="118"/>
                </a:cubicBezTo>
                <a:cubicBezTo>
                  <a:pt x="666" y="184"/>
                  <a:pt x="676" y="241"/>
                  <a:pt x="683" y="306"/>
                </a:cubicBezTo>
                <a:cubicBezTo>
                  <a:pt x="693" y="404"/>
                  <a:pt x="728" y="495"/>
                  <a:pt x="756" y="591"/>
                </a:cubicBezTo>
                <a:cubicBezTo>
                  <a:pt x="788" y="702"/>
                  <a:pt x="806" y="782"/>
                  <a:pt x="806" y="897"/>
                </a:cubicBezTo>
                <a:cubicBezTo>
                  <a:pt x="806" y="969"/>
                  <a:pt x="808" y="988"/>
                  <a:pt x="756" y="1037"/>
                </a:cubicBezTo>
                <a:cubicBezTo>
                  <a:pt x="712" y="1078"/>
                  <a:pt x="704" y="1049"/>
                  <a:pt x="666" y="1037"/>
                </a:cubicBezTo>
                <a:cubicBezTo>
                  <a:pt x="635" y="1027"/>
                  <a:pt x="587" y="975"/>
                  <a:pt x="592" y="940"/>
                </a:cubicBezTo>
                <a:cubicBezTo>
                  <a:pt x="599" y="893"/>
                  <a:pt x="636" y="836"/>
                  <a:pt x="666" y="801"/>
                </a:cubicBezTo>
                <a:cubicBezTo>
                  <a:pt x="680" y="785"/>
                  <a:pt x="693" y="768"/>
                  <a:pt x="707" y="752"/>
                </a:cubicBezTo>
              </a:path>
              <a:path w="2032" h="1059" extrusionOk="0">
                <a:moveTo>
                  <a:pt x="995" y="752"/>
                </a:moveTo>
                <a:cubicBezTo>
                  <a:pt x="987" y="752"/>
                  <a:pt x="978" y="752"/>
                  <a:pt x="970" y="752"/>
                </a:cubicBezTo>
                <a:cubicBezTo>
                  <a:pt x="982" y="721"/>
                  <a:pt x="1006" y="723"/>
                  <a:pt x="1036" y="704"/>
                </a:cubicBezTo>
                <a:cubicBezTo>
                  <a:pt x="1076" y="678"/>
                  <a:pt x="1061" y="634"/>
                  <a:pt x="1061" y="591"/>
                </a:cubicBezTo>
                <a:cubicBezTo>
                  <a:pt x="1061" y="526"/>
                  <a:pt x="1052" y="521"/>
                  <a:pt x="1036" y="473"/>
                </a:cubicBezTo>
                <a:cubicBezTo>
                  <a:pt x="1036" y="447"/>
                  <a:pt x="1037" y="438"/>
                  <a:pt x="1011" y="446"/>
                </a:cubicBezTo>
                <a:cubicBezTo>
                  <a:pt x="955" y="467"/>
                  <a:pt x="970" y="508"/>
                  <a:pt x="970" y="564"/>
                </a:cubicBezTo>
                <a:cubicBezTo>
                  <a:pt x="970" y="644"/>
                  <a:pt x="977" y="704"/>
                  <a:pt x="995" y="779"/>
                </a:cubicBezTo>
                <a:cubicBezTo>
                  <a:pt x="1003" y="813"/>
                  <a:pt x="1025" y="836"/>
                  <a:pt x="1061" y="849"/>
                </a:cubicBezTo>
                <a:cubicBezTo>
                  <a:pt x="1091" y="860"/>
                  <a:pt x="1129" y="829"/>
                  <a:pt x="1159" y="822"/>
                </a:cubicBezTo>
              </a:path>
              <a:path w="2032" h="1059" extrusionOk="0">
                <a:moveTo>
                  <a:pt x="1439" y="704"/>
                </a:moveTo>
                <a:cubicBezTo>
                  <a:pt x="1477" y="693"/>
                  <a:pt x="1464" y="678"/>
                  <a:pt x="1464" y="634"/>
                </a:cubicBezTo>
                <a:cubicBezTo>
                  <a:pt x="1464" y="576"/>
                  <a:pt x="1449" y="564"/>
                  <a:pt x="1439" y="543"/>
                </a:cubicBezTo>
                <a:cubicBezTo>
                  <a:pt x="1432" y="528"/>
                  <a:pt x="1401" y="489"/>
                  <a:pt x="1365" y="516"/>
                </a:cubicBezTo>
                <a:cubicBezTo>
                  <a:pt x="1324" y="546"/>
                  <a:pt x="1262" y="629"/>
                  <a:pt x="1250" y="682"/>
                </a:cubicBezTo>
                <a:cubicBezTo>
                  <a:pt x="1236" y="746"/>
                  <a:pt x="1258" y="798"/>
                  <a:pt x="1274" y="849"/>
                </a:cubicBezTo>
                <a:cubicBezTo>
                  <a:pt x="1289" y="896"/>
                  <a:pt x="1299" y="897"/>
                  <a:pt x="1348" y="897"/>
                </a:cubicBezTo>
                <a:cubicBezTo>
                  <a:pt x="1396" y="897"/>
                  <a:pt x="1415" y="831"/>
                  <a:pt x="1439" y="801"/>
                </a:cubicBezTo>
                <a:cubicBezTo>
                  <a:pt x="1473" y="759"/>
                  <a:pt x="1488" y="737"/>
                  <a:pt x="1488" y="682"/>
                </a:cubicBezTo>
                <a:cubicBezTo>
                  <a:pt x="1488" y="659"/>
                  <a:pt x="1488" y="650"/>
                  <a:pt x="1488" y="634"/>
                </a:cubicBezTo>
                <a:cubicBezTo>
                  <a:pt x="1488" y="586"/>
                  <a:pt x="1466" y="674"/>
                  <a:pt x="1464" y="682"/>
                </a:cubicBezTo>
                <a:cubicBezTo>
                  <a:pt x="1460" y="700"/>
                  <a:pt x="1477" y="784"/>
                  <a:pt x="1488" y="801"/>
                </a:cubicBezTo>
                <a:cubicBezTo>
                  <a:pt x="1509" y="834"/>
                  <a:pt x="1541" y="866"/>
                  <a:pt x="1579" y="870"/>
                </a:cubicBezTo>
                <a:cubicBezTo>
                  <a:pt x="1587" y="870"/>
                  <a:pt x="1595" y="870"/>
                  <a:pt x="1603" y="870"/>
                </a:cubicBezTo>
              </a:path>
              <a:path w="2032" h="1059" extrusionOk="0">
                <a:moveTo>
                  <a:pt x="1718" y="237"/>
                </a:moveTo>
                <a:cubicBezTo>
                  <a:pt x="1718" y="367"/>
                  <a:pt x="1723" y="490"/>
                  <a:pt x="1743" y="613"/>
                </a:cubicBezTo>
                <a:cubicBezTo>
                  <a:pt x="1752" y="670"/>
                  <a:pt x="1753" y="706"/>
                  <a:pt x="1768" y="752"/>
                </a:cubicBezTo>
                <a:cubicBezTo>
                  <a:pt x="1787" y="809"/>
                  <a:pt x="1768" y="727"/>
                  <a:pt x="1768" y="704"/>
                </a:cubicBezTo>
                <a:cubicBezTo>
                  <a:pt x="1768" y="692"/>
                  <a:pt x="1785" y="625"/>
                  <a:pt x="1792" y="613"/>
                </a:cubicBezTo>
                <a:cubicBezTo>
                  <a:pt x="1803" y="596"/>
                  <a:pt x="1860" y="533"/>
                  <a:pt x="1883" y="543"/>
                </a:cubicBezTo>
                <a:cubicBezTo>
                  <a:pt x="1926" y="561"/>
                  <a:pt x="1961" y="625"/>
                  <a:pt x="1982" y="661"/>
                </a:cubicBezTo>
                <a:cubicBezTo>
                  <a:pt x="2016" y="720"/>
                  <a:pt x="2031" y="754"/>
                  <a:pt x="2031" y="822"/>
                </a:cubicBezTo>
                <a:cubicBezTo>
                  <a:pt x="2031" y="854"/>
                  <a:pt x="2031" y="887"/>
                  <a:pt x="2031" y="919"/>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8663" name="Ink 57"/>
          <p:cNvSpPr>
            <a:spLocks noRot="1" noChangeAspect="1" noEditPoints="1" noChangeArrowheads="1" noChangeShapeType="1" noTextEdit="1"/>
          </p:cNvSpPr>
          <p:nvPr/>
        </p:nvSpPr>
        <p:spPr bwMode="auto">
          <a:xfrm>
            <a:off x="6630988" y="5295900"/>
            <a:ext cx="407987" cy="288925"/>
          </a:xfrm>
          <a:custGeom>
            <a:avLst/>
            <a:gdLst>
              <a:gd name="T0" fmla="*/ 2147483647 w 1136"/>
              <a:gd name="T1" fmla="*/ 2147483647 h 801"/>
              <a:gd name="T2" fmla="*/ 2147483647 w 1136"/>
              <a:gd name="T3" fmla="*/ 2147483647 h 801"/>
              <a:gd name="T4" fmla="*/ 2147483647 w 1136"/>
              <a:gd name="T5" fmla="*/ 2147483647 h 801"/>
              <a:gd name="T6" fmla="*/ 2147483647 w 1136"/>
              <a:gd name="T7" fmla="*/ 2147483647 h 801"/>
              <a:gd name="T8" fmla="*/ 0 w 1136"/>
              <a:gd name="T9" fmla="*/ 2147483647 h 801"/>
              <a:gd name="T10" fmla="*/ 2147483647 w 1136"/>
              <a:gd name="T11" fmla="*/ 2147483647 h 801"/>
              <a:gd name="T12" fmla="*/ 2147483647 w 1136"/>
              <a:gd name="T13" fmla="*/ 2147483647 h 801"/>
              <a:gd name="T14" fmla="*/ 2147483647 w 1136"/>
              <a:gd name="T15" fmla="*/ 2147483647 h 801"/>
              <a:gd name="T16" fmla="*/ 2147483647 w 1136"/>
              <a:gd name="T17" fmla="*/ 2147483647 h 801"/>
              <a:gd name="T18" fmla="*/ 2147483647 w 1136"/>
              <a:gd name="T19" fmla="*/ 2147483647 h 801"/>
              <a:gd name="T20" fmla="*/ 2147483647 w 1136"/>
              <a:gd name="T21" fmla="*/ 2147483647 h 801"/>
              <a:gd name="T22" fmla="*/ 2147483647 w 1136"/>
              <a:gd name="T23" fmla="*/ 2147483647 h 801"/>
              <a:gd name="T24" fmla="*/ 2147483647 w 1136"/>
              <a:gd name="T25" fmla="*/ 2147483647 h 801"/>
              <a:gd name="T26" fmla="*/ 2147483647 w 1136"/>
              <a:gd name="T27" fmla="*/ 2147483647 h 801"/>
              <a:gd name="T28" fmla="*/ 2147483647 w 1136"/>
              <a:gd name="T29" fmla="*/ 2147483647 h 801"/>
              <a:gd name="T30" fmla="*/ 2147483647 w 1136"/>
              <a:gd name="T31" fmla="*/ 2147483647 h 801"/>
              <a:gd name="T32" fmla="*/ 2147483647 w 1136"/>
              <a:gd name="T33" fmla="*/ 2147483647 h 801"/>
              <a:gd name="T34" fmla="*/ 2147483647 w 1136"/>
              <a:gd name="T35" fmla="*/ 2147483647 h 801"/>
              <a:gd name="T36" fmla="*/ 2147483647 w 1136"/>
              <a:gd name="T37" fmla="*/ 2147483647 h 801"/>
              <a:gd name="T38" fmla="*/ 2147483647 w 1136"/>
              <a:gd name="T39" fmla="*/ 2147483647 h 801"/>
              <a:gd name="T40" fmla="*/ 2147483647 w 1136"/>
              <a:gd name="T41" fmla="*/ 2147483647 h 801"/>
              <a:gd name="T42" fmla="*/ 2147483647 w 1136"/>
              <a:gd name="T43" fmla="*/ 2147483647 h 801"/>
              <a:gd name="T44" fmla="*/ 2147483647 w 1136"/>
              <a:gd name="T45" fmla="*/ 2147483647 h 801"/>
              <a:gd name="T46" fmla="*/ 2147483647 w 1136"/>
              <a:gd name="T47" fmla="*/ 2147483647 h 801"/>
              <a:gd name="T48" fmla="*/ 2147483647 w 1136"/>
              <a:gd name="T49" fmla="*/ 0 h 801"/>
              <a:gd name="T50" fmla="*/ 2147483647 w 1136"/>
              <a:gd name="T51" fmla="*/ 0 h 801"/>
              <a:gd name="T52" fmla="*/ 2147483647 w 1136"/>
              <a:gd name="T53" fmla="*/ 2147483647 h 801"/>
              <a:gd name="T54" fmla="*/ 2147483647 w 1136"/>
              <a:gd name="T55" fmla="*/ 2147483647 h 80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36"/>
              <a:gd name="T85" fmla="*/ 0 h 801"/>
              <a:gd name="T86" fmla="*/ 1136 w 1136"/>
              <a:gd name="T87" fmla="*/ 801 h 80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36" h="801" extrusionOk="0">
                <a:moveTo>
                  <a:pt x="214" y="494"/>
                </a:moveTo>
                <a:cubicBezTo>
                  <a:pt x="208" y="473"/>
                  <a:pt x="200" y="422"/>
                  <a:pt x="189" y="403"/>
                </a:cubicBezTo>
                <a:cubicBezTo>
                  <a:pt x="181" y="396"/>
                  <a:pt x="173" y="388"/>
                  <a:pt x="165" y="381"/>
                </a:cubicBezTo>
                <a:cubicBezTo>
                  <a:pt x="111" y="397"/>
                  <a:pt x="80" y="422"/>
                  <a:pt x="50" y="472"/>
                </a:cubicBezTo>
                <a:cubicBezTo>
                  <a:pt x="15" y="530"/>
                  <a:pt x="0" y="544"/>
                  <a:pt x="0" y="612"/>
                </a:cubicBezTo>
                <a:cubicBezTo>
                  <a:pt x="0" y="669"/>
                  <a:pt x="25" y="699"/>
                  <a:pt x="74" y="730"/>
                </a:cubicBezTo>
                <a:cubicBezTo>
                  <a:pt x="113" y="755"/>
                  <a:pt x="190" y="773"/>
                  <a:pt x="239" y="757"/>
                </a:cubicBezTo>
                <a:cubicBezTo>
                  <a:pt x="284" y="732"/>
                  <a:pt x="295" y="723"/>
                  <a:pt x="329" y="730"/>
                </a:cubicBezTo>
              </a:path>
              <a:path w="1136" h="801" extrusionOk="0">
                <a:moveTo>
                  <a:pt x="592" y="521"/>
                </a:moveTo>
                <a:cubicBezTo>
                  <a:pt x="613" y="492"/>
                  <a:pt x="625" y="448"/>
                  <a:pt x="592" y="424"/>
                </a:cubicBezTo>
                <a:cubicBezTo>
                  <a:pt x="568" y="407"/>
                  <a:pt x="526" y="403"/>
                  <a:pt x="494" y="403"/>
                </a:cubicBezTo>
                <a:cubicBezTo>
                  <a:pt x="456" y="403"/>
                  <a:pt x="422" y="411"/>
                  <a:pt x="403" y="451"/>
                </a:cubicBezTo>
                <a:cubicBezTo>
                  <a:pt x="388" y="483"/>
                  <a:pt x="388" y="492"/>
                  <a:pt x="379" y="521"/>
                </a:cubicBezTo>
                <a:cubicBezTo>
                  <a:pt x="424" y="563"/>
                  <a:pt x="446" y="568"/>
                  <a:pt x="494" y="591"/>
                </a:cubicBezTo>
                <a:cubicBezTo>
                  <a:pt x="543" y="614"/>
                  <a:pt x="575" y="617"/>
                  <a:pt x="617" y="660"/>
                </a:cubicBezTo>
                <a:cubicBezTo>
                  <a:pt x="651" y="694"/>
                  <a:pt x="641" y="723"/>
                  <a:pt x="617" y="757"/>
                </a:cubicBezTo>
                <a:cubicBezTo>
                  <a:pt x="592" y="793"/>
                  <a:pt x="532" y="779"/>
                  <a:pt x="494" y="779"/>
                </a:cubicBezTo>
                <a:cubicBezTo>
                  <a:pt x="456" y="779"/>
                  <a:pt x="422" y="770"/>
                  <a:pt x="403" y="730"/>
                </a:cubicBezTo>
                <a:cubicBezTo>
                  <a:pt x="403" y="723"/>
                  <a:pt x="403" y="716"/>
                  <a:pt x="403" y="709"/>
                </a:cubicBezTo>
              </a:path>
              <a:path w="1136" h="801" extrusionOk="0">
                <a:moveTo>
                  <a:pt x="822" y="188"/>
                </a:moveTo>
                <a:cubicBezTo>
                  <a:pt x="822" y="289"/>
                  <a:pt x="828" y="387"/>
                  <a:pt x="847" y="472"/>
                </a:cubicBezTo>
                <a:cubicBezTo>
                  <a:pt x="847" y="488"/>
                  <a:pt x="847" y="505"/>
                  <a:pt x="847" y="521"/>
                </a:cubicBezTo>
              </a:path>
              <a:path w="1136" h="801" extrusionOk="0">
                <a:moveTo>
                  <a:pt x="872" y="757"/>
                </a:moveTo>
                <a:cubicBezTo>
                  <a:pt x="872" y="779"/>
                  <a:pt x="872" y="786"/>
                  <a:pt x="872" y="800"/>
                </a:cubicBezTo>
              </a:path>
              <a:path w="1136" h="801" extrusionOk="0">
                <a:moveTo>
                  <a:pt x="1110" y="0"/>
                </a:moveTo>
                <a:cubicBezTo>
                  <a:pt x="1118" y="0"/>
                  <a:pt x="1127" y="0"/>
                  <a:pt x="1135" y="0"/>
                </a:cubicBezTo>
                <a:cubicBezTo>
                  <a:pt x="1100" y="47"/>
                  <a:pt x="1110" y="84"/>
                  <a:pt x="1110" y="145"/>
                </a:cubicBezTo>
                <a:cubicBezTo>
                  <a:pt x="1110" y="175"/>
                  <a:pt x="1110" y="192"/>
                  <a:pt x="1110" y="215"/>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8664" name="Ink 58"/>
          <p:cNvSpPr>
            <a:spLocks noRot="1" noChangeAspect="1" noEditPoints="1" noChangeArrowheads="1" noChangeShapeType="1" noTextEdit="1"/>
          </p:cNvSpPr>
          <p:nvPr/>
        </p:nvSpPr>
        <p:spPr bwMode="auto">
          <a:xfrm>
            <a:off x="4278313" y="6211888"/>
            <a:ext cx="141287" cy="187325"/>
          </a:xfrm>
          <a:custGeom>
            <a:avLst/>
            <a:gdLst>
              <a:gd name="T0" fmla="*/ 2147483647 w 396"/>
              <a:gd name="T1" fmla="*/ 2147483647 h 517"/>
              <a:gd name="T2" fmla="*/ 2147483647 w 396"/>
              <a:gd name="T3" fmla="*/ 2147483647 h 517"/>
              <a:gd name="T4" fmla="*/ 2147483647 w 396"/>
              <a:gd name="T5" fmla="*/ 2147483647 h 517"/>
              <a:gd name="T6" fmla="*/ 0 w 396"/>
              <a:gd name="T7" fmla="*/ 2147483647 h 517"/>
              <a:gd name="T8" fmla="*/ 2147483647 w 396"/>
              <a:gd name="T9" fmla="*/ 2147483647 h 517"/>
              <a:gd name="T10" fmla="*/ 2147483647 w 396"/>
              <a:gd name="T11" fmla="*/ 2147483647 h 517"/>
              <a:gd name="T12" fmla="*/ 2147483647 w 396"/>
              <a:gd name="T13" fmla="*/ 2147483647 h 517"/>
              <a:gd name="T14" fmla="*/ 2147483647 w 396"/>
              <a:gd name="T15" fmla="*/ 2147483647 h 517"/>
              <a:gd name="T16" fmla="*/ 2147483647 w 396"/>
              <a:gd name="T17" fmla="*/ 2147483647 h 517"/>
              <a:gd name="T18" fmla="*/ 2147483647 w 396"/>
              <a:gd name="T19" fmla="*/ 2147483647 h 517"/>
              <a:gd name="T20" fmla="*/ 2147483647 w 396"/>
              <a:gd name="T21" fmla="*/ 2147483647 h 517"/>
              <a:gd name="T22" fmla="*/ 2147483647 w 396"/>
              <a:gd name="T23" fmla="*/ 2147483647 h 517"/>
              <a:gd name="T24" fmla="*/ 2147483647 w 396"/>
              <a:gd name="T25" fmla="*/ 0 h 517"/>
              <a:gd name="T26" fmla="*/ 2147483647 w 396"/>
              <a:gd name="T27" fmla="*/ 0 h 5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96"/>
              <a:gd name="T43" fmla="*/ 0 h 517"/>
              <a:gd name="T44" fmla="*/ 396 w 396"/>
              <a:gd name="T45" fmla="*/ 517 h 51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96" h="517" extrusionOk="0">
                <a:moveTo>
                  <a:pt x="90" y="92"/>
                </a:moveTo>
                <a:cubicBezTo>
                  <a:pt x="90" y="69"/>
                  <a:pt x="89" y="62"/>
                  <a:pt x="66" y="70"/>
                </a:cubicBezTo>
                <a:cubicBezTo>
                  <a:pt x="37" y="83"/>
                  <a:pt x="44" y="95"/>
                  <a:pt x="25" y="118"/>
                </a:cubicBezTo>
                <a:cubicBezTo>
                  <a:pt x="-3" y="153"/>
                  <a:pt x="0" y="164"/>
                  <a:pt x="0" y="210"/>
                </a:cubicBezTo>
                <a:cubicBezTo>
                  <a:pt x="0" y="253"/>
                  <a:pt x="52" y="273"/>
                  <a:pt x="90" y="284"/>
                </a:cubicBezTo>
                <a:cubicBezTo>
                  <a:pt x="127" y="294"/>
                  <a:pt x="182" y="285"/>
                  <a:pt x="214" y="306"/>
                </a:cubicBezTo>
                <a:cubicBezTo>
                  <a:pt x="255" y="332"/>
                  <a:pt x="287" y="337"/>
                  <a:pt x="329" y="376"/>
                </a:cubicBezTo>
                <a:cubicBezTo>
                  <a:pt x="356" y="401"/>
                  <a:pt x="413" y="441"/>
                  <a:pt x="353" y="472"/>
                </a:cubicBezTo>
                <a:cubicBezTo>
                  <a:pt x="309" y="494"/>
                  <a:pt x="239" y="512"/>
                  <a:pt x="189" y="516"/>
                </a:cubicBezTo>
                <a:cubicBezTo>
                  <a:pt x="181" y="516"/>
                  <a:pt x="172" y="516"/>
                  <a:pt x="164" y="516"/>
                </a:cubicBezTo>
              </a:path>
              <a:path w="396" h="517" extrusionOk="0">
                <a:moveTo>
                  <a:pt x="115" y="48"/>
                </a:moveTo>
                <a:cubicBezTo>
                  <a:pt x="167" y="83"/>
                  <a:pt x="159" y="55"/>
                  <a:pt x="214" y="48"/>
                </a:cubicBezTo>
                <a:cubicBezTo>
                  <a:pt x="261" y="42"/>
                  <a:pt x="312" y="8"/>
                  <a:pt x="353" y="0"/>
                </a:cubicBezTo>
                <a:cubicBezTo>
                  <a:pt x="367" y="0"/>
                  <a:pt x="381" y="0"/>
                  <a:pt x="395" y="0"/>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8665" name="Ink 59"/>
          <p:cNvSpPr>
            <a:spLocks noRot="1" noChangeAspect="1" noEditPoints="1" noChangeArrowheads="1" noChangeShapeType="1" noTextEdit="1"/>
          </p:cNvSpPr>
          <p:nvPr/>
        </p:nvSpPr>
        <p:spPr bwMode="auto">
          <a:xfrm>
            <a:off x="7367588" y="6551613"/>
            <a:ext cx="431800" cy="84137"/>
          </a:xfrm>
          <a:custGeom>
            <a:avLst/>
            <a:gdLst>
              <a:gd name="T0" fmla="*/ 2147483647 w 1201"/>
              <a:gd name="T1" fmla="*/ 0 h 237"/>
              <a:gd name="T2" fmla="*/ 0 w 1201"/>
              <a:gd name="T3" fmla="*/ 2147483647 h 237"/>
              <a:gd name="T4" fmla="*/ 2147483647 w 1201"/>
              <a:gd name="T5" fmla="*/ 2147483647 h 237"/>
              <a:gd name="T6" fmla="*/ 2147483647 w 1201"/>
              <a:gd name="T7" fmla="*/ 2147483647 h 237"/>
              <a:gd name="T8" fmla="*/ 0 60000 65536"/>
              <a:gd name="T9" fmla="*/ 0 60000 65536"/>
              <a:gd name="T10" fmla="*/ 0 60000 65536"/>
              <a:gd name="T11" fmla="*/ 0 60000 65536"/>
              <a:gd name="T12" fmla="*/ 0 w 1201"/>
              <a:gd name="T13" fmla="*/ 0 h 237"/>
              <a:gd name="T14" fmla="*/ 1201 w 1201"/>
              <a:gd name="T15" fmla="*/ 237 h 237"/>
            </a:gdLst>
            <a:ahLst/>
            <a:cxnLst>
              <a:cxn ang="T8">
                <a:pos x="T0" y="T1"/>
              </a:cxn>
              <a:cxn ang="T9">
                <a:pos x="T2" y="T3"/>
              </a:cxn>
              <a:cxn ang="T10">
                <a:pos x="T4" y="T5"/>
              </a:cxn>
              <a:cxn ang="T11">
                <a:pos x="T6" y="T7"/>
              </a:cxn>
            </a:cxnLst>
            <a:rect l="T12" t="T13" r="T14" b="T15"/>
            <a:pathLst>
              <a:path w="1201" h="237" extrusionOk="0">
                <a:moveTo>
                  <a:pt x="49" y="0"/>
                </a:moveTo>
                <a:cubicBezTo>
                  <a:pt x="8" y="0"/>
                  <a:pt x="36" y="13"/>
                  <a:pt x="0" y="26"/>
                </a:cubicBezTo>
              </a:path>
              <a:path w="1201" h="237" extrusionOk="0">
                <a:moveTo>
                  <a:pt x="1200" y="236"/>
                </a:moveTo>
                <a:cubicBezTo>
                  <a:pt x="1200" y="213"/>
                  <a:pt x="1199" y="206"/>
                  <a:pt x="1175" y="214"/>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8666" name="Ink 60"/>
          <p:cNvSpPr>
            <a:spLocks noRot="1" noChangeAspect="1" noEditPoints="1" noChangeArrowheads="1" noChangeShapeType="1" noTextEdit="1"/>
          </p:cNvSpPr>
          <p:nvPr/>
        </p:nvSpPr>
        <p:spPr bwMode="auto">
          <a:xfrm>
            <a:off x="7358063" y="6518275"/>
            <a:ext cx="992187" cy="261938"/>
          </a:xfrm>
          <a:custGeom>
            <a:avLst/>
            <a:gdLst>
              <a:gd name="T0" fmla="*/ 0 w 2755"/>
              <a:gd name="T1" fmla="*/ 2147483647 h 731"/>
              <a:gd name="T2" fmla="*/ 0 w 2755"/>
              <a:gd name="T3" fmla="*/ 2147483647 h 731"/>
              <a:gd name="T4" fmla="*/ 2147483647 w 2755"/>
              <a:gd name="T5" fmla="*/ 2147483647 h 731"/>
              <a:gd name="T6" fmla="*/ 0 w 2755"/>
              <a:gd name="T7" fmla="*/ 2147483647 h 731"/>
              <a:gd name="T8" fmla="*/ 2147483647 w 2755"/>
              <a:gd name="T9" fmla="*/ 2147483647 h 731"/>
              <a:gd name="T10" fmla="*/ 2147483647 w 2755"/>
              <a:gd name="T11" fmla="*/ 2147483647 h 731"/>
              <a:gd name="T12" fmla="*/ 2147483647 w 2755"/>
              <a:gd name="T13" fmla="*/ 2147483647 h 731"/>
              <a:gd name="T14" fmla="*/ 2147483647 w 2755"/>
              <a:gd name="T15" fmla="*/ 2147483647 h 731"/>
              <a:gd name="T16" fmla="*/ 2147483647 w 2755"/>
              <a:gd name="T17" fmla="*/ 2147483647 h 731"/>
              <a:gd name="T18" fmla="*/ 2147483647 w 2755"/>
              <a:gd name="T19" fmla="*/ 2147483647 h 731"/>
              <a:gd name="T20" fmla="*/ 2147483647 w 2755"/>
              <a:gd name="T21" fmla="*/ 2147483647 h 731"/>
              <a:gd name="T22" fmla="*/ 2147483647 w 2755"/>
              <a:gd name="T23" fmla="*/ 2147483647 h 731"/>
              <a:gd name="T24" fmla="*/ 2147483647 w 2755"/>
              <a:gd name="T25" fmla="*/ 2147483647 h 731"/>
              <a:gd name="T26" fmla="*/ 2147483647 w 2755"/>
              <a:gd name="T27" fmla="*/ 2147483647 h 731"/>
              <a:gd name="T28" fmla="*/ 2147483647 w 2755"/>
              <a:gd name="T29" fmla="*/ 2147483647 h 731"/>
              <a:gd name="T30" fmla="*/ 2147483647 w 2755"/>
              <a:gd name="T31" fmla="*/ 2147483647 h 731"/>
              <a:gd name="T32" fmla="*/ 2147483647 w 2755"/>
              <a:gd name="T33" fmla="*/ 2147483647 h 731"/>
              <a:gd name="T34" fmla="*/ 2147483647 w 2755"/>
              <a:gd name="T35" fmla="*/ 0 h 731"/>
              <a:gd name="T36" fmla="*/ 2147483647 w 2755"/>
              <a:gd name="T37" fmla="*/ 2147483647 h 731"/>
              <a:gd name="T38" fmla="*/ 2147483647 w 2755"/>
              <a:gd name="T39" fmla="*/ 2147483647 h 731"/>
              <a:gd name="T40" fmla="*/ 2147483647 w 2755"/>
              <a:gd name="T41" fmla="*/ 2147483647 h 731"/>
              <a:gd name="T42" fmla="*/ 2147483647 w 2755"/>
              <a:gd name="T43" fmla="*/ 2147483647 h 731"/>
              <a:gd name="T44" fmla="*/ 2147483647 w 2755"/>
              <a:gd name="T45" fmla="*/ 2147483647 h 731"/>
              <a:gd name="T46" fmla="*/ 2147483647 w 2755"/>
              <a:gd name="T47" fmla="*/ 2147483647 h 731"/>
              <a:gd name="T48" fmla="*/ 2147483647 w 2755"/>
              <a:gd name="T49" fmla="*/ 2147483647 h 731"/>
              <a:gd name="T50" fmla="*/ 2147483647 w 2755"/>
              <a:gd name="T51" fmla="*/ 2147483647 h 731"/>
              <a:gd name="T52" fmla="*/ 2147483647 w 2755"/>
              <a:gd name="T53" fmla="*/ 2147483647 h 731"/>
              <a:gd name="T54" fmla="*/ 2147483647 w 2755"/>
              <a:gd name="T55" fmla="*/ 2147483647 h 731"/>
              <a:gd name="T56" fmla="*/ 2147483647 w 2755"/>
              <a:gd name="T57" fmla="*/ 2147483647 h 731"/>
              <a:gd name="T58" fmla="*/ 2147483647 w 2755"/>
              <a:gd name="T59" fmla="*/ 2147483647 h 731"/>
              <a:gd name="T60" fmla="*/ 2147483647 w 2755"/>
              <a:gd name="T61" fmla="*/ 2147483647 h 731"/>
              <a:gd name="T62" fmla="*/ 2147483647 w 2755"/>
              <a:gd name="T63" fmla="*/ 2147483647 h 731"/>
              <a:gd name="T64" fmla="*/ 2147483647 w 2755"/>
              <a:gd name="T65" fmla="*/ 2147483647 h 731"/>
              <a:gd name="T66" fmla="*/ 2147483647 w 2755"/>
              <a:gd name="T67" fmla="*/ 2147483647 h 731"/>
              <a:gd name="T68" fmla="*/ 2147483647 w 2755"/>
              <a:gd name="T69" fmla="*/ 2147483647 h 731"/>
              <a:gd name="T70" fmla="*/ 2147483647 w 2755"/>
              <a:gd name="T71" fmla="*/ 2147483647 h 731"/>
              <a:gd name="T72" fmla="*/ 2147483647 w 2755"/>
              <a:gd name="T73" fmla="*/ 2147483647 h 731"/>
              <a:gd name="T74" fmla="*/ 2147483647 w 2755"/>
              <a:gd name="T75" fmla="*/ 2147483647 h 731"/>
              <a:gd name="T76" fmla="*/ 2147483647 w 2755"/>
              <a:gd name="T77" fmla="*/ 2147483647 h 731"/>
              <a:gd name="T78" fmla="*/ 2147483647 w 2755"/>
              <a:gd name="T79" fmla="*/ 2147483647 h 731"/>
              <a:gd name="T80" fmla="*/ 2147483647 w 2755"/>
              <a:gd name="T81" fmla="*/ 2147483647 h 731"/>
              <a:gd name="T82" fmla="*/ 2147483647 w 2755"/>
              <a:gd name="T83" fmla="*/ 2147483647 h 731"/>
              <a:gd name="T84" fmla="*/ 2147483647 w 2755"/>
              <a:gd name="T85" fmla="*/ 2147483647 h 731"/>
              <a:gd name="T86" fmla="*/ 2147483647 w 2755"/>
              <a:gd name="T87" fmla="*/ 2147483647 h 731"/>
              <a:gd name="T88" fmla="*/ 2147483647 w 2755"/>
              <a:gd name="T89" fmla="*/ 2147483647 h 731"/>
              <a:gd name="T90" fmla="*/ 2147483647 w 2755"/>
              <a:gd name="T91" fmla="*/ 2147483647 h 731"/>
              <a:gd name="T92" fmla="*/ 2147483647 w 2755"/>
              <a:gd name="T93" fmla="*/ 2147483647 h 731"/>
              <a:gd name="T94" fmla="*/ 2147483647 w 2755"/>
              <a:gd name="T95" fmla="*/ 2147483647 h 731"/>
              <a:gd name="T96" fmla="*/ 2147483647 w 2755"/>
              <a:gd name="T97" fmla="*/ 2147483647 h 731"/>
              <a:gd name="T98" fmla="*/ 2147483647 w 2755"/>
              <a:gd name="T99" fmla="*/ 2147483647 h 731"/>
              <a:gd name="T100" fmla="*/ 2147483647 w 2755"/>
              <a:gd name="T101" fmla="*/ 2147483647 h 731"/>
              <a:gd name="T102" fmla="*/ 2147483647 w 2755"/>
              <a:gd name="T103" fmla="*/ 2147483647 h 731"/>
              <a:gd name="T104" fmla="*/ 2147483647 w 2755"/>
              <a:gd name="T105" fmla="*/ 2147483647 h 731"/>
              <a:gd name="T106" fmla="*/ 2147483647 w 2755"/>
              <a:gd name="T107" fmla="*/ 2147483647 h 731"/>
              <a:gd name="T108" fmla="*/ 2147483647 w 2755"/>
              <a:gd name="T109" fmla="*/ 2147483647 h 731"/>
              <a:gd name="T110" fmla="*/ 2147483647 w 2755"/>
              <a:gd name="T111" fmla="*/ 2147483647 h 731"/>
              <a:gd name="T112" fmla="*/ 2147483647 w 2755"/>
              <a:gd name="T113" fmla="*/ 2147483647 h 731"/>
              <a:gd name="T114" fmla="*/ 2147483647 w 2755"/>
              <a:gd name="T115" fmla="*/ 2147483647 h 73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755"/>
              <a:gd name="T175" fmla="*/ 0 h 731"/>
              <a:gd name="T176" fmla="*/ 2755 w 2755"/>
              <a:gd name="T177" fmla="*/ 731 h 73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755" h="731" extrusionOk="0">
                <a:moveTo>
                  <a:pt x="0" y="306"/>
                </a:moveTo>
                <a:cubicBezTo>
                  <a:pt x="0" y="297"/>
                  <a:pt x="0" y="289"/>
                  <a:pt x="0" y="280"/>
                </a:cubicBezTo>
                <a:cubicBezTo>
                  <a:pt x="37" y="293"/>
                  <a:pt x="25" y="309"/>
                  <a:pt x="25" y="354"/>
                </a:cubicBezTo>
                <a:cubicBezTo>
                  <a:pt x="25" y="413"/>
                  <a:pt x="0" y="450"/>
                  <a:pt x="0" y="516"/>
                </a:cubicBezTo>
                <a:cubicBezTo>
                  <a:pt x="0" y="560"/>
                  <a:pt x="25" y="588"/>
                  <a:pt x="25" y="634"/>
                </a:cubicBezTo>
              </a:path>
              <a:path w="2755" h="731" extrusionOk="0">
                <a:moveTo>
                  <a:pt x="263" y="306"/>
                </a:moveTo>
                <a:cubicBezTo>
                  <a:pt x="263" y="358"/>
                  <a:pt x="283" y="371"/>
                  <a:pt x="288" y="424"/>
                </a:cubicBezTo>
                <a:cubicBezTo>
                  <a:pt x="294" y="486"/>
                  <a:pt x="288" y="550"/>
                  <a:pt x="288" y="612"/>
                </a:cubicBezTo>
                <a:cubicBezTo>
                  <a:pt x="299" y="576"/>
                  <a:pt x="312" y="574"/>
                  <a:pt x="312" y="516"/>
                </a:cubicBezTo>
                <a:cubicBezTo>
                  <a:pt x="312" y="472"/>
                  <a:pt x="344" y="438"/>
                  <a:pt x="353" y="398"/>
                </a:cubicBezTo>
                <a:cubicBezTo>
                  <a:pt x="359" y="371"/>
                  <a:pt x="392" y="357"/>
                  <a:pt x="427" y="354"/>
                </a:cubicBezTo>
                <a:cubicBezTo>
                  <a:pt x="473" y="349"/>
                  <a:pt x="505" y="408"/>
                  <a:pt x="518" y="446"/>
                </a:cubicBezTo>
                <a:cubicBezTo>
                  <a:pt x="535" y="496"/>
                  <a:pt x="543" y="532"/>
                  <a:pt x="543" y="586"/>
                </a:cubicBezTo>
                <a:cubicBezTo>
                  <a:pt x="543" y="611"/>
                  <a:pt x="543" y="618"/>
                  <a:pt x="543" y="634"/>
                </a:cubicBezTo>
              </a:path>
              <a:path w="2755" h="731" extrusionOk="0">
                <a:moveTo>
                  <a:pt x="970" y="188"/>
                </a:moveTo>
                <a:cubicBezTo>
                  <a:pt x="999" y="150"/>
                  <a:pt x="995" y="140"/>
                  <a:pt x="995" y="92"/>
                </a:cubicBezTo>
                <a:cubicBezTo>
                  <a:pt x="995" y="61"/>
                  <a:pt x="987" y="29"/>
                  <a:pt x="970" y="22"/>
                </a:cubicBezTo>
                <a:cubicBezTo>
                  <a:pt x="938" y="8"/>
                  <a:pt x="944" y="0"/>
                  <a:pt x="896" y="0"/>
                </a:cubicBezTo>
                <a:cubicBezTo>
                  <a:pt x="867" y="0"/>
                  <a:pt x="829" y="23"/>
                  <a:pt x="806" y="44"/>
                </a:cubicBezTo>
                <a:cubicBezTo>
                  <a:pt x="761" y="83"/>
                  <a:pt x="742" y="130"/>
                  <a:pt x="732" y="188"/>
                </a:cubicBezTo>
                <a:cubicBezTo>
                  <a:pt x="720" y="259"/>
                  <a:pt x="748" y="313"/>
                  <a:pt x="756" y="376"/>
                </a:cubicBezTo>
                <a:cubicBezTo>
                  <a:pt x="764" y="437"/>
                  <a:pt x="777" y="507"/>
                  <a:pt x="781" y="564"/>
                </a:cubicBezTo>
                <a:cubicBezTo>
                  <a:pt x="783" y="594"/>
                  <a:pt x="781" y="626"/>
                  <a:pt x="781" y="656"/>
                </a:cubicBezTo>
              </a:path>
              <a:path w="2755" h="731" extrusionOk="0">
                <a:moveTo>
                  <a:pt x="641" y="446"/>
                </a:moveTo>
                <a:cubicBezTo>
                  <a:pt x="641" y="453"/>
                  <a:pt x="641" y="461"/>
                  <a:pt x="641" y="468"/>
                </a:cubicBezTo>
                <a:cubicBezTo>
                  <a:pt x="702" y="468"/>
                  <a:pt x="723" y="479"/>
                  <a:pt x="781" y="494"/>
                </a:cubicBezTo>
                <a:cubicBezTo>
                  <a:pt x="807" y="501"/>
                  <a:pt x="844" y="494"/>
                  <a:pt x="871" y="494"/>
                </a:cubicBezTo>
              </a:path>
              <a:path w="2755" h="731" extrusionOk="0">
                <a:moveTo>
                  <a:pt x="1110" y="468"/>
                </a:moveTo>
                <a:cubicBezTo>
                  <a:pt x="1118" y="468"/>
                  <a:pt x="1127" y="468"/>
                  <a:pt x="1135" y="468"/>
                </a:cubicBezTo>
                <a:cubicBezTo>
                  <a:pt x="1103" y="511"/>
                  <a:pt x="1110" y="530"/>
                  <a:pt x="1110" y="586"/>
                </a:cubicBezTo>
                <a:cubicBezTo>
                  <a:pt x="1110" y="625"/>
                  <a:pt x="1110" y="665"/>
                  <a:pt x="1110" y="704"/>
                </a:cubicBezTo>
              </a:path>
              <a:path w="2755" h="731" extrusionOk="0">
                <a:moveTo>
                  <a:pt x="1365" y="398"/>
                </a:moveTo>
                <a:cubicBezTo>
                  <a:pt x="1365" y="483"/>
                  <a:pt x="1365" y="709"/>
                  <a:pt x="1365" y="704"/>
                </a:cubicBezTo>
                <a:cubicBezTo>
                  <a:pt x="1365" y="662"/>
                  <a:pt x="1406" y="623"/>
                  <a:pt x="1414" y="586"/>
                </a:cubicBezTo>
                <a:cubicBezTo>
                  <a:pt x="1427" y="527"/>
                  <a:pt x="1441" y="512"/>
                  <a:pt x="1488" y="468"/>
                </a:cubicBezTo>
                <a:cubicBezTo>
                  <a:pt x="1517" y="441"/>
                  <a:pt x="1519" y="432"/>
                  <a:pt x="1554" y="424"/>
                </a:cubicBezTo>
                <a:cubicBezTo>
                  <a:pt x="1578" y="453"/>
                  <a:pt x="1596" y="508"/>
                  <a:pt x="1603" y="542"/>
                </a:cubicBezTo>
                <a:cubicBezTo>
                  <a:pt x="1615" y="600"/>
                  <a:pt x="1575" y="712"/>
                  <a:pt x="1628" y="730"/>
                </a:cubicBezTo>
              </a:path>
              <a:path w="2755" h="731" extrusionOk="0">
                <a:moveTo>
                  <a:pt x="1792" y="424"/>
                </a:moveTo>
                <a:cubicBezTo>
                  <a:pt x="1773" y="465"/>
                  <a:pt x="1748" y="502"/>
                  <a:pt x="1743" y="542"/>
                </a:cubicBezTo>
                <a:cubicBezTo>
                  <a:pt x="1739" y="579"/>
                  <a:pt x="1743" y="619"/>
                  <a:pt x="1743" y="656"/>
                </a:cubicBezTo>
              </a:path>
              <a:path w="2755" h="731" extrusionOk="0">
                <a:moveTo>
                  <a:pt x="1792" y="236"/>
                </a:moveTo>
                <a:cubicBezTo>
                  <a:pt x="1792" y="193"/>
                  <a:pt x="1753" y="208"/>
                  <a:pt x="1792" y="258"/>
                </a:cubicBezTo>
              </a:path>
              <a:path w="2755" h="731" extrusionOk="0">
                <a:moveTo>
                  <a:pt x="2031" y="22"/>
                </a:moveTo>
                <a:cubicBezTo>
                  <a:pt x="2031" y="230"/>
                  <a:pt x="2073" y="490"/>
                  <a:pt x="2006" y="682"/>
                </a:cubicBezTo>
              </a:path>
              <a:path w="2755" h="731" extrusionOk="0">
                <a:moveTo>
                  <a:pt x="1907" y="424"/>
                </a:moveTo>
                <a:cubicBezTo>
                  <a:pt x="1946" y="475"/>
                  <a:pt x="1958" y="465"/>
                  <a:pt x="2006" y="494"/>
                </a:cubicBezTo>
                <a:cubicBezTo>
                  <a:pt x="2048" y="519"/>
                  <a:pt x="2068" y="516"/>
                  <a:pt x="2121" y="516"/>
                </a:cubicBezTo>
                <a:cubicBezTo>
                  <a:pt x="2199" y="516"/>
                  <a:pt x="2261" y="509"/>
                  <a:pt x="2335" y="494"/>
                </a:cubicBezTo>
                <a:cubicBezTo>
                  <a:pt x="2376" y="486"/>
                  <a:pt x="2417" y="472"/>
                  <a:pt x="2450" y="446"/>
                </a:cubicBezTo>
                <a:cubicBezTo>
                  <a:pt x="2488" y="416"/>
                  <a:pt x="2499" y="401"/>
                  <a:pt x="2499" y="354"/>
                </a:cubicBezTo>
                <a:cubicBezTo>
                  <a:pt x="2499" y="329"/>
                  <a:pt x="2493" y="269"/>
                  <a:pt x="2475" y="258"/>
                </a:cubicBezTo>
                <a:cubicBezTo>
                  <a:pt x="2449" y="242"/>
                  <a:pt x="2393" y="261"/>
                  <a:pt x="2376" y="280"/>
                </a:cubicBezTo>
                <a:cubicBezTo>
                  <a:pt x="2334" y="326"/>
                  <a:pt x="2328" y="375"/>
                  <a:pt x="2310" y="424"/>
                </a:cubicBezTo>
                <a:cubicBezTo>
                  <a:pt x="2295" y="465"/>
                  <a:pt x="2266" y="538"/>
                  <a:pt x="2286" y="586"/>
                </a:cubicBezTo>
                <a:cubicBezTo>
                  <a:pt x="2309" y="640"/>
                  <a:pt x="2377" y="654"/>
                  <a:pt x="2425" y="656"/>
                </a:cubicBezTo>
                <a:cubicBezTo>
                  <a:pt x="2518" y="661"/>
                  <a:pt x="2627" y="671"/>
                  <a:pt x="2713" y="634"/>
                </a:cubicBezTo>
                <a:cubicBezTo>
                  <a:pt x="2735" y="634"/>
                  <a:pt x="2745" y="630"/>
                  <a:pt x="2754" y="612"/>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8667" name="Ink 64"/>
          <p:cNvSpPr>
            <a:spLocks noRot="1" noChangeAspect="1" noEditPoints="1" noChangeArrowheads="1" noChangeShapeType="1" noTextEdit="1"/>
          </p:cNvSpPr>
          <p:nvPr/>
        </p:nvSpPr>
        <p:spPr bwMode="auto">
          <a:xfrm>
            <a:off x="2438400" y="2667000"/>
            <a:ext cx="141288" cy="187325"/>
          </a:xfrm>
          <a:custGeom>
            <a:avLst/>
            <a:gdLst>
              <a:gd name="T0" fmla="*/ 2147483647 w 396"/>
              <a:gd name="T1" fmla="*/ 2147483647 h 517"/>
              <a:gd name="T2" fmla="*/ 2147483647 w 396"/>
              <a:gd name="T3" fmla="*/ 2147483647 h 517"/>
              <a:gd name="T4" fmla="*/ 2147483647 w 396"/>
              <a:gd name="T5" fmla="*/ 2147483647 h 517"/>
              <a:gd name="T6" fmla="*/ 0 w 396"/>
              <a:gd name="T7" fmla="*/ 2147483647 h 517"/>
              <a:gd name="T8" fmla="*/ 2147483647 w 396"/>
              <a:gd name="T9" fmla="*/ 2147483647 h 517"/>
              <a:gd name="T10" fmla="*/ 2147483647 w 396"/>
              <a:gd name="T11" fmla="*/ 2147483647 h 517"/>
              <a:gd name="T12" fmla="*/ 2147483647 w 396"/>
              <a:gd name="T13" fmla="*/ 2147483647 h 517"/>
              <a:gd name="T14" fmla="*/ 2147483647 w 396"/>
              <a:gd name="T15" fmla="*/ 2147483647 h 517"/>
              <a:gd name="T16" fmla="*/ 2147483647 w 396"/>
              <a:gd name="T17" fmla="*/ 2147483647 h 517"/>
              <a:gd name="T18" fmla="*/ 2147483647 w 396"/>
              <a:gd name="T19" fmla="*/ 2147483647 h 517"/>
              <a:gd name="T20" fmla="*/ 2147483647 w 396"/>
              <a:gd name="T21" fmla="*/ 2147483647 h 517"/>
              <a:gd name="T22" fmla="*/ 2147483647 w 396"/>
              <a:gd name="T23" fmla="*/ 2147483647 h 517"/>
              <a:gd name="T24" fmla="*/ 2147483647 w 396"/>
              <a:gd name="T25" fmla="*/ 0 h 517"/>
              <a:gd name="T26" fmla="*/ 2147483647 w 396"/>
              <a:gd name="T27" fmla="*/ 0 h 5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96"/>
              <a:gd name="T43" fmla="*/ 0 h 517"/>
              <a:gd name="T44" fmla="*/ 396 w 396"/>
              <a:gd name="T45" fmla="*/ 517 h 51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96" h="517" extrusionOk="0">
                <a:moveTo>
                  <a:pt x="90" y="92"/>
                </a:moveTo>
                <a:cubicBezTo>
                  <a:pt x="90" y="69"/>
                  <a:pt x="89" y="62"/>
                  <a:pt x="66" y="70"/>
                </a:cubicBezTo>
                <a:cubicBezTo>
                  <a:pt x="37" y="83"/>
                  <a:pt x="44" y="95"/>
                  <a:pt x="25" y="118"/>
                </a:cubicBezTo>
                <a:cubicBezTo>
                  <a:pt x="-3" y="153"/>
                  <a:pt x="0" y="164"/>
                  <a:pt x="0" y="210"/>
                </a:cubicBezTo>
                <a:cubicBezTo>
                  <a:pt x="0" y="253"/>
                  <a:pt x="52" y="273"/>
                  <a:pt x="90" y="284"/>
                </a:cubicBezTo>
                <a:cubicBezTo>
                  <a:pt x="127" y="294"/>
                  <a:pt x="182" y="285"/>
                  <a:pt x="214" y="306"/>
                </a:cubicBezTo>
                <a:cubicBezTo>
                  <a:pt x="255" y="332"/>
                  <a:pt x="287" y="337"/>
                  <a:pt x="329" y="376"/>
                </a:cubicBezTo>
                <a:cubicBezTo>
                  <a:pt x="356" y="401"/>
                  <a:pt x="413" y="441"/>
                  <a:pt x="353" y="472"/>
                </a:cubicBezTo>
                <a:cubicBezTo>
                  <a:pt x="309" y="494"/>
                  <a:pt x="239" y="512"/>
                  <a:pt x="189" y="516"/>
                </a:cubicBezTo>
                <a:cubicBezTo>
                  <a:pt x="181" y="516"/>
                  <a:pt x="172" y="516"/>
                  <a:pt x="164" y="516"/>
                </a:cubicBezTo>
              </a:path>
              <a:path w="396" h="517" extrusionOk="0">
                <a:moveTo>
                  <a:pt x="115" y="48"/>
                </a:moveTo>
                <a:cubicBezTo>
                  <a:pt x="167" y="83"/>
                  <a:pt x="159" y="55"/>
                  <a:pt x="214" y="48"/>
                </a:cubicBezTo>
                <a:cubicBezTo>
                  <a:pt x="261" y="42"/>
                  <a:pt x="312" y="8"/>
                  <a:pt x="353" y="0"/>
                </a:cubicBezTo>
                <a:cubicBezTo>
                  <a:pt x="367" y="0"/>
                  <a:pt x="381" y="0"/>
                  <a:pt x="395" y="0"/>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Box 1026"/>
          <p:cNvSpPr txBox="1">
            <a:spLocks noChangeArrowheads="1"/>
          </p:cNvSpPr>
          <p:nvPr/>
        </p:nvSpPr>
        <p:spPr bwMode="auto">
          <a:xfrm>
            <a:off x="1316038" y="287338"/>
            <a:ext cx="571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a:solidFill>
                  <a:srgbClr val="1E16E4"/>
                </a:solidFill>
                <a:latin typeface="Comic Sans MS" pitchFamily="66" charset="0"/>
              </a:rPr>
              <a:t>Raising and razing lists</a:t>
            </a:r>
          </a:p>
        </p:txBody>
      </p:sp>
      <p:sp>
        <p:nvSpPr>
          <p:cNvPr id="69635" name="Rectangle 1027"/>
          <p:cNvSpPr>
            <a:spLocks noChangeArrowheads="1"/>
          </p:cNvSpPr>
          <p:nvPr/>
        </p:nvSpPr>
        <p:spPr bwMode="auto">
          <a:xfrm>
            <a:off x="304800" y="2333625"/>
            <a:ext cx="8302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latin typeface="Times" pitchFamily="-106" charset="0"/>
              </a:rPr>
              <a:t>What are</a:t>
            </a:r>
          </a:p>
        </p:txBody>
      </p:sp>
      <p:sp>
        <p:nvSpPr>
          <p:cNvPr id="69636" name="Text Box 1028"/>
          <p:cNvSpPr txBox="1">
            <a:spLocks noChangeArrowheads="1"/>
          </p:cNvSpPr>
          <p:nvPr/>
        </p:nvSpPr>
        <p:spPr bwMode="auto">
          <a:xfrm>
            <a:off x="6629400" y="152400"/>
            <a:ext cx="23622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4200" i="1">
                <a:latin typeface="Times" pitchFamily="-106" charset="0"/>
              </a:rPr>
              <a:t>"Quiz"</a:t>
            </a:r>
          </a:p>
        </p:txBody>
      </p:sp>
      <p:sp>
        <p:nvSpPr>
          <p:cNvPr id="69637" name="Text Box 1029"/>
          <p:cNvSpPr txBox="1">
            <a:spLocks noChangeArrowheads="1"/>
          </p:cNvSpPr>
          <p:nvPr/>
        </p:nvSpPr>
        <p:spPr bwMode="auto">
          <a:xfrm>
            <a:off x="304800" y="966788"/>
            <a:ext cx="3124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b="1">
                <a:latin typeface="Courier New" pitchFamily="49" charset="0"/>
              </a:rPr>
              <a:t>pi = [3,1,4,1,5,9]</a:t>
            </a:r>
          </a:p>
        </p:txBody>
      </p:sp>
      <p:sp>
        <p:nvSpPr>
          <p:cNvPr id="69638" name="Text Box 1030"/>
          <p:cNvSpPr txBox="1">
            <a:spLocks noChangeArrowheads="1"/>
          </p:cNvSpPr>
          <p:nvPr/>
        </p:nvSpPr>
        <p:spPr bwMode="auto">
          <a:xfrm>
            <a:off x="4038600" y="966788"/>
            <a:ext cx="4038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b="1">
                <a:latin typeface="Courier New" pitchFamily="49" charset="0"/>
              </a:rPr>
              <a:t>Q = [ </a:t>
            </a:r>
            <a:r>
              <a:rPr lang="en-US" sz="1800" b="1">
                <a:solidFill>
                  <a:srgbClr val="009600"/>
                </a:solidFill>
                <a:latin typeface="Courier New" pitchFamily="49" charset="0"/>
              </a:rPr>
              <a:t>'pi'</a:t>
            </a:r>
            <a:r>
              <a:rPr lang="en-US" sz="1800" b="1">
                <a:latin typeface="Courier New" pitchFamily="49" charset="0"/>
              </a:rPr>
              <a:t>, </a:t>
            </a:r>
            <a:r>
              <a:rPr lang="en-US" sz="1800" b="1">
                <a:solidFill>
                  <a:srgbClr val="009600"/>
                </a:solidFill>
                <a:latin typeface="Courier New" pitchFamily="49" charset="0"/>
              </a:rPr>
              <a:t>"isn't"</a:t>
            </a:r>
            <a:r>
              <a:rPr lang="en-US" sz="1800" b="1">
                <a:latin typeface="Courier New" pitchFamily="49" charset="0"/>
              </a:rPr>
              <a:t>, [4,2] ] </a:t>
            </a:r>
          </a:p>
        </p:txBody>
      </p:sp>
      <p:sp>
        <p:nvSpPr>
          <p:cNvPr id="69639" name="Rectangle 1031"/>
          <p:cNvSpPr>
            <a:spLocks noChangeArrowheads="1"/>
          </p:cNvSpPr>
          <p:nvPr/>
        </p:nvSpPr>
        <p:spPr bwMode="auto">
          <a:xfrm>
            <a:off x="304800" y="36576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slice of </a:t>
            </a:r>
            <a:r>
              <a:rPr lang="en-US" sz="1400" b="1">
                <a:latin typeface="Courier New" pitchFamily="49" charset="0"/>
              </a:rPr>
              <a:t>pi</a:t>
            </a:r>
            <a:r>
              <a:rPr lang="en-US" sz="1400">
                <a:latin typeface="Times" pitchFamily="-106" charset="0"/>
              </a:rPr>
              <a:t> is </a:t>
            </a:r>
            <a:r>
              <a:rPr lang="en-US" sz="1400" b="1">
                <a:latin typeface="Courier New" pitchFamily="49" charset="0"/>
              </a:rPr>
              <a:t>[3,4,5]</a:t>
            </a:r>
          </a:p>
        </p:txBody>
      </p:sp>
      <p:sp>
        <p:nvSpPr>
          <p:cNvPr id="69640" name="Rectangle 1032"/>
          <p:cNvSpPr>
            <a:spLocks noChangeArrowheads="1"/>
          </p:cNvSpPr>
          <p:nvPr/>
        </p:nvSpPr>
        <p:spPr bwMode="auto">
          <a:xfrm>
            <a:off x="2400300" y="611505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pi[pi[2]]</a:t>
            </a:r>
            <a:r>
              <a:rPr lang="en-US" sz="1400">
                <a:latin typeface="Times" pitchFamily="-106" charset="0"/>
              </a:rPr>
              <a:t>?</a:t>
            </a:r>
          </a:p>
        </p:txBody>
      </p:sp>
      <p:sp>
        <p:nvSpPr>
          <p:cNvPr id="69641" name="Text Box 1033"/>
          <p:cNvSpPr txBox="1">
            <a:spLocks noChangeArrowheads="1"/>
          </p:cNvSpPr>
          <p:nvPr/>
        </p:nvSpPr>
        <p:spPr bwMode="auto">
          <a:xfrm>
            <a:off x="750888" y="1462088"/>
            <a:ext cx="7086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b="1">
                <a:latin typeface="Courier New" pitchFamily="49" charset="0"/>
              </a:rPr>
              <a:t>message = </a:t>
            </a:r>
            <a:r>
              <a:rPr lang="en-US" sz="1800" b="1">
                <a:solidFill>
                  <a:srgbClr val="009600"/>
                </a:solidFill>
                <a:latin typeface="Courier New" pitchFamily="49" charset="0"/>
              </a:rPr>
              <a:t>'You need parentheses for chemistry !'</a:t>
            </a:r>
            <a:r>
              <a:rPr lang="en-US" sz="1800" b="1">
                <a:latin typeface="Courier New" pitchFamily="49" charset="0"/>
              </a:rPr>
              <a:t> </a:t>
            </a:r>
          </a:p>
        </p:txBody>
      </p:sp>
      <p:sp>
        <p:nvSpPr>
          <p:cNvPr id="69642" name="Rectangle 1034"/>
          <p:cNvSpPr>
            <a:spLocks noChangeArrowheads="1"/>
          </p:cNvSpPr>
          <p:nvPr/>
        </p:nvSpPr>
        <p:spPr bwMode="auto">
          <a:xfrm>
            <a:off x="4724400" y="47244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message[::5]</a:t>
            </a:r>
            <a:endParaRPr lang="en-US" sz="1400">
              <a:latin typeface="Courier New" pitchFamily="49" charset="0"/>
            </a:endParaRPr>
          </a:p>
        </p:txBody>
      </p:sp>
      <p:sp>
        <p:nvSpPr>
          <p:cNvPr id="69643" name="Rectangle 1035"/>
          <p:cNvSpPr>
            <a:spLocks noChangeArrowheads="1"/>
          </p:cNvSpPr>
          <p:nvPr/>
        </p:nvSpPr>
        <p:spPr bwMode="auto">
          <a:xfrm>
            <a:off x="304800" y="4343400"/>
            <a:ext cx="3657600" cy="113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70000"/>
              </a:lnSpc>
            </a:pPr>
            <a:r>
              <a:rPr lang="en-US" sz="1400">
                <a:latin typeface="Times" pitchFamily="-106" charset="0"/>
              </a:rPr>
              <a:t>What are </a:t>
            </a:r>
          </a:p>
          <a:p>
            <a:pPr>
              <a:lnSpc>
                <a:spcPct val="70000"/>
              </a:lnSpc>
            </a:pPr>
            <a:endParaRPr lang="en-US" sz="1400">
              <a:latin typeface="Times" pitchFamily="-106" charset="0"/>
            </a:endParaRPr>
          </a:p>
          <a:p>
            <a:pPr>
              <a:lnSpc>
                <a:spcPct val="70000"/>
              </a:lnSpc>
            </a:pPr>
            <a:r>
              <a:rPr lang="en-US" sz="1400" b="1">
                <a:latin typeface="Courier New" pitchFamily="49" charset="0"/>
              </a:rPr>
              <a:t> pi[0] * (pi[1] + pi[2])</a:t>
            </a:r>
            <a:r>
              <a:rPr lang="en-US" sz="1400">
                <a:latin typeface="Times" pitchFamily="-106" charset="0"/>
              </a:rPr>
              <a:t>  </a:t>
            </a:r>
          </a:p>
          <a:p>
            <a:pPr>
              <a:lnSpc>
                <a:spcPct val="70000"/>
              </a:lnSpc>
            </a:pPr>
            <a:endParaRPr lang="en-US" sz="1400">
              <a:latin typeface="Times" pitchFamily="-106" charset="0"/>
            </a:endParaRPr>
          </a:p>
          <a:p>
            <a:pPr>
              <a:lnSpc>
                <a:spcPct val="70000"/>
              </a:lnSpc>
            </a:pPr>
            <a:r>
              <a:rPr lang="en-US" sz="1400">
                <a:latin typeface="Times" pitchFamily="-106" charset="0"/>
              </a:rPr>
              <a:t>and   </a:t>
            </a:r>
          </a:p>
          <a:p>
            <a:pPr>
              <a:lnSpc>
                <a:spcPct val="70000"/>
              </a:lnSpc>
            </a:pPr>
            <a:endParaRPr lang="en-US" sz="1400">
              <a:latin typeface="Times" pitchFamily="-106" charset="0"/>
            </a:endParaRPr>
          </a:p>
          <a:p>
            <a:pPr>
              <a:lnSpc>
                <a:spcPct val="70000"/>
              </a:lnSpc>
            </a:pPr>
            <a:r>
              <a:rPr lang="en-US" sz="1400" b="1">
                <a:latin typeface="Courier New" pitchFamily="49" charset="0"/>
              </a:rPr>
              <a:t> pi[0] * (pi[1:2] + pi[2:3])</a:t>
            </a:r>
            <a:endParaRPr lang="en-US" sz="1400">
              <a:latin typeface="Courier New" pitchFamily="49" charset="0"/>
            </a:endParaRPr>
          </a:p>
        </p:txBody>
      </p:sp>
      <p:sp>
        <p:nvSpPr>
          <p:cNvPr id="69644" name="Rectangle 1036"/>
          <p:cNvSpPr>
            <a:spLocks noChangeArrowheads="1"/>
          </p:cNvSpPr>
          <p:nvPr/>
        </p:nvSpPr>
        <p:spPr bwMode="auto">
          <a:xfrm>
            <a:off x="4724400" y="37338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a:t>
            </a:r>
            <a:r>
              <a:rPr lang="en-US" sz="1400" b="1">
                <a:latin typeface="Courier New" pitchFamily="49" charset="0"/>
              </a:rPr>
              <a:t> message[9:15]</a:t>
            </a:r>
            <a:endParaRPr lang="en-US" sz="1400">
              <a:latin typeface="Courier New" pitchFamily="49" charset="0"/>
            </a:endParaRPr>
          </a:p>
        </p:txBody>
      </p:sp>
      <p:sp>
        <p:nvSpPr>
          <p:cNvPr id="69645" name="Rectangle 1037"/>
          <p:cNvSpPr>
            <a:spLocks noChangeArrowheads="1"/>
          </p:cNvSpPr>
          <p:nvPr/>
        </p:nvSpPr>
        <p:spPr bwMode="auto">
          <a:xfrm>
            <a:off x="4724400" y="2590800"/>
            <a:ext cx="914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are</a:t>
            </a:r>
            <a:endParaRPr lang="en-US" sz="1400">
              <a:latin typeface="Courier New" pitchFamily="49" charset="0"/>
            </a:endParaRPr>
          </a:p>
        </p:txBody>
      </p:sp>
      <p:sp>
        <p:nvSpPr>
          <p:cNvPr id="69646" name="Rectangle 1038"/>
          <p:cNvSpPr>
            <a:spLocks noChangeArrowheads="1"/>
          </p:cNvSpPr>
          <p:nvPr/>
        </p:nvSpPr>
        <p:spPr bwMode="auto">
          <a:xfrm>
            <a:off x="304800" y="32004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slice of </a:t>
            </a:r>
            <a:r>
              <a:rPr lang="en-US" sz="1400" b="1">
                <a:latin typeface="Courier New" pitchFamily="49" charset="0"/>
              </a:rPr>
              <a:t>pi</a:t>
            </a:r>
            <a:r>
              <a:rPr lang="en-US" sz="1400">
                <a:latin typeface="Times" pitchFamily="-106" charset="0"/>
              </a:rPr>
              <a:t> is </a:t>
            </a:r>
            <a:r>
              <a:rPr lang="en-US" sz="1400" b="1">
                <a:latin typeface="Courier New" pitchFamily="49" charset="0"/>
              </a:rPr>
              <a:t>[3,1,4]</a:t>
            </a:r>
          </a:p>
        </p:txBody>
      </p:sp>
      <p:sp>
        <p:nvSpPr>
          <p:cNvPr id="69647" name="Rectangle 1039"/>
          <p:cNvSpPr>
            <a:spLocks noChangeArrowheads="1"/>
          </p:cNvSpPr>
          <p:nvPr/>
        </p:nvSpPr>
        <p:spPr bwMode="auto">
          <a:xfrm>
            <a:off x="2400300" y="6477000"/>
            <a:ext cx="5257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How many nested </a:t>
            </a:r>
            <a:r>
              <a:rPr lang="en-US" sz="1400" b="1">
                <a:latin typeface="Courier New" pitchFamily="49" charset="0"/>
              </a:rPr>
              <a:t>pi</a:t>
            </a:r>
            <a:r>
              <a:rPr lang="en-US" sz="1400">
                <a:latin typeface="Times" pitchFamily="-106" charset="0"/>
              </a:rPr>
              <a:t>'s before </a:t>
            </a:r>
            <a:r>
              <a:rPr lang="en-US" sz="1400" b="1">
                <a:latin typeface="Courier New" pitchFamily="49" charset="0"/>
              </a:rPr>
              <a:t>pi[…pi[0]…]</a:t>
            </a:r>
            <a:r>
              <a:rPr lang="en-US" sz="1400">
                <a:latin typeface="Times" pitchFamily="-106" charset="0"/>
              </a:rPr>
              <a:t> produces an error?</a:t>
            </a:r>
            <a:endParaRPr lang="en-US" sz="1400">
              <a:latin typeface="Courier New" pitchFamily="49" charset="0"/>
            </a:endParaRPr>
          </a:p>
        </p:txBody>
      </p:sp>
      <p:sp>
        <p:nvSpPr>
          <p:cNvPr id="69648" name="Line 1040"/>
          <p:cNvSpPr>
            <a:spLocks noChangeShapeType="1"/>
          </p:cNvSpPr>
          <p:nvPr/>
        </p:nvSpPr>
        <p:spPr bwMode="auto">
          <a:xfrm>
            <a:off x="228600" y="6019800"/>
            <a:ext cx="8686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9649" name="Rectangle 1041"/>
          <p:cNvSpPr>
            <a:spLocks noChangeArrowheads="1"/>
          </p:cNvSpPr>
          <p:nvPr/>
        </p:nvSpPr>
        <p:spPr bwMode="auto">
          <a:xfrm>
            <a:off x="152400" y="373063"/>
            <a:ext cx="7762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latin typeface="Times New Roman" pitchFamily="18" charset="0"/>
              </a:rPr>
              <a:t>Name(s):</a:t>
            </a:r>
          </a:p>
        </p:txBody>
      </p:sp>
      <p:sp>
        <p:nvSpPr>
          <p:cNvPr id="69650" name="Line 1042"/>
          <p:cNvSpPr>
            <a:spLocks noChangeShapeType="1"/>
          </p:cNvSpPr>
          <p:nvPr/>
        </p:nvSpPr>
        <p:spPr bwMode="auto">
          <a:xfrm>
            <a:off x="889000" y="638175"/>
            <a:ext cx="24923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9651" name="Line 1043"/>
          <p:cNvSpPr>
            <a:spLocks noChangeShapeType="1"/>
          </p:cNvSpPr>
          <p:nvPr/>
        </p:nvSpPr>
        <p:spPr bwMode="auto">
          <a:xfrm flipV="1">
            <a:off x="4495800" y="2057400"/>
            <a:ext cx="4763" cy="3860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9652" name="Rectangle 1044"/>
          <p:cNvSpPr>
            <a:spLocks noChangeArrowheads="1"/>
          </p:cNvSpPr>
          <p:nvPr/>
        </p:nvSpPr>
        <p:spPr bwMode="auto">
          <a:xfrm>
            <a:off x="228600" y="6019800"/>
            <a:ext cx="2022475" cy="284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pPr algn="ctr"/>
            <a:r>
              <a:rPr lang="en-US" sz="1200" b="1">
                <a:solidFill>
                  <a:srgbClr val="BA12BF"/>
                </a:solidFill>
                <a:latin typeface="Courier New" pitchFamily="49" charset="0"/>
              </a:rPr>
              <a:t>Extra! Mind Muddlers</a:t>
            </a:r>
          </a:p>
        </p:txBody>
      </p:sp>
      <p:sp>
        <p:nvSpPr>
          <p:cNvPr id="69653" name="Rectangle 1045"/>
          <p:cNvSpPr>
            <a:spLocks noChangeArrowheads="1"/>
          </p:cNvSpPr>
          <p:nvPr/>
        </p:nvSpPr>
        <p:spPr bwMode="auto">
          <a:xfrm>
            <a:off x="4711700" y="1981200"/>
            <a:ext cx="742950" cy="284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1200" b="1">
                <a:solidFill>
                  <a:srgbClr val="BA12BF"/>
                </a:solidFill>
                <a:latin typeface="Courier New" pitchFamily="49" charset="0"/>
              </a:rPr>
              <a:t>Part 2</a:t>
            </a:r>
          </a:p>
        </p:txBody>
      </p:sp>
      <p:sp>
        <p:nvSpPr>
          <p:cNvPr id="69654" name="Line 1046"/>
          <p:cNvSpPr>
            <a:spLocks noChangeShapeType="1"/>
          </p:cNvSpPr>
          <p:nvPr/>
        </p:nvSpPr>
        <p:spPr bwMode="auto">
          <a:xfrm>
            <a:off x="228600" y="1981200"/>
            <a:ext cx="75596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9655" name="Rectangle 1047"/>
          <p:cNvSpPr>
            <a:spLocks noChangeArrowheads="1"/>
          </p:cNvSpPr>
          <p:nvPr/>
        </p:nvSpPr>
        <p:spPr bwMode="auto">
          <a:xfrm>
            <a:off x="152400" y="1981200"/>
            <a:ext cx="742950" cy="284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1200" b="1">
                <a:solidFill>
                  <a:srgbClr val="BA12BF"/>
                </a:solidFill>
                <a:latin typeface="Courier New" pitchFamily="49" charset="0"/>
              </a:rPr>
              <a:t>Part 1</a:t>
            </a:r>
          </a:p>
        </p:txBody>
      </p:sp>
      <p:sp>
        <p:nvSpPr>
          <p:cNvPr id="69656" name="Rectangle 1048"/>
          <p:cNvSpPr>
            <a:spLocks noChangeArrowheads="1"/>
          </p:cNvSpPr>
          <p:nvPr/>
        </p:nvSpPr>
        <p:spPr bwMode="auto">
          <a:xfrm>
            <a:off x="5803900" y="2133600"/>
            <a:ext cx="6111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b="1">
                <a:latin typeface="Courier New" pitchFamily="49" charset="0"/>
              </a:rPr>
              <a:t>Q[0]</a:t>
            </a:r>
          </a:p>
        </p:txBody>
      </p:sp>
      <p:sp>
        <p:nvSpPr>
          <p:cNvPr id="69657" name="Rectangle 1049"/>
          <p:cNvSpPr>
            <a:spLocks noChangeArrowheads="1"/>
          </p:cNvSpPr>
          <p:nvPr/>
        </p:nvSpPr>
        <p:spPr bwMode="auto">
          <a:xfrm>
            <a:off x="5803900" y="2438400"/>
            <a:ext cx="8239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b="1">
                <a:latin typeface="Courier New" pitchFamily="49" charset="0"/>
              </a:rPr>
              <a:t>Q[0:1]</a:t>
            </a:r>
          </a:p>
        </p:txBody>
      </p:sp>
      <p:sp>
        <p:nvSpPr>
          <p:cNvPr id="69658" name="Rectangle 1050"/>
          <p:cNvSpPr>
            <a:spLocks noChangeArrowheads="1"/>
          </p:cNvSpPr>
          <p:nvPr/>
        </p:nvSpPr>
        <p:spPr bwMode="auto">
          <a:xfrm>
            <a:off x="5803900" y="2743200"/>
            <a:ext cx="930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b="1">
                <a:latin typeface="Courier New" pitchFamily="49" charset="0"/>
              </a:rPr>
              <a:t>Q[0][1]</a:t>
            </a:r>
          </a:p>
        </p:txBody>
      </p:sp>
      <p:sp>
        <p:nvSpPr>
          <p:cNvPr id="69659" name="Rectangle 1051"/>
          <p:cNvSpPr>
            <a:spLocks noChangeArrowheads="1"/>
          </p:cNvSpPr>
          <p:nvPr/>
        </p:nvSpPr>
        <p:spPr bwMode="auto">
          <a:xfrm>
            <a:off x="5803900" y="3048000"/>
            <a:ext cx="930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b="1">
                <a:latin typeface="Courier New" pitchFamily="49" charset="0"/>
              </a:rPr>
              <a:t>Q[1][0]</a:t>
            </a:r>
          </a:p>
        </p:txBody>
      </p:sp>
      <p:sp>
        <p:nvSpPr>
          <p:cNvPr id="69660" name="AutoShape 1052"/>
          <p:cNvSpPr>
            <a:spLocks/>
          </p:cNvSpPr>
          <p:nvPr/>
        </p:nvSpPr>
        <p:spPr bwMode="auto">
          <a:xfrm>
            <a:off x="5605463" y="2168525"/>
            <a:ext cx="134937" cy="1147763"/>
          </a:xfrm>
          <a:prstGeom prst="leftBrace">
            <a:avLst>
              <a:gd name="adj1" fmla="val 70883"/>
              <a:gd name="adj2" fmla="val 5000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9661" name="Text Box 1053"/>
          <p:cNvSpPr txBox="1">
            <a:spLocks noChangeArrowheads="1"/>
          </p:cNvSpPr>
          <p:nvPr/>
        </p:nvSpPr>
        <p:spPr bwMode="auto">
          <a:xfrm>
            <a:off x="7837488" y="2286000"/>
            <a:ext cx="12303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1400" b="1">
                <a:solidFill>
                  <a:srgbClr val="009600"/>
                </a:solidFill>
                <a:latin typeface="Comic Sans MS" pitchFamily="66" charset="0"/>
              </a:rPr>
              <a:t>I       ( ) </a:t>
            </a:r>
          </a:p>
        </p:txBody>
      </p:sp>
      <p:sp>
        <p:nvSpPr>
          <p:cNvPr id="69662" name="AutoShape 1054"/>
          <p:cNvSpPr>
            <a:spLocks noChangeArrowheads="1"/>
          </p:cNvSpPr>
          <p:nvPr/>
        </p:nvSpPr>
        <p:spPr bwMode="auto">
          <a:xfrm>
            <a:off x="8399463" y="2352675"/>
            <a:ext cx="192087" cy="188913"/>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009600"/>
          </a:solidFill>
          <a:ln w="9525">
            <a:solidFill>
              <a:schemeClr val="tx1"/>
            </a:solidFill>
            <a:miter lim="800000"/>
            <a:headEnd/>
            <a:tailEnd/>
          </a:ln>
        </p:spPr>
        <p:txBody>
          <a:bodyPr wrap="none" anchor="ctr"/>
          <a:lstStyle/>
          <a:p>
            <a:endParaRPr lang="en-US"/>
          </a:p>
        </p:txBody>
      </p:sp>
      <p:pic>
        <p:nvPicPr>
          <p:cNvPr id="69663" name="Picture 1055" descr="GeraldVanHeck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4350" y="1371600"/>
            <a:ext cx="8048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64" name="Rectangle 1056"/>
          <p:cNvSpPr>
            <a:spLocks noChangeArrowheads="1"/>
          </p:cNvSpPr>
          <p:nvPr/>
        </p:nvSpPr>
        <p:spPr bwMode="auto">
          <a:xfrm>
            <a:off x="1238250" y="2057400"/>
            <a:ext cx="930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b="1">
                <a:latin typeface="Courier New" pitchFamily="49" charset="0"/>
              </a:rPr>
              <a:t>len(pi)</a:t>
            </a:r>
          </a:p>
        </p:txBody>
      </p:sp>
      <p:sp>
        <p:nvSpPr>
          <p:cNvPr id="69665" name="Rectangle 1057"/>
          <p:cNvSpPr>
            <a:spLocks noChangeArrowheads="1"/>
          </p:cNvSpPr>
          <p:nvPr/>
        </p:nvSpPr>
        <p:spPr bwMode="auto">
          <a:xfrm>
            <a:off x="1238250" y="2319338"/>
            <a:ext cx="8239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b="1">
                <a:latin typeface="Courier New" pitchFamily="49" charset="0"/>
              </a:rPr>
              <a:t>len(Q)</a:t>
            </a:r>
          </a:p>
        </p:txBody>
      </p:sp>
      <p:sp>
        <p:nvSpPr>
          <p:cNvPr id="69666" name="Rectangle 1058"/>
          <p:cNvSpPr>
            <a:spLocks noChangeArrowheads="1"/>
          </p:cNvSpPr>
          <p:nvPr/>
        </p:nvSpPr>
        <p:spPr bwMode="auto">
          <a:xfrm>
            <a:off x="1238250" y="2581275"/>
            <a:ext cx="11445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b="1">
                <a:latin typeface="Courier New" pitchFamily="49" charset="0"/>
              </a:rPr>
              <a:t>len(Q[1])</a:t>
            </a:r>
          </a:p>
        </p:txBody>
      </p:sp>
      <p:sp>
        <p:nvSpPr>
          <p:cNvPr id="69667" name="AutoShape 1059"/>
          <p:cNvSpPr>
            <a:spLocks/>
          </p:cNvSpPr>
          <p:nvPr/>
        </p:nvSpPr>
        <p:spPr bwMode="auto">
          <a:xfrm>
            <a:off x="1122363" y="2112963"/>
            <a:ext cx="144462" cy="730250"/>
          </a:xfrm>
          <a:prstGeom prst="leftBrace">
            <a:avLst>
              <a:gd name="adj1" fmla="val 42125"/>
              <a:gd name="adj2" fmla="val 5000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9668" name="Rectangle 37"/>
          <p:cNvSpPr>
            <a:spLocks noChangeArrowheads="1"/>
          </p:cNvSpPr>
          <p:nvPr/>
        </p:nvSpPr>
        <p:spPr bwMode="auto">
          <a:xfrm>
            <a:off x="1828800" y="3200400"/>
            <a:ext cx="5562600" cy="13843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4200" b="1">
                <a:solidFill>
                  <a:schemeClr val="bg1"/>
                </a:solidFill>
                <a:latin typeface="Comic Sans MS" pitchFamily="66" charset="0"/>
              </a:rPr>
              <a:t>Please hand these in (to your right)…</a:t>
            </a:r>
            <a:endParaRPr lang="en-US" sz="4200" b="1">
              <a:solidFill>
                <a:schemeClr val="bg1"/>
              </a:solidFill>
            </a:endParaRP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 Box 2"/>
          <p:cNvSpPr txBox="1">
            <a:spLocks noChangeArrowheads="1"/>
          </p:cNvSpPr>
          <p:nvPr/>
        </p:nvSpPr>
        <p:spPr bwMode="auto">
          <a:xfrm>
            <a:off x="341313" y="228600"/>
            <a:ext cx="84582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b="1">
                <a:latin typeface="Courier New" pitchFamily="49" charset="0"/>
              </a:rPr>
              <a:t>print</a:t>
            </a:r>
            <a:r>
              <a:rPr lang="en-US" sz="4200">
                <a:latin typeface="Times" pitchFamily="-106" charset="0"/>
              </a:rPr>
              <a:t> vs. </a:t>
            </a:r>
            <a:r>
              <a:rPr lang="en-US" sz="4200" b="1">
                <a:latin typeface="Courier New" pitchFamily="49" charset="0"/>
              </a:rPr>
              <a:t>return</a:t>
            </a:r>
            <a:endParaRPr lang="en-US" sz="4200">
              <a:latin typeface="Times" pitchFamily="-106" charset="0"/>
            </a:endParaRPr>
          </a:p>
        </p:txBody>
      </p:sp>
      <p:grpSp>
        <p:nvGrpSpPr>
          <p:cNvPr id="70659" name="Group 3"/>
          <p:cNvGrpSpPr>
            <a:grpSpLocks/>
          </p:cNvGrpSpPr>
          <p:nvPr/>
        </p:nvGrpSpPr>
        <p:grpSpPr bwMode="auto">
          <a:xfrm>
            <a:off x="609600" y="1114425"/>
            <a:ext cx="7924800" cy="180975"/>
            <a:chOff x="295" y="1311"/>
            <a:chExt cx="5177" cy="114"/>
          </a:xfrm>
        </p:grpSpPr>
        <p:sp>
          <p:nvSpPr>
            <p:cNvPr id="70663"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70664"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70660" name="Rectangle 7"/>
          <p:cNvSpPr>
            <a:spLocks noChangeArrowheads="1"/>
          </p:cNvSpPr>
          <p:nvPr/>
        </p:nvSpPr>
        <p:spPr bwMode="auto">
          <a:xfrm>
            <a:off x="5105400" y="2971800"/>
            <a:ext cx="30654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a:latin typeface="Courier New" pitchFamily="49" charset="0"/>
              </a:rPr>
              <a:t>&gt;&gt;&gt; undo(undo('caf'))</a:t>
            </a:r>
          </a:p>
        </p:txBody>
      </p:sp>
      <p:sp>
        <p:nvSpPr>
          <p:cNvPr id="70661" name="Text Box 10"/>
          <p:cNvSpPr txBox="1">
            <a:spLocks noChangeArrowheads="1"/>
          </p:cNvSpPr>
          <p:nvPr/>
        </p:nvSpPr>
        <p:spPr bwMode="auto">
          <a:xfrm>
            <a:off x="533400" y="1524000"/>
            <a:ext cx="6705600"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70000"/>
              </a:lnSpc>
              <a:spcBef>
                <a:spcPct val="50000"/>
              </a:spcBef>
            </a:pPr>
            <a:r>
              <a:rPr lang="en-US" sz="1800" b="1">
                <a:solidFill>
                  <a:srgbClr val="FF111C"/>
                </a:solidFill>
                <a:latin typeface="Courier New" pitchFamily="49" charset="0"/>
              </a:rPr>
              <a:t># is it dis-0 or dis-O, anyway?</a:t>
            </a:r>
            <a:endParaRPr lang="en-US" sz="1800" b="1">
              <a:latin typeface="Courier New" pitchFamily="49" charset="0"/>
            </a:endParaRPr>
          </a:p>
          <a:p>
            <a:pPr>
              <a:spcBef>
                <a:spcPct val="50000"/>
              </a:spcBef>
            </a:pPr>
            <a:r>
              <a:rPr lang="en-US" sz="1800" b="1">
                <a:solidFill>
                  <a:srgbClr val="FF890C"/>
                </a:solidFill>
                <a:latin typeface="Courier New" pitchFamily="49" charset="0"/>
              </a:rPr>
              <a:t>def</a:t>
            </a:r>
            <a:r>
              <a:rPr lang="en-US" sz="1800" b="1">
                <a:latin typeface="Courier New" pitchFamily="49" charset="0"/>
              </a:rPr>
              <a:t> undo(s):</a:t>
            </a:r>
          </a:p>
          <a:p>
            <a:pPr>
              <a:lnSpc>
                <a:spcPct val="70000"/>
              </a:lnSpc>
              <a:spcBef>
                <a:spcPct val="50000"/>
              </a:spcBef>
            </a:pPr>
            <a:r>
              <a:rPr lang="en-US" sz="1800" b="1">
                <a:latin typeface="Courier New" pitchFamily="49" charset="0"/>
              </a:rPr>
              <a:t>    </a:t>
            </a:r>
            <a:r>
              <a:rPr lang="en-US" sz="1800" b="1">
                <a:solidFill>
                  <a:srgbClr val="009600"/>
                </a:solidFill>
                <a:latin typeface="Courier New" pitchFamily="49" charset="0"/>
              </a:rPr>
              <a:t>""" this "undoes" its string input, s """</a:t>
            </a:r>
          </a:p>
          <a:p>
            <a:pPr>
              <a:lnSpc>
                <a:spcPct val="70000"/>
              </a:lnSpc>
              <a:spcBef>
                <a:spcPct val="50000"/>
              </a:spcBef>
            </a:pPr>
            <a:r>
              <a:rPr lang="en-US" sz="1800" b="1">
                <a:latin typeface="Courier New" pitchFamily="49" charset="0"/>
              </a:rPr>
              <a:t>    </a:t>
            </a:r>
            <a:r>
              <a:rPr lang="en-US" sz="1800" b="1">
                <a:solidFill>
                  <a:srgbClr val="FF890C"/>
                </a:solidFill>
                <a:latin typeface="Courier New" pitchFamily="49" charset="0"/>
              </a:rPr>
              <a:t>return</a:t>
            </a:r>
            <a:r>
              <a:rPr lang="en-US" sz="1800" b="1">
                <a:latin typeface="Courier New" pitchFamily="49" charset="0"/>
              </a:rPr>
              <a:t> </a:t>
            </a:r>
            <a:r>
              <a:rPr lang="en-US" sz="1800" b="1">
                <a:solidFill>
                  <a:srgbClr val="009600"/>
                </a:solidFill>
                <a:latin typeface="Courier New" pitchFamily="49" charset="0"/>
              </a:rPr>
              <a:t>'de'</a:t>
            </a:r>
            <a:r>
              <a:rPr lang="en-US" sz="1800" b="1">
                <a:latin typeface="Courier New" pitchFamily="49" charset="0"/>
              </a:rPr>
              <a:t> + s</a:t>
            </a:r>
          </a:p>
        </p:txBody>
      </p:sp>
      <p:sp>
        <p:nvSpPr>
          <p:cNvPr id="70662" name="Text Box 11"/>
          <p:cNvSpPr txBox="1">
            <a:spLocks noChangeArrowheads="1"/>
          </p:cNvSpPr>
          <p:nvPr/>
        </p:nvSpPr>
        <p:spPr bwMode="auto">
          <a:xfrm>
            <a:off x="533400" y="4205288"/>
            <a:ext cx="6705600" cy="135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70000"/>
              </a:lnSpc>
              <a:spcBef>
                <a:spcPct val="50000"/>
              </a:spcBef>
            </a:pPr>
            <a:r>
              <a:rPr lang="en-US" sz="1800" b="1">
                <a:solidFill>
                  <a:srgbClr val="FF111C"/>
                </a:solidFill>
                <a:latin typeface="Courier New" pitchFamily="49" charset="0"/>
              </a:rPr>
              <a:t># !?</a:t>
            </a:r>
            <a:endParaRPr lang="en-US" sz="1800" b="1">
              <a:latin typeface="Courier New" pitchFamily="49" charset="0"/>
            </a:endParaRPr>
          </a:p>
          <a:p>
            <a:pPr>
              <a:spcBef>
                <a:spcPct val="50000"/>
              </a:spcBef>
            </a:pPr>
            <a:r>
              <a:rPr lang="en-US" sz="1800" b="1">
                <a:solidFill>
                  <a:srgbClr val="FF890C"/>
                </a:solidFill>
                <a:latin typeface="Courier New" pitchFamily="49" charset="0"/>
              </a:rPr>
              <a:t>def</a:t>
            </a:r>
            <a:r>
              <a:rPr lang="en-US" sz="1800" b="1">
                <a:latin typeface="Courier New" pitchFamily="49" charset="0"/>
              </a:rPr>
              <a:t> undopr(s):</a:t>
            </a:r>
          </a:p>
          <a:p>
            <a:pPr>
              <a:lnSpc>
                <a:spcPct val="70000"/>
              </a:lnSpc>
              <a:spcBef>
                <a:spcPct val="50000"/>
              </a:spcBef>
            </a:pPr>
            <a:r>
              <a:rPr lang="en-US" sz="1800" b="1">
                <a:latin typeface="Courier New" pitchFamily="49" charset="0"/>
              </a:rPr>
              <a:t>    </a:t>
            </a:r>
            <a:r>
              <a:rPr lang="en-US" sz="1800" b="1">
                <a:solidFill>
                  <a:srgbClr val="009600"/>
                </a:solidFill>
                <a:latin typeface="Courier New" pitchFamily="49" charset="0"/>
              </a:rPr>
              <a:t>""" hmmm """</a:t>
            </a:r>
          </a:p>
          <a:p>
            <a:pPr>
              <a:lnSpc>
                <a:spcPct val="70000"/>
              </a:lnSpc>
              <a:spcBef>
                <a:spcPct val="50000"/>
              </a:spcBef>
            </a:pPr>
            <a:r>
              <a:rPr lang="en-US" sz="1800" b="1">
                <a:latin typeface="Courier New" pitchFamily="49" charset="0"/>
              </a:rPr>
              <a:t>    </a:t>
            </a:r>
            <a:r>
              <a:rPr lang="en-US" sz="1800" b="1">
                <a:solidFill>
                  <a:srgbClr val="FF890C"/>
                </a:solidFill>
                <a:latin typeface="Courier New" pitchFamily="49" charset="0"/>
              </a:rPr>
              <a:t>print</a:t>
            </a:r>
            <a:r>
              <a:rPr lang="en-US" sz="1800" b="1">
                <a:latin typeface="Courier New" pitchFamily="49" charset="0"/>
              </a:rPr>
              <a:t> </a:t>
            </a:r>
            <a:r>
              <a:rPr lang="en-US" sz="1800" b="1">
                <a:solidFill>
                  <a:srgbClr val="009600"/>
                </a:solidFill>
                <a:latin typeface="Courier New" pitchFamily="49" charset="0"/>
              </a:rPr>
              <a:t>'de'</a:t>
            </a:r>
            <a:r>
              <a:rPr lang="en-US" sz="1800" b="1">
                <a:latin typeface="Courier New" pitchFamily="49" charset="0"/>
              </a:rPr>
              <a:t> + s</a:t>
            </a: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2"/>
          <p:cNvSpPr txBox="1">
            <a:spLocks noChangeArrowheads="1"/>
          </p:cNvSpPr>
          <p:nvPr/>
        </p:nvSpPr>
        <p:spPr bwMode="auto">
          <a:xfrm>
            <a:off x="1082675" y="792163"/>
            <a:ext cx="697388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a:latin typeface="Baskerville Semibold" pitchFamily="-106" charset="0"/>
              </a:rPr>
              <a:t>Any </a:t>
            </a:r>
            <a:r>
              <a:rPr lang="en-US" sz="4200" i="1">
                <a:latin typeface="Baskerville Semibold" pitchFamily="-106" charset="0"/>
              </a:rPr>
              <a:t>real</a:t>
            </a:r>
            <a:r>
              <a:rPr lang="en-US" sz="4200">
                <a:latin typeface="Baskerville Semibold" pitchFamily="-106" charset="0"/>
              </a:rPr>
              <a:t> computing with strings/lists?</a:t>
            </a:r>
          </a:p>
        </p:txBody>
      </p:sp>
      <p:sp>
        <p:nvSpPr>
          <p:cNvPr id="71683" name="Text Box 3"/>
          <p:cNvSpPr txBox="1">
            <a:spLocks noChangeArrowheads="1"/>
          </p:cNvSpPr>
          <p:nvPr/>
        </p:nvSpPr>
        <p:spPr bwMode="auto">
          <a:xfrm>
            <a:off x="1323975" y="61722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a:latin typeface="Courier New" pitchFamily="49" charset="0"/>
              </a:rPr>
              <a:t>Some strings are more equal than others…</a:t>
            </a:r>
          </a:p>
        </p:txBody>
      </p:sp>
      <p:pic>
        <p:nvPicPr>
          <p:cNvPr id="7168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6019800"/>
            <a:ext cx="954088"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706" name="Group 2"/>
          <p:cNvGrpSpPr>
            <a:grpSpLocks/>
          </p:cNvGrpSpPr>
          <p:nvPr/>
        </p:nvGrpSpPr>
        <p:grpSpPr bwMode="auto">
          <a:xfrm>
            <a:off x="482600" y="1139825"/>
            <a:ext cx="8218488" cy="180975"/>
            <a:chOff x="295" y="1311"/>
            <a:chExt cx="5177" cy="114"/>
          </a:xfrm>
        </p:grpSpPr>
        <p:sp>
          <p:nvSpPr>
            <p:cNvPr id="72714"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72715"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72707" name="Text Box 5"/>
          <p:cNvSpPr txBox="1">
            <a:spLocks noChangeArrowheads="1"/>
          </p:cNvSpPr>
          <p:nvPr/>
        </p:nvSpPr>
        <p:spPr bwMode="auto">
          <a:xfrm>
            <a:off x="533400" y="1447800"/>
            <a:ext cx="33528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80000"/>
              </a:lnSpc>
              <a:spcBef>
                <a:spcPct val="50000"/>
              </a:spcBef>
            </a:pPr>
            <a:r>
              <a:rPr lang="en-US">
                <a:latin typeface="Times" pitchFamily="-106" charset="0"/>
              </a:rPr>
              <a:t>Our DNA's nucleotides:</a:t>
            </a:r>
            <a:endParaRPr lang="en-US" i="1">
              <a:latin typeface="Times" pitchFamily="-106" charset="0"/>
            </a:endParaRPr>
          </a:p>
        </p:txBody>
      </p:sp>
      <p:pic>
        <p:nvPicPr>
          <p:cNvPr id="72708" name="Picture 6"/>
          <p:cNvPicPr>
            <a:picLocks noChangeAspect="1" noChangeArrowheads="1"/>
          </p:cNvPicPr>
          <p:nvPr/>
        </p:nvPicPr>
        <p:blipFill>
          <a:blip r:embed="rId3">
            <a:extLst>
              <a:ext uri="{28A0092B-C50C-407E-A947-70E740481C1C}">
                <a14:useLocalDpi xmlns:a14="http://schemas.microsoft.com/office/drawing/2010/main" val="0"/>
              </a:ext>
            </a:extLst>
          </a:blip>
          <a:srcRect l="12500" t="25000" r="46875" b="47917"/>
          <a:stretch>
            <a:fillRect/>
          </a:stretch>
        </p:blipFill>
        <p:spPr bwMode="auto">
          <a:xfrm>
            <a:off x="304800" y="2057400"/>
            <a:ext cx="39624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9" name="Picture 7"/>
          <p:cNvPicPr>
            <a:picLocks noChangeAspect="1" noChangeArrowheads="1"/>
          </p:cNvPicPr>
          <p:nvPr/>
        </p:nvPicPr>
        <p:blipFill>
          <a:blip r:embed="rId3">
            <a:extLst>
              <a:ext uri="{28A0092B-C50C-407E-A947-70E740481C1C}">
                <a14:useLocalDpi xmlns:a14="http://schemas.microsoft.com/office/drawing/2010/main" val="0"/>
              </a:ext>
            </a:extLst>
          </a:blip>
          <a:srcRect l="50781" t="52083" r="14844" b="18750"/>
          <a:stretch>
            <a:fillRect/>
          </a:stretch>
        </p:blipFill>
        <p:spPr bwMode="auto">
          <a:xfrm>
            <a:off x="457200" y="4343400"/>
            <a:ext cx="33528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0" name="Picture 8"/>
          <p:cNvPicPr>
            <a:picLocks noChangeAspect="1" noChangeArrowheads="1"/>
          </p:cNvPicPr>
          <p:nvPr/>
        </p:nvPicPr>
        <p:blipFill>
          <a:blip r:embed="rId4">
            <a:extLst>
              <a:ext uri="{28A0092B-C50C-407E-A947-70E740481C1C}">
                <a14:useLocalDpi xmlns:a14="http://schemas.microsoft.com/office/drawing/2010/main" val="0"/>
              </a:ext>
            </a:extLst>
          </a:blip>
          <a:srcRect l="26779" t="74805" r="34096" b="19011"/>
          <a:stretch>
            <a:fillRect/>
          </a:stretch>
        </p:blipFill>
        <p:spPr bwMode="auto">
          <a:xfrm>
            <a:off x="1981200" y="180975"/>
            <a:ext cx="67278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1" name="Text Box 9"/>
          <p:cNvSpPr txBox="1">
            <a:spLocks noChangeArrowheads="1"/>
          </p:cNvSpPr>
          <p:nvPr/>
        </p:nvSpPr>
        <p:spPr bwMode="auto">
          <a:xfrm>
            <a:off x="228600" y="228600"/>
            <a:ext cx="16764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b="1">
                <a:latin typeface="Times" pitchFamily="-106" charset="0"/>
              </a:rPr>
              <a:t>DNA</a:t>
            </a:r>
          </a:p>
        </p:txBody>
      </p:sp>
      <p:sp>
        <p:nvSpPr>
          <p:cNvPr id="72712" name="Rectangle 10"/>
          <p:cNvSpPr>
            <a:spLocks noChangeArrowheads="1"/>
          </p:cNvSpPr>
          <p:nvPr/>
        </p:nvSpPr>
        <p:spPr bwMode="auto">
          <a:xfrm>
            <a:off x="4532313" y="1474788"/>
            <a:ext cx="3810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400" b="1">
                <a:solidFill>
                  <a:schemeClr val="accent2"/>
                </a:solidFill>
              </a:rPr>
              <a:t>http://genome.ucsc.edu/cgi-bin/hgGateway</a:t>
            </a:r>
          </a:p>
        </p:txBody>
      </p:sp>
      <p:sp>
        <p:nvSpPr>
          <p:cNvPr id="72713" name="Text Box 11"/>
          <p:cNvSpPr txBox="1">
            <a:spLocks noChangeArrowheads="1"/>
          </p:cNvSpPr>
          <p:nvPr/>
        </p:nvSpPr>
        <p:spPr bwMode="auto">
          <a:xfrm>
            <a:off x="5867400" y="2057400"/>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a:solidFill>
                  <a:srgbClr val="067B0E"/>
                </a:solidFill>
              </a:rPr>
              <a:t>AGCT</a:t>
            </a: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730" name="Group 2"/>
          <p:cNvGrpSpPr>
            <a:grpSpLocks/>
          </p:cNvGrpSpPr>
          <p:nvPr/>
        </p:nvGrpSpPr>
        <p:grpSpPr bwMode="auto">
          <a:xfrm>
            <a:off x="482600" y="1139825"/>
            <a:ext cx="8218488" cy="180975"/>
            <a:chOff x="295" y="1311"/>
            <a:chExt cx="5177" cy="114"/>
          </a:xfrm>
        </p:grpSpPr>
        <p:sp>
          <p:nvSpPr>
            <p:cNvPr id="73744"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73745"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73731" name="Text Box 5"/>
          <p:cNvSpPr txBox="1">
            <a:spLocks noChangeArrowheads="1"/>
          </p:cNvSpPr>
          <p:nvPr/>
        </p:nvSpPr>
        <p:spPr bwMode="auto">
          <a:xfrm>
            <a:off x="381000" y="1524000"/>
            <a:ext cx="38100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lnSpc>
                <a:spcPct val="80000"/>
              </a:lnSpc>
              <a:spcBef>
                <a:spcPct val="50000"/>
              </a:spcBef>
            </a:pPr>
            <a:r>
              <a:rPr lang="en-US">
                <a:latin typeface="Times" pitchFamily="-106" charset="0"/>
              </a:rPr>
              <a:t>Genetic disease expression</a:t>
            </a:r>
            <a:endParaRPr lang="en-US" i="1">
              <a:latin typeface="Times" pitchFamily="-106" charset="0"/>
            </a:endParaRPr>
          </a:p>
        </p:txBody>
      </p:sp>
      <p:sp>
        <p:nvSpPr>
          <p:cNvPr id="73732" name="Text Box 6"/>
          <p:cNvSpPr txBox="1">
            <a:spLocks noChangeArrowheads="1"/>
          </p:cNvSpPr>
          <p:nvPr/>
        </p:nvSpPr>
        <p:spPr bwMode="auto">
          <a:xfrm>
            <a:off x="5114925" y="5578475"/>
            <a:ext cx="2971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200">
                <a:solidFill>
                  <a:srgbClr val="008000"/>
                </a:solidFill>
                <a:latin typeface="Tahoma" pitchFamily="34" charset="0"/>
              </a:rPr>
              <a:t>CTG </a:t>
            </a:r>
            <a:r>
              <a:rPr lang="en-US" sz="3200">
                <a:latin typeface="Tahoma" pitchFamily="34" charset="0"/>
              </a:rPr>
              <a:t>repeats</a:t>
            </a:r>
          </a:p>
        </p:txBody>
      </p:sp>
      <p:sp>
        <p:nvSpPr>
          <p:cNvPr id="73733" name="Rectangle 7"/>
          <p:cNvSpPr>
            <a:spLocks noChangeArrowheads="1"/>
          </p:cNvSpPr>
          <p:nvPr/>
        </p:nvSpPr>
        <p:spPr bwMode="auto">
          <a:xfrm>
            <a:off x="5300663" y="1524000"/>
            <a:ext cx="2732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atin typeface="Times" pitchFamily="-106" charset="0"/>
              </a:rPr>
              <a:t>Myotonic Dystrophy</a:t>
            </a:r>
          </a:p>
        </p:txBody>
      </p:sp>
      <p:pic>
        <p:nvPicPr>
          <p:cNvPr id="73734" name="Picture 8"/>
          <p:cNvPicPr>
            <a:picLocks noChangeAspect="1" noChangeArrowheads="1"/>
          </p:cNvPicPr>
          <p:nvPr/>
        </p:nvPicPr>
        <p:blipFill>
          <a:blip r:embed="rId3">
            <a:extLst>
              <a:ext uri="{28A0092B-C50C-407E-A947-70E740481C1C}">
                <a14:useLocalDpi xmlns:a14="http://schemas.microsoft.com/office/drawing/2010/main" val="0"/>
              </a:ext>
            </a:extLst>
          </a:blip>
          <a:srcRect t="33333" r="42969" b="34375"/>
          <a:stretch>
            <a:fillRect/>
          </a:stretch>
        </p:blipFill>
        <p:spPr bwMode="auto">
          <a:xfrm>
            <a:off x="4495800" y="3657600"/>
            <a:ext cx="4343400" cy="1844675"/>
          </a:xfrm>
          <a:prstGeom prst="rect">
            <a:avLst/>
          </a:prstGeom>
          <a:noFill/>
          <a:ln w="1905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73735" name="Text Box 9"/>
          <p:cNvSpPr txBox="1">
            <a:spLocks noChangeArrowheads="1"/>
          </p:cNvSpPr>
          <p:nvPr/>
        </p:nvSpPr>
        <p:spPr bwMode="auto">
          <a:xfrm>
            <a:off x="4610100" y="1997075"/>
            <a:ext cx="411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a:t>neuromuscular weakness in the face/torso</a:t>
            </a:r>
          </a:p>
        </p:txBody>
      </p:sp>
      <p:sp>
        <p:nvSpPr>
          <p:cNvPr id="73736" name="Rectangle 10"/>
          <p:cNvSpPr>
            <a:spLocks noChangeArrowheads="1"/>
          </p:cNvSpPr>
          <p:nvPr/>
        </p:nvSpPr>
        <p:spPr bwMode="auto">
          <a:xfrm>
            <a:off x="4581525" y="6111875"/>
            <a:ext cx="40386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a:r>
              <a:rPr lang="en-US" sz="1400"/>
              <a:t>in the 3' UTR (three prime </a:t>
            </a:r>
            <a:r>
              <a:rPr lang="en-US" sz="1400" i="1"/>
              <a:t>u</a:t>
            </a:r>
            <a:r>
              <a:rPr lang="en-US" sz="1400"/>
              <a:t>n</a:t>
            </a:r>
            <a:r>
              <a:rPr lang="en-US" sz="1400" i="1"/>
              <a:t>t</a:t>
            </a:r>
            <a:r>
              <a:rPr lang="en-US" sz="1400"/>
              <a:t>ranslated </a:t>
            </a:r>
            <a:r>
              <a:rPr lang="en-US" sz="1400" i="1"/>
              <a:t>r</a:t>
            </a:r>
            <a:r>
              <a:rPr lang="en-US" sz="1400"/>
              <a:t>egion), a particular section of messenger RNA </a:t>
            </a:r>
          </a:p>
        </p:txBody>
      </p:sp>
      <p:sp>
        <p:nvSpPr>
          <p:cNvPr id="73737" name="Text Box 12"/>
          <p:cNvSpPr txBox="1">
            <a:spLocks noChangeArrowheads="1"/>
          </p:cNvSpPr>
          <p:nvPr/>
        </p:nvSpPr>
        <p:spPr bwMode="auto">
          <a:xfrm>
            <a:off x="609600" y="228600"/>
            <a:ext cx="8001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a:latin typeface="Times" pitchFamily="-106" charset="0"/>
              </a:rPr>
              <a:t>DNA</a:t>
            </a:r>
          </a:p>
        </p:txBody>
      </p:sp>
      <p:pic>
        <p:nvPicPr>
          <p:cNvPr id="73738"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4550" y="1981200"/>
            <a:ext cx="281305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9" name="Text Box 14"/>
          <p:cNvSpPr txBox="1">
            <a:spLocks noChangeArrowheads="1"/>
          </p:cNvSpPr>
          <p:nvPr/>
        </p:nvSpPr>
        <p:spPr bwMode="auto">
          <a:xfrm>
            <a:off x="4610100" y="2235200"/>
            <a:ext cx="411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a:t>"Christmas Tree cataracts"</a:t>
            </a:r>
          </a:p>
        </p:txBody>
      </p:sp>
      <p:sp>
        <p:nvSpPr>
          <p:cNvPr id="73740" name="Line 15"/>
          <p:cNvSpPr>
            <a:spLocks noChangeShapeType="1"/>
          </p:cNvSpPr>
          <p:nvPr/>
        </p:nvSpPr>
        <p:spPr bwMode="auto">
          <a:xfrm flipH="1">
            <a:off x="3810000" y="2400300"/>
            <a:ext cx="16764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3741" name="Text Box 16"/>
          <p:cNvSpPr txBox="1">
            <a:spLocks noChangeArrowheads="1"/>
          </p:cNvSpPr>
          <p:nvPr/>
        </p:nvSpPr>
        <p:spPr bwMode="auto">
          <a:xfrm>
            <a:off x="381000" y="5711825"/>
            <a:ext cx="38100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lnSpc>
                <a:spcPct val="80000"/>
              </a:lnSpc>
              <a:spcBef>
                <a:spcPct val="50000"/>
              </a:spcBef>
            </a:pPr>
            <a:r>
              <a:rPr lang="en-US">
                <a:latin typeface="Times" pitchFamily="-106" charset="0"/>
              </a:rPr>
              <a:t>Its </a:t>
            </a:r>
            <a:r>
              <a:rPr lang="en-US" i="1">
                <a:latin typeface="Times" pitchFamily="-106" charset="0"/>
              </a:rPr>
              <a:t>computational</a:t>
            </a:r>
            <a:r>
              <a:rPr lang="en-US">
                <a:latin typeface="Times" pitchFamily="-106" charset="0"/>
              </a:rPr>
              <a:t> basis</a:t>
            </a:r>
            <a:endParaRPr lang="en-US" i="1">
              <a:latin typeface="Times" pitchFamily="-106" charset="0"/>
            </a:endParaRPr>
          </a:p>
        </p:txBody>
      </p:sp>
      <p:sp>
        <p:nvSpPr>
          <p:cNvPr id="73742" name="Line 17"/>
          <p:cNvSpPr>
            <a:spLocks noChangeShapeType="1"/>
          </p:cNvSpPr>
          <p:nvPr/>
        </p:nvSpPr>
        <p:spPr bwMode="auto">
          <a:xfrm>
            <a:off x="3846513" y="5891213"/>
            <a:ext cx="13589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3743" name="Rectangle 18"/>
          <p:cNvSpPr>
            <a:spLocks noChangeArrowheads="1"/>
          </p:cNvSpPr>
          <p:nvPr/>
        </p:nvSpPr>
        <p:spPr bwMode="auto">
          <a:xfrm>
            <a:off x="4767263" y="2544763"/>
            <a:ext cx="37909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t>www.neuro.wustl.edu/neuromuscular/musdist/pe-eom.html#myd</a:t>
            </a: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ext Box 2"/>
          <p:cNvSpPr txBox="1">
            <a:spLocks noChangeArrowheads="1"/>
          </p:cNvSpPr>
          <p:nvPr/>
        </p:nvSpPr>
        <p:spPr bwMode="auto">
          <a:xfrm>
            <a:off x="341313" y="258763"/>
            <a:ext cx="84582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a:latin typeface="Times" pitchFamily="-106" charset="0"/>
              </a:rPr>
              <a:t>One sequence-checking algorithm…</a:t>
            </a:r>
          </a:p>
        </p:txBody>
      </p:sp>
      <p:grpSp>
        <p:nvGrpSpPr>
          <p:cNvPr id="74755" name="Group 3"/>
          <p:cNvGrpSpPr>
            <a:grpSpLocks/>
          </p:cNvGrpSpPr>
          <p:nvPr/>
        </p:nvGrpSpPr>
        <p:grpSpPr bwMode="auto">
          <a:xfrm>
            <a:off x="482600" y="1139825"/>
            <a:ext cx="8218488" cy="180975"/>
            <a:chOff x="295" y="1311"/>
            <a:chExt cx="5177" cy="114"/>
          </a:xfrm>
        </p:grpSpPr>
        <p:sp>
          <p:nvSpPr>
            <p:cNvPr id="74763"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74764"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74756" name="Text Box 6"/>
          <p:cNvSpPr txBox="1">
            <a:spLocks noChangeArrowheads="1"/>
          </p:cNvSpPr>
          <p:nvPr/>
        </p:nvSpPr>
        <p:spPr bwMode="auto">
          <a:xfrm>
            <a:off x="1219200" y="1562100"/>
            <a:ext cx="7391400" cy="272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60000"/>
              </a:lnSpc>
              <a:spcBef>
                <a:spcPct val="50000"/>
              </a:spcBef>
            </a:pPr>
            <a:r>
              <a:rPr lang="en-US" b="1">
                <a:solidFill>
                  <a:schemeClr val="hlink"/>
                </a:solidFill>
                <a:latin typeface="Courier New" pitchFamily="49" charset="0"/>
              </a:rPr>
              <a:t>def</a:t>
            </a:r>
            <a:r>
              <a:rPr lang="en-US" b="1">
                <a:latin typeface="Courier New" pitchFamily="49" charset="0"/>
              </a:rPr>
              <a:t> check(geneseq):</a:t>
            </a:r>
          </a:p>
          <a:p>
            <a:pPr>
              <a:lnSpc>
                <a:spcPct val="60000"/>
              </a:lnSpc>
              <a:spcBef>
                <a:spcPct val="50000"/>
              </a:spcBef>
            </a:pPr>
            <a:r>
              <a:rPr lang="en-US" b="1">
                <a:latin typeface="Courier New" pitchFamily="49" charset="0"/>
              </a:rPr>
              <a:t>    </a:t>
            </a:r>
            <a:r>
              <a:rPr lang="en-US" b="1">
                <a:solidFill>
                  <a:srgbClr val="BA12BF"/>
                </a:solidFill>
                <a:latin typeface="Courier New" pitchFamily="49" charset="0"/>
              </a:rPr>
              <a:t>""" seeks evidence of Myo. Dys.</a:t>
            </a:r>
          </a:p>
          <a:p>
            <a:pPr>
              <a:lnSpc>
                <a:spcPct val="60000"/>
              </a:lnSpc>
              <a:spcBef>
                <a:spcPct val="50000"/>
              </a:spcBef>
            </a:pPr>
            <a:r>
              <a:rPr lang="en-US" b="1">
                <a:solidFill>
                  <a:srgbClr val="BA12BF"/>
                </a:solidFill>
                <a:latin typeface="Courier New" pitchFamily="49" charset="0"/>
              </a:rPr>
              <a:t>    """ </a:t>
            </a:r>
          </a:p>
          <a:p>
            <a:pPr>
              <a:lnSpc>
                <a:spcPct val="60000"/>
              </a:lnSpc>
              <a:spcBef>
                <a:spcPct val="50000"/>
              </a:spcBef>
            </a:pPr>
            <a:r>
              <a:rPr lang="en-US" b="1">
                <a:latin typeface="Courier New" pitchFamily="49" charset="0"/>
              </a:rPr>
              <a:t>    </a:t>
            </a:r>
            <a:r>
              <a:rPr lang="en-US" b="1">
                <a:solidFill>
                  <a:schemeClr val="hlink"/>
                </a:solidFill>
                <a:latin typeface="Courier New" pitchFamily="49" charset="0"/>
              </a:rPr>
              <a:t>if</a:t>
            </a:r>
            <a:r>
              <a:rPr lang="en-US" b="1">
                <a:latin typeface="Courier New" pitchFamily="49" charset="0"/>
              </a:rPr>
              <a:t> </a:t>
            </a:r>
            <a:r>
              <a:rPr lang="en-US" b="1">
                <a:solidFill>
                  <a:srgbClr val="BA12BF"/>
                </a:solidFill>
                <a:latin typeface="Courier New" pitchFamily="49" charset="0"/>
              </a:rPr>
              <a:t>'ctg'</a:t>
            </a:r>
            <a:r>
              <a:rPr lang="en-US" b="1">
                <a:latin typeface="Courier New" pitchFamily="49" charset="0"/>
              </a:rPr>
              <a:t>*50 </a:t>
            </a:r>
            <a:r>
              <a:rPr lang="en-US" b="1">
                <a:solidFill>
                  <a:srgbClr val="009600"/>
                </a:solidFill>
                <a:latin typeface="Courier New" pitchFamily="49" charset="0"/>
              </a:rPr>
              <a:t>in</a:t>
            </a:r>
            <a:r>
              <a:rPr lang="en-US" b="1">
                <a:latin typeface="Courier New" pitchFamily="49" charset="0"/>
              </a:rPr>
              <a:t> geneseq:</a:t>
            </a:r>
          </a:p>
          <a:p>
            <a:pPr>
              <a:lnSpc>
                <a:spcPct val="60000"/>
              </a:lnSpc>
              <a:spcBef>
                <a:spcPct val="50000"/>
              </a:spcBef>
            </a:pPr>
            <a:r>
              <a:rPr lang="en-US" b="1">
                <a:latin typeface="Courier New" pitchFamily="49" charset="0"/>
              </a:rPr>
              <a:t>        </a:t>
            </a:r>
            <a:r>
              <a:rPr lang="en-US" b="1">
                <a:solidFill>
                  <a:schemeClr val="hlink"/>
                </a:solidFill>
                <a:latin typeface="Courier New" pitchFamily="49" charset="0"/>
              </a:rPr>
              <a:t>return</a:t>
            </a:r>
            <a:r>
              <a:rPr lang="en-US" b="1">
                <a:latin typeface="Courier New" pitchFamily="49" charset="0"/>
              </a:rPr>
              <a:t> True</a:t>
            </a:r>
          </a:p>
          <a:p>
            <a:pPr>
              <a:lnSpc>
                <a:spcPct val="60000"/>
              </a:lnSpc>
              <a:spcBef>
                <a:spcPct val="50000"/>
              </a:spcBef>
            </a:pPr>
            <a:r>
              <a:rPr lang="en-US" b="1">
                <a:latin typeface="Courier New" pitchFamily="49" charset="0"/>
              </a:rPr>
              <a:t>    </a:t>
            </a:r>
            <a:r>
              <a:rPr lang="en-US" b="1">
                <a:solidFill>
                  <a:schemeClr val="hlink"/>
                </a:solidFill>
                <a:latin typeface="Courier New" pitchFamily="49" charset="0"/>
              </a:rPr>
              <a:t>else</a:t>
            </a:r>
            <a:r>
              <a:rPr lang="en-US" b="1">
                <a:latin typeface="Courier New" pitchFamily="49" charset="0"/>
              </a:rPr>
              <a:t>:</a:t>
            </a:r>
          </a:p>
          <a:p>
            <a:pPr>
              <a:lnSpc>
                <a:spcPct val="60000"/>
              </a:lnSpc>
              <a:spcBef>
                <a:spcPct val="50000"/>
              </a:spcBef>
            </a:pPr>
            <a:r>
              <a:rPr lang="en-US" b="1">
                <a:latin typeface="Courier New" pitchFamily="49" charset="0"/>
              </a:rPr>
              <a:t>        </a:t>
            </a:r>
            <a:r>
              <a:rPr lang="en-US" b="1">
                <a:solidFill>
                  <a:schemeClr val="hlink"/>
                </a:solidFill>
                <a:latin typeface="Courier New" pitchFamily="49" charset="0"/>
              </a:rPr>
              <a:t>return</a:t>
            </a:r>
            <a:r>
              <a:rPr lang="en-US" b="1">
                <a:latin typeface="Courier New" pitchFamily="49" charset="0"/>
              </a:rPr>
              <a:t> False</a:t>
            </a:r>
          </a:p>
        </p:txBody>
      </p:sp>
      <p:sp>
        <p:nvSpPr>
          <p:cNvPr id="74757" name="Text Box 7"/>
          <p:cNvSpPr txBox="1">
            <a:spLocks noChangeArrowheads="1"/>
          </p:cNvSpPr>
          <p:nvPr/>
        </p:nvSpPr>
        <p:spPr bwMode="auto">
          <a:xfrm>
            <a:off x="1066800" y="5129213"/>
            <a:ext cx="6858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buFontTx/>
              <a:buChar char="•"/>
            </a:pPr>
            <a:r>
              <a:rPr lang="en-US" sz="1800">
                <a:solidFill>
                  <a:srgbClr val="0000DF"/>
                </a:solidFill>
              </a:rPr>
              <a:t> Why problems might this algorithm run into?</a:t>
            </a:r>
          </a:p>
        </p:txBody>
      </p:sp>
      <p:sp>
        <p:nvSpPr>
          <p:cNvPr id="74758" name="Text Box 8"/>
          <p:cNvSpPr txBox="1">
            <a:spLocks noChangeArrowheads="1"/>
          </p:cNvSpPr>
          <p:nvPr/>
        </p:nvSpPr>
        <p:spPr bwMode="auto">
          <a:xfrm>
            <a:off x="1066800" y="6034088"/>
            <a:ext cx="7315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buFontTx/>
              <a:buChar char="•"/>
            </a:pPr>
            <a:r>
              <a:rPr lang="en-US" sz="1800">
                <a:solidFill>
                  <a:srgbClr val="0000DF"/>
                </a:solidFill>
              </a:rPr>
              <a:t> What if we hadn't discovered the CTG-repeats yet?</a:t>
            </a:r>
          </a:p>
        </p:txBody>
      </p:sp>
      <p:sp>
        <p:nvSpPr>
          <p:cNvPr id="74759" name="Text Box 9"/>
          <p:cNvSpPr txBox="1">
            <a:spLocks noChangeArrowheads="1"/>
          </p:cNvSpPr>
          <p:nvPr/>
        </p:nvSpPr>
        <p:spPr bwMode="auto">
          <a:xfrm>
            <a:off x="1066800" y="4676775"/>
            <a:ext cx="6858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buFontTx/>
              <a:buChar char="•"/>
            </a:pPr>
            <a:r>
              <a:rPr lang="en-US" sz="1800">
                <a:solidFill>
                  <a:srgbClr val="0000DF"/>
                </a:solidFill>
              </a:rPr>
              <a:t> Can we make this algorithm more concise?</a:t>
            </a:r>
          </a:p>
        </p:txBody>
      </p:sp>
      <p:sp>
        <p:nvSpPr>
          <p:cNvPr id="74760" name="Text Box 10"/>
          <p:cNvSpPr txBox="1">
            <a:spLocks noChangeArrowheads="1"/>
          </p:cNvSpPr>
          <p:nvPr/>
        </p:nvSpPr>
        <p:spPr bwMode="auto">
          <a:xfrm>
            <a:off x="1066800" y="5581650"/>
            <a:ext cx="7315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buFontTx/>
              <a:buChar char="•"/>
            </a:pPr>
            <a:r>
              <a:rPr lang="en-US" sz="1800">
                <a:solidFill>
                  <a:srgbClr val="0000DF"/>
                </a:solidFill>
              </a:rPr>
              <a:t> What information might we prefer to know?</a:t>
            </a:r>
          </a:p>
        </p:txBody>
      </p:sp>
      <p:sp>
        <p:nvSpPr>
          <p:cNvPr id="74761" name="Freeform 11"/>
          <p:cNvSpPr>
            <a:spLocks/>
          </p:cNvSpPr>
          <p:nvPr/>
        </p:nvSpPr>
        <p:spPr bwMode="auto">
          <a:xfrm>
            <a:off x="4449763" y="2552700"/>
            <a:ext cx="422275" cy="203200"/>
          </a:xfrm>
          <a:custGeom>
            <a:avLst/>
            <a:gdLst>
              <a:gd name="T0" fmla="*/ 2147483647 w 266"/>
              <a:gd name="T1" fmla="*/ 2147483647 h 128"/>
              <a:gd name="T2" fmla="*/ 2147483647 w 266"/>
              <a:gd name="T3" fmla="*/ 2147483647 h 128"/>
              <a:gd name="T4" fmla="*/ 0 w 266"/>
              <a:gd name="T5" fmla="*/ 2147483647 h 128"/>
              <a:gd name="T6" fmla="*/ 0 60000 65536"/>
              <a:gd name="T7" fmla="*/ 0 60000 65536"/>
              <a:gd name="T8" fmla="*/ 0 60000 65536"/>
              <a:gd name="T9" fmla="*/ 0 w 266"/>
              <a:gd name="T10" fmla="*/ 0 h 128"/>
              <a:gd name="T11" fmla="*/ 266 w 266"/>
              <a:gd name="T12" fmla="*/ 128 h 128"/>
            </a:gdLst>
            <a:ahLst/>
            <a:cxnLst>
              <a:cxn ang="T6">
                <a:pos x="T0" y="T1"/>
              </a:cxn>
              <a:cxn ang="T7">
                <a:pos x="T2" y="T3"/>
              </a:cxn>
              <a:cxn ang="T8">
                <a:pos x="T4" y="T5"/>
              </a:cxn>
            </a:cxnLst>
            <a:rect l="T9" t="T10" r="T11" b="T12"/>
            <a:pathLst>
              <a:path w="266" h="128">
                <a:moveTo>
                  <a:pt x="266" y="27"/>
                </a:moveTo>
                <a:cubicBezTo>
                  <a:pt x="199" y="23"/>
                  <a:pt x="85" y="0"/>
                  <a:pt x="30" y="37"/>
                </a:cubicBezTo>
                <a:cubicBezTo>
                  <a:pt x="10" y="66"/>
                  <a:pt x="0" y="91"/>
                  <a:pt x="0" y="128"/>
                </a:cubicBezTo>
              </a:path>
            </a:pathLst>
          </a:custGeom>
          <a:noFill/>
          <a:ln w="9525">
            <a:solidFill>
              <a:srgbClr val="009600"/>
            </a:solidFill>
            <a:round/>
            <a:headEnd/>
            <a:tailEnd type="triangle" w="sm"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4762" name="Text Box 12"/>
          <p:cNvSpPr txBox="1">
            <a:spLocks noChangeArrowheads="1"/>
          </p:cNvSpPr>
          <p:nvPr/>
        </p:nvSpPr>
        <p:spPr bwMode="auto">
          <a:xfrm>
            <a:off x="4832350" y="2459038"/>
            <a:ext cx="34496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000">
                <a:solidFill>
                  <a:srgbClr val="009600"/>
                </a:solidFill>
                <a:latin typeface="Comic Sans MS" pitchFamily="66" charset="0"/>
              </a:rPr>
              <a:t>checks if one string is contained in another</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 Box 2"/>
          <p:cNvSpPr txBox="1">
            <a:spLocks noChangeArrowheads="1"/>
          </p:cNvSpPr>
          <p:nvPr/>
        </p:nvSpPr>
        <p:spPr bwMode="auto">
          <a:xfrm>
            <a:off x="533400" y="1570038"/>
            <a:ext cx="3124200"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70000"/>
              </a:lnSpc>
              <a:spcBef>
                <a:spcPct val="50000"/>
              </a:spcBef>
            </a:pPr>
            <a:r>
              <a:rPr lang="en-US" sz="1800" b="1">
                <a:latin typeface="Courier New" pitchFamily="49" charset="0"/>
              </a:rPr>
              <a:t>&gt;&gt;&gt; </a:t>
            </a:r>
            <a:r>
              <a:rPr lang="en-US" sz="1800" b="1">
                <a:solidFill>
                  <a:srgbClr val="1E16E4"/>
                </a:solidFill>
                <a:latin typeface="Courier New" pitchFamily="49" charset="0"/>
              </a:rPr>
              <a:t>3*'i' in 'alien'</a:t>
            </a:r>
          </a:p>
          <a:p>
            <a:pPr>
              <a:lnSpc>
                <a:spcPct val="70000"/>
              </a:lnSpc>
              <a:spcBef>
                <a:spcPct val="50000"/>
              </a:spcBef>
            </a:pPr>
            <a:r>
              <a:rPr lang="en-US" sz="1800" b="1">
                <a:latin typeface="Courier New" pitchFamily="49" charset="0"/>
              </a:rPr>
              <a:t>False</a:t>
            </a:r>
          </a:p>
        </p:txBody>
      </p:sp>
      <p:sp>
        <p:nvSpPr>
          <p:cNvPr id="75779" name="Text Box 3"/>
          <p:cNvSpPr txBox="1">
            <a:spLocks noChangeArrowheads="1"/>
          </p:cNvSpPr>
          <p:nvPr/>
        </p:nvSpPr>
        <p:spPr bwMode="auto">
          <a:xfrm>
            <a:off x="341313" y="228600"/>
            <a:ext cx="6516687"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a:latin typeface="Times" pitchFamily="-106" charset="0"/>
              </a:rPr>
              <a:t>The </a:t>
            </a:r>
            <a:r>
              <a:rPr lang="en-US" sz="4200" b="1">
                <a:latin typeface="Courier New" pitchFamily="49" charset="0"/>
              </a:rPr>
              <a:t>in</a:t>
            </a:r>
            <a:r>
              <a:rPr lang="en-US" sz="4200">
                <a:latin typeface="Times" pitchFamily="-106" charset="0"/>
              </a:rPr>
              <a:t> thing</a:t>
            </a:r>
          </a:p>
        </p:txBody>
      </p:sp>
      <p:grpSp>
        <p:nvGrpSpPr>
          <p:cNvPr id="75780" name="Group 4"/>
          <p:cNvGrpSpPr>
            <a:grpSpLocks/>
          </p:cNvGrpSpPr>
          <p:nvPr/>
        </p:nvGrpSpPr>
        <p:grpSpPr bwMode="auto">
          <a:xfrm>
            <a:off x="609600" y="1114425"/>
            <a:ext cx="6172200" cy="180975"/>
            <a:chOff x="295" y="1311"/>
            <a:chExt cx="5177" cy="114"/>
          </a:xfrm>
        </p:grpSpPr>
        <p:sp>
          <p:nvSpPr>
            <p:cNvPr id="75805" name="Rectangle 5"/>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75806" name="Rectangle 6"/>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pic>
        <p:nvPicPr>
          <p:cNvPr id="75781"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1400" y="228600"/>
            <a:ext cx="15494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2" name="Text Box 8"/>
          <p:cNvSpPr txBox="1">
            <a:spLocks noChangeArrowheads="1"/>
          </p:cNvSpPr>
          <p:nvPr/>
        </p:nvSpPr>
        <p:spPr bwMode="auto">
          <a:xfrm>
            <a:off x="533400" y="2473325"/>
            <a:ext cx="2590800"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70000"/>
              </a:lnSpc>
              <a:spcBef>
                <a:spcPct val="50000"/>
              </a:spcBef>
            </a:pPr>
            <a:r>
              <a:rPr lang="en-US" sz="1800" b="1">
                <a:latin typeface="Courier New" pitchFamily="49" charset="0"/>
              </a:rPr>
              <a:t>&gt;&gt;&gt; </a:t>
            </a:r>
            <a:r>
              <a:rPr lang="en-US" sz="1800" b="1">
                <a:solidFill>
                  <a:srgbClr val="1E16E4"/>
                </a:solidFill>
                <a:latin typeface="Courier New" pitchFamily="49" charset="0"/>
              </a:rPr>
              <a:t>'i' in 'team'</a:t>
            </a:r>
            <a:endParaRPr lang="en-US" sz="1800" b="1">
              <a:latin typeface="Courier New" pitchFamily="49" charset="0"/>
            </a:endParaRPr>
          </a:p>
          <a:p>
            <a:pPr>
              <a:lnSpc>
                <a:spcPct val="70000"/>
              </a:lnSpc>
              <a:spcBef>
                <a:spcPct val="50000"/>
              </a:spcBef>
            </a:pPr>
            <a:r>
              <a:rPr lang="en-US" sz="1800" b="1">
                <a:latin typeface="Courier New" pitchFamily="49" charset="0"/>
              </a:rPr>
              <a:t>False</a:t>
            </a:r>
          </a:p>
        </p:txBody>
      </p:sp>
      <p:sp>
        <p:nvSpPr>
          <p:cNvPr id="75783" name="Text Box 9"/>
          <p:cNvSpPr txBox="1">
            <a:spLocks noChangeArrowheads="1"/>
          </p:cNvSpPr>
          <p:nvPr/>
        </p:nvSpPr>
        <p:spPr bwMode="auto">
          <a:xfrm>
            <a:off x="533400" y="3378200"/>
            <a:ext cx="3810000"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70000"/>
              </a:lnSpc>
              <a:spcBef>
                <a:spcPct val="50000"/>
              </a:spcBef>
            </a:pPr>
            <a:r>
              <a:rPr lang="en-US" sz="1800" b="1">
                <a:latin typeface="Courier New" pitchFamily="49" charset="0"/>
              </a:rPr>
              <a:t>&gt;&gt;&gt; </a:t>
            </a:r>
            <a:r>
              <a:rPr lang="en-US" sz="1800" b="1">
                <a:solidFill>
                  <a:srgbClr val="1E16E4"/>
                </a:solidFill>
                <a:latin typeface="Courier New" pitchFamily="49" charset="0"/>
              </a:rPr>
              <a:t>'cs' in 'physics'</a:t>
            </a:r>
            <a:endParaRPr lang="en-US" sz="1800" b="1">
              <a:latin typeface="Courier New" pitchFamily="49" charset="0"/>
            </a:endParaRPr>
          </a:p>
          <a:p>
            <a:pPr>
              <a:lnSpc>
                <a:spcPct val="70000"/>
              </a:lnSpc>
              <a:spcBef>
                <a:spcPct val="50000"/>
              </a:spcBef>
            </a:pPr>
            <a:r>
              <a:rPr lang="en-US" sz="1800" b="1">
                <a:latin typeface="Courier New" pitchFamily="49" charset="0"/>
              </a:rPr>
              <a:t>True</a:t>
            </a:r>
          </a:p>
        </p:txBody>
      </p:sp>
      <p:sp>
        <p:nvSpPr>
          <p:cNvPr id="75784" name="Text Box 10"/>
          <p:cNvSpPr txBox="1">
            <a:spLocks noChangeArrowheads="1"/>
          </p:cNvSpPr>
          <p:nvPr/>
        </p:nvSpPr>
        <p:spPr bwMode="auto">
          <a:xfrm>
            <a:off x="533400" y="4281488"/>
            <a:ext cx="4876800"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70000"/>
              </a:lnSpc>
              <a:spcBef>
                <a:spcPct val="50000"/>
              </a:spcBef>
            </a:pPr>
            <a:r>
              <a:rPr lang="en-US" sz="1800" b="1">
                <a:latin typeface="Courier New" pitchFamily="49" charset="0"/>
              </a:rPr>
              <a:t>&gt;&gt;&gt; </a:t>
            </a:r>
            <a:r>
              <a:rPr lang="en-US" sz="1800" b="1">
                <a:solidFill>
                  <a:srgbClr val="1E16E4"/>
                </a:solidFill>
                <a:latin typeface="Courier New" pitchFamily="49" charset="0"/>
              </a:rPr>
              <a:t>'sleep' not in 'harvey mudd'</a:t>
            </a:r>
            <a:endParaRPr lang="en-US" sz="1800" b="1">
              <a:latin typeface="Courier New" pitchFamily="49" charset="0"/>
            </a:endParaRPr>
          </a:p>
          <a:p>
            <a:pPr>
              <a:lnSpc>
                <a:spcPct val="70000"/>
              </a:lnSpc>
              <a:spcBef>
                <a:spcPct val="50000"/>
              </a:spcBef>
            </a:pPr>
            <a:r>
              <a:rPr lang="en-US" sz="1800" b="1">
                <a:latin typeface="Courier New" pitchFamily="49" charset="0"/>
              </a:rPr>
              <a:t>True</a:t>
            </a:r>
          </a:p>
        </p:txBody>
      </p:sp>
      <p:sp>
        <p:nvSpPr>
          <p:cNvPr id="75785" name="Line 11"/>
          <p:cNvSpPr>
            <a:spLocks noChangeShapeType="1"/>
          </p:cNvSpPr>
          <p:nvPr/>
        </p:nvSpPr>
        <p:spPr bwMode="auto">
          <a:xfrm flipH="1">
            <a:off x="3416300" y="1619250"/>
            <a:ext cx="623888" cy="84138"/>
          </a:xfrm>
          <a:prstGeom prst="line">
            <a:avLst/>
          </a:prstGeom>
          <a:noFill/>
          <a:ln w="9525">
            <a:solidFill>
              <a:srgbClr val="067B0E"/>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5786" name="Text Box 12"/>
          <p:cNvSpPr txBox="1">
            <a:spLocks noChangeArrowheads="1"/>
          </p:cNvSpPr>
          <p:nvPr/>
        </p:nvSpPr>
        <p:spPr bwMode="auto">
          <a:xfrm>
            <a:off x="533400" y="5186363"/>
            <a:ext cx="4876800"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70000"/>
              </a:lnSpc>
              <a:spcBef>
                <a:spcPct val="50000"/>
              </a:spcBef>
            </a:pPr>
            <a:r>
              <a:rPr lang="en-US" sz="1800" b="1">
                <a:latin typeface="Courier New" pitchFamily="49" charset="0"/>
              </a:rPr>
              <a:t>&gt;&gt;&gt; </a:t>
            </a:r>
            <a:r>
              <a:rPr lang="en-US" sz="1800" b="1">
                <a:solidFill>
                  <a:srgbClr val="1E16E4"/>
                </a:solidFill>
                <a:latin typeface="Courier New" pitchFamily="49" charset="0"/>
              </a:rPr>
              <a:t>42 in [41,42,43]</a:t>
            </a:r>
            <a:endParaRPr lang="en-US" sz="1800" b="1">
              <a:latin typeface="Courier New" pitchFamily="49" charset="0"/>
            </a:endParaRPr>
          </a:p>
          <a:p>
            <a:pPr>
              <a:lnSpc>
                <a:spcPct val="70000"/>
              </a:lnSpc>
              <a:spcBef>
                <a:spcPct val="50000"/>
              </a:spcBef>
            </a:pPr>
            <a:r>
              <a:rPr lang="en-US" sz="1800" b="1">
                <a:latin typeface="Courier New" pitchFamily="49" charset="0"/>
              </a:rPr>
              <a:t>True</a:t>
            </a:r>
          </a:p>
        </p:txBody>
      </p:sp>
      <p:sp>
        <p:nvSpPr>
          <p:cNvPr id="75787" name="Text Box 13"/>
          <p:cNvSpPr txBox="1">
            <a:spLocks noChangeArrowheads="1"/>
          </p:cNvSpPr>
          <p:nvPr/>
        </p:nvSpPr>
        <p:spPr bwMode="auto">
          <a:xfrm>
            <a:off x="533400" y="6091238"/>
            <a:ext cx="4876800"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70000"/>
              </a:lnSpc>
              <a:spcBef>
                <a:spcPct val="50000"/>
              </a:spcBef>
            </a:pPr>
            <a:r>
              <a:rPr lang="en-US" sz="1800" b="1">
                <a:latin typeface="Courier New" pitchFamily="49" charset="0"/>
              </a:rPr>
              <a:t>&gt;&gt;&gt; </a:t>
            </a:r>
            <a:r>
              <a:rPr lang="en-US" sz="1800" b="1">
                <a:solidFill>
                  <a:srgbClr val="1E16E4"/>
                </a:solidFill>
                <a:latin typeface="Courier New" pitchFamily="49" charset="0"/>
              </a:rPr>
              <a:t>42 in [ [42], '42' ]</a:t>
            </a:r>
            <a:endParaRPr lang="en-US" sz="1800" b="1">
              <a:latin typeface="Courier New" pitchFamily="49" charset="0"/>
            </a:endParaRPr>
          </a:p>
          <a:p>
            <a:pPr>
              <a:lnSpc>
                <a:spcPct val="70000"/>
              </a:lnSpc>
              <a:spcBef>
                <a:spcPct val="50000"/>
              </a:spcBef>
            </a:pPr>
            <a:r>
              <a:rPr lang="en-US" sz="1800" b="1">
                <a:latin typeface="Courier New" pitchFamily="49" charset="0"/>
              </a:rPr>
              <a:t>False</a:t>
            </a:r>
          </a:p>
        </p:txBody>
      </p:sp>
      <p:sp>
        <p:nvSpPr>
          <p:cNvPr id="75788" name="Text Box 14"/>
          <p:cNvSpPr txBox="1">
            <a:spLocks noChangeArrowheads="1"/>
          </p:cNvSpPr>
          <p:nvPr/>
        </p:nvSpPr>
        <p:spPr bwMode="auto">
          <a:xfrm>
            <a:off x="4038600" y="1447800"/>
            <a:ext cx="2514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200">
                <a:solidFill>
                  <a:srgbClr val="067B0E"/>
                </a:solidFill>
                <a:latin typeface="Comic Sans MS" pitchFamily="66" charset="0"/>
              </a:rPr>
              <a:t>python is badly confused here…</a:t>
            </a:r>
          </a:p>
        </p:txBody>
      </p:sp>
      <p:sp>
        <p:nvSpPr>
          <p:cNvPr id="75789" name="Text Box 15"/>
          <p:cNvSpPr txBox="1">
            <a:spLocks noChangeArrowheads="1"/>
          </p:cNvSpPr>
          <p:nvPr/>
        </p:nvSpPr>
        <p:spPr bwMode="auto">
          <a:xfrm>
            <a:off x="5867400" y="2511425"/>
            <a:ext cx="1981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200">
                <a:solidFill>
                  <a:srgbClr val="067B0E"/>
                </a:solidFill>
                <a:latin typeface="Comic Sans MS" pitchFamily="66" charset="0"/>
              </a:rPr>
              <a:t>but otherwise it seems pretty perceptive!</a:t>
            </a:r>
          </a:p>
        </p:txBody>
      </p:sp>
      <p:grpSp>
        <p:nvGrpSpPr>
          <p:cNvPr id="75790" name="Group 16"/>
          <p:cNvGrpSpPr>
            <a:grpSpLocks/>
          </p:cNvGrpSpPr>
          <p:nvPr/>
        </p:nvGrpSpPr>
        <p:grpSpPr bwMode="auto">
          <a:xfrm>
            <a:off x="6324600" y="1524000"/>
            <a:ext cx="685800" cy="914400"/>
            <a:chOff x="2928" y="1051"/>
            <a:chExt cx="840" cy="957"/>
          </a:xfrm>
        </p:grpSpPr>
        <p:sp>
          <p:nvSpPr>
            <p:cNvPr id="75792" name="Freeform 17"/>
            <p:cNvSpPr>
              <a:spLocks/>
            </p:cNvSpPr>
            <p:nvPr/>
          </p:nvSpPr>
          <p:spPr bwMode="auto">
            <a:xfrm>
              <a:off x="2928" y="1759"/>
              <a:ext cx="810" cy="249"/>
            </a:xfrm>
            <a:custGeom>
              <a:avLst/>
              <a:gdLst>
                <a:gd name="T0" fmla="*/ 4 w 1048"/>
                <a:gd name="T1" fmla="*/ 21 h 250"/>
                <a:gd name="T2" fmla="*/ 7 w 1048"/>
                <a:gd name="T3" fmla="*/ 83 h 250"/>
                <a:gd name="T4" fmla="*/ 7 w 1048"/>
                <a:gd name="T5" fmla="*/ 111 h 250"/>
                <a:gd name="T6" fmla="*/ 8 w 1048"/>
                <a:gd name="T7" fmla="*/ 125 h 250"/>
                <a:gd name="T8" fmla="*/ 8 w 1048"/>
                <a:gd name="T9" fmla="*/ 160 h 250"/>
                <a:gd name="T10" fmla="*/ 5 w 1048"/>
                <a:gd name="T11" fmla="*/ 229 h 250"/>
                <a:gd name="T12" fmla="*/ 2 w 1048"/>
                <a:gd name="T13" fmla="*/ 209 h 250"/>
                <a:gd name="T14" fmla="*/ 0 w 1048"/>
                <a:gd name="T15" fmla="*/ 188 h 250"/>
                <a:gd name="T16" fmla="*/ 2 w 1048"/>
                <a:gd name="T17" fmla="*/ 154 h 250"/>
                <a:gd name="T18" fmla="*/ 2 w 1048"/>
                <a:gd name="T19" fmla="*/ 125 h 250"/>
                <a:gd name="T20" fmla="*/ 2 w 1048"/>
                <a:gd name="T21" fmla="*/ 76 h 250"/>
                <a:gd name="T22" fmla="*/ 2 w 1048"/>
                <a:gd name="T23" fmla="*/ 55 h 250"/>
                <a:gd name="T24" fmla="*/ 2 w 1048"/>
                <a:gd name="T25" fmla="*/ 28 h 250"/>
                <a:gd name="T26" fmla="*/ 3 w 1048"/>
                <a:gd name="T27" fmla="*/ 14 h 250"/>
                <a:gd name="T28" fmla="*/ 4 w 1048"/>
                <a:gd name="T29" fmla="*/ 28 h 250"/>
                <a:gd name="T30" fmla="*/ 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75793" name="Oval 18"/>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75794" name="Oval 19"/>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5795" name="Oval 20"/>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5796" name="Oval 21"/>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5797" name="Oval 22"/>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5798" name="Oval 23"/>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5799" name="Oval 24"/>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5800" name="AutoShape 25"/>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75801" name="Freeform 26"/>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75802" name="Freeform 27"/>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75803" name="Freeform 28"/>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75804" name="Freeform 29"/>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75791" name="Text Box 30"/>
          <p:cNvSpPr txBox="1">
            <a:spLocks noChangeArrowheads="1"/>
          </p:cNvSpPr>
          <p:nvPr/>
        </p:nvSpPr>
        <p:spPr bwMode="auto">
          <a:xfrm>
            <a:off x="4191000" y="5562600"/>
            <a:ext cx="2514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200">
                <a:solidFill>
                  <a:srgbClr val="067B0E"/>
                </a:solidFill>
                <a:latin typeface="Comic Sans MS" pitchFamily="66" charset="0"/>
              </a:rPr>
              <a:t>a little bit different for lists…</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2"/>
          <p:cNvSpPr txBox="1">
            <a:spLocks noChangeArrowheads="1"/>
          </p:cNvSpPr>
          <p:nvPr/>
        </p:nvSpPr>
        <p:spPr bwMode="auto">
          <a:xfrm>
            <a:off x="228600" y="228600"/>
            <a:ext cx="4495800" cy="741363"/>
          </a:xfrm>
          <a:prstGeom prst="rect">
            <a:avLst/>
          </a:prstGeom>
          <a:noFill/>
          <a:ln w="9525">
            <a:solidFill>
              <a:srgbClr val="067B0E"/>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a:latin typeface="Times" pitchFamily="-106" charset="0"/>
              </a:rPr>
              <a:t>Do you remember?</a:t>
            </a:r>
          </a:p>
        </p:txBody>
      </p:sp>
      <p:sp>
        <p:nvSpPr>
          <p:cNvPr id="76803" name="Text Box 3"/>
          <p:cNvSpPr txBox="1">
            <a:spLocks noChangeArrowheads="1"/>
          </p:cNvSpPr>
          <p:nvPr/>
        </p:nvSpPr>
        <p:spPr bwMode="auto">
          <a:xfrm>
            <a:off x="914400" y="1676400"/>
            <a:ext cx="3200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a:t>strings</a:t>
            </a:r>
          </a:p>
        </p:txBody>
      </p:sp>
      <p:sp>
        <p:nvSpPr>
          <p:cNvPr id="76804" name="Text Box 4"/>
          <p:cNvSpPr txBox="1">
            <a:spLocks noChangeArrowheads="1"/>
          </p:cNvSpPr>
          <p:nvPr/>
        </p:nvSpPr>
        <p:spPr bwMode="auto">
          <a:xfrm>
            <a:off x="914400" y="2171700"/>
            <a:ext cx="3200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a:t>lists</a:t>
            </a:r>
          </a:p>
        </p:txBody>
      </p:sp>
      <p:sp>
        <p:nvSpPr>
          <p:cNvPr id="76805" name="Text Box 5"/>
          <p:cNvSpPr txBox="1">
            <a:spLocks noChangeArrowheads="1"/>
          </p:cNvSpPr>
          <p:nvPr/>
        </p:nvSpPr>
        <p:spPr bwMode="auto">
          <a:xfrm>
            <a:off x="914400" y="2667000"/>
            <a:ext cx="3200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a:t>indexing</a:t>
            </a:r>
          </a:p>
        </p:txBody>
      </p:sp>
      <p:sp>
        <p:nvSpPr>
          <p:cNvPr id="76806" name="Text Box 6"/>
          <p:cNvSpPr txBox="1">
            <a:spLocks noChangeArrowheads="1"/>
          </p:cNvSpPr>
          <p:nvPr/>
        </p:nvSpPr>
        <p:spPr bwMode="auto">
          <a:xfrm>
            <a:off x="914400" y="3162300"/>
            <a:ext cx="3200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a:t>slicing</a:t>
            </a:r>
          </a:p>
        </p:txBody>
      </p:sp>
      <p:sp>
        <p:nvSpPr>
          <p:cNvPr id="76807" name="Text Box 7"/>
          <p:cNvSpPr txBox="1">
            <a:spLocks noChangeArrowheads="1"/>
          </p:cNvSpPr>
          <p:nvPr/>
        </p:nvSpPr>
        <p:spPr bwMode="auto">
          <a:xfrm>
            <a:off x="914400" y="3657600"/>
            <a:ext cx="3200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a:t>more on functions…</a:t>
            </a:r>
          </a:p>
        </p:txBody>
      </p:sp>
      <p:sp>
        <p:nvSpPr>
          <p:cNvPr id="76808" name="Text Box 8"/>
          <p:cNvSpPr txBox="1">
            <a:spLocks noChangeArrowheads="1"/>
          </p:cNvSpPr>
          <p:nvPr/>
        </p:nvSpPr>
        <p:spPr bwMode="auto">
          <a:xfrm>
            <a:off x="457200" y="5638800"/>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a:solidFill>
                  <a:srgbClr val="BA12BF"/>
                </a:solidFill>
              </a:rPr>
              <a:t>Next time…</a:t>
            </a:r>
          </a:p>
        </p:txBody>
      </p:sp>
      <p:sp>
        <p:nvSpPr>
          <p:cNvPr id="76809" name="Text Box 9"/>
          <p:cNvSpPr txBox="1">
            <a:spLocks noChangeArrowheads="1"/>
          </p:cNvSpPr>
          <p:nvPr/>
        </p:nvSpPr>
        <p:spPr bwMode="auto">
          <a:xfrm>
            <a:off x="1371600" y="6172200"/>
            <a:ext cx="3200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a:t>Making up one's mind</a:t>
            </a:r>
          </a:p>
        </p:txBody>
      </p:sp>
      <p:sp>
        <p:nvSpPr>
          <p:cNvPr id="76810" name="Text Box 11"/>
          <p:cNvSpPr txBox="1">
            <a:spLocks noChangeArrowheads="1"/>
          </p:cNvSpPr>
          <p:nvPr/>
        </p:nvSpPr>
        <p:spPr bwMode="auto">
          <a:xfrm>
            <a:off x="1371600" y="4114800"/>
            <a:ext cx="3200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a:t>docstrings</a:t>
            </a:r>
          </a:p>
        </p:txBody>
      </p:sp>
      <p:sp>
        <p:nvSpPr>
          <p:cNvPr id="76811" name="Text Box 12"/>
          <p:cNvSpPr txBox="1">
            <a:spLocks noChangeArrowheads="1"/>
          </p:cNvSpPr>
          <p:nvPr/>
        </p:nvSpPr>
        <p:spPr bwMode="auto">
          <a:xfrm>
            <a:off x="1371600" y="4572000"/>
            <a:ext cx="3200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a:t>comments</a:t>
            </a:r>
          </a:p>
        </p:txBody>
      </p:sp>
      <p:sp>
        <p:nvSpPr>
          <p:cNvPr id="76812" name="Text Box 13"/>
          <p:cNvSpPr txBox="1">
            <a:spLocks noChangeArrowheads="1"/>
          </p:cNvSpPr>
          <p:nvPr/>
        </p:nvSpPr>
        <p:spPr bwMode="auto">
          <a:xfrm>
            <a:off x="457200" y="1066800"/>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a:solidFill>
                  <a:srgbClr val="BA12BF"/>
                </a:solidFill>
              </a:rPr>
              <a:t>This time…</a:t>
            </a:r>
          </a:p>
        </p:txBody>
      </p:sp>
      <p:pic>
        <p:nvPicPr>
          <p:cNvPr id="76813" name="Picture 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5200" y="304800"/>
            <a:ext cx="1358900"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14" name="Text Box 16"/>
          <p:cNvSpPr txBox="1">
            <a:spLocks noChangeArrowheads="1"/>
          </p:cNvSpPr>
          <p:nvPr/>
        </p:nvSpPr>
        <p:spPr bwMode="auto">
          <a:xfrm>
            <a:off x="6875463" y="1989138"/>
            <a:ext cx="213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a:solidFill>
                  <a:srgbClr val="009600"/>
                </a:solidFill>
                <a:latin typeface="Comic Sans MS" pitchFamily="66" charset="0"/>
              </a:rPr>
              <a:t>Way back in the '90s?!</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 Box 2"/>
          <p:cNvSpPr txBox="1">
            <a:spLocks noChangeArrowheads="1"/>
          </p:cNvSpPr>
          <p:nvPr/>
        </p:nvSpPr>
        <p:spPr bwMode="auto">
          <a:xfrm>
            <a:off x="152400" y="152400"/>
            <a:ext cx="84582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4200" i="1">
                <a:latin typeface="Times" pitchFamily="-106" charset="0"/>
              </a:rPr>
              <a:t>The in thing: compatibility?…</a:t>
            </a:r>
          </a:p>
        </p:txBody>
      </p:sp>
      <p:pic>
        <p:nvPicPr>
          <p:cNvPr id="77827" name="Picture 3" descr="al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5650" y="4953000"/>
            <a:ext cx="1612900"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8" name="Text Box 4"/>
          <p:cNvSpPr txBox="1">
            <a:spLocks noChangeArrowheads="1"/>
          </p:cNvSpPr>
          <p:nvPr/>
        </p:nvSpPr>
        <p:spPr bwMode="auto">
          <a:xfrm>
            <a:off x="457200" y="1219200"/>
            <a:ext cx="8229600" cy="342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90000"/>
              </a:lnSpc>
              <a:spcBef>
                <a:spcPct val="50000"/>
              </a:spcBef>
            </a:pPr>
            <a:r>
              <a:rPr lang="en-US" sz="1800" b="1">
                <a:latin typeface="Courier New" pitchFamily="49" charset="0"/>
              </a:rPr>
              <a:t>def compat( name, pso_name ):</a:t>
            </a:r>
          </a:p>
          <a:p>
            <a:pPr>
              <a:lnSpc>
                <a:spcPct val="90000"/>
              </a:lnSpc>
              <a:spcBef>
                <a:spcPct val="50000"/>
              </a:spcBef>
            </a:pPr>
            <a:r>
              <a:rPr lang="en-US" sz="1800" b="1">
                <a:latin typeface="Courier New" pitchFamily="49" charset="0"/>
              </a:rPr>
              <a:t>    """ top-secret compatibility algorithm! </a:t>
            </a:r>
          </a:p>
          <a:p>
            <a:pPr>
              <a:lnSpc>
                <a:spcPct val="90000"/>
              </a:lnSpc>
              <a:spcBef>
                <a:spcPct val="50000"/>
              </a:spcBef>
            </a:pPr>
            <a:r>
              <a:rPr lang="en-US" sz="1800" b="1">
                <a:latin typeface="Courier New" pitchFamily="49" charset="0"/>
              </a:rPr>
              <a:t>           returns whether the input pair is compatible</a:t>
            </a:r>
          </a:p>
          <a:p>
            <a:pPr>
              <a:lnSpc>
                <a:spcPct val="90000"/>
              </a:lnSpc>
              <a:spcBef>
                <a:spcPct val="50000"/>
              </a:spcBef>
            </a:pPr>
            <a:r>
              <a:rPr lang="en-US" sz="1800" b="1">
                <a:latin typeface="Courier New" pitchFamily="49" charset="0"/>
              </a:rPr>
              <a:t>    """</a:t>
            </a:r>
          </a:p>
          <a:p>
            <a:pPr>
              <a:lnSpc>
                <a:spcPct val="90000"/>
              </a:lnSpc>
              <a:spcBef>
                <a:spcPct val="50000"/>
              </a:spcBef>
            </a:pPr>
            <a:r>
              <a:rPr lang="en-US" sz="1800" b="1">
                <a:latin typeface="Courier New" pitchFamily="49" charset="0"/>
              </a:rPr>
              <a:t>    n = len(name)%2</a:t>
            </a:r>
          </a:p>
          <a:p>
            <a:pPr>
              <a:lnSpc>
                <a:spcPct val="90000"/>
              </a:lnSpc>
              <a:spcBef>
                <a:spcPct val="50000"/>
              </a:spcBef>
            </a:pPr>
            <a:r>
              <a:rPr lang="en-US" sz="1800" b="1">
                <a:latin typeface="Courier New" pitchFamily="49" charset="0"/>
              </a:rPr>
              <a:t>    if name[n] in pso_name or pso_name[n+1] in name:</a:t>
            </a:r>
          </a:p>
          <a:p>
            <a:pPr>
              <a:lnSpc>
                <a:spcPct val="90000"/>
              </a:lnSpc>
              <a:spcBef>
                <a:spcPct val="50000"/>
              </a:spcBef>
            </a:pPr>
            <a:r>
              <a:rPr lang="en-US" sz="1800" b="1">
                <a:latin typeface="Courier New" pitchFamily="49" charset="0"/>
              </a:rPr>
              <a:t>        return True</a:t>
            </a:r>
          </a:p>
          <a:p>
            <a:pPr>
              <a:lnSpc>
                <a:spcPct val="90000"/>
              </a:lnSpc>
              <a:spcBef>
                <a:spcPct val="50000"/>
              </a:spcBef>
            </a:pPr>
            <a:r>
              <a:rPr lang="en-US" sz="1800" b="1">
                <a:latin typeface="Courier New" pitchFamily="49" charset="0"/>
              </a:rPr>
              <a:t>    else:</a:t>
            </a:r>
          </a:p>
          <a:p>
            <a:pPr>
              <a:lnSpc>
                <a:spcPct val="90000"/>
              </a:lnSpc>
              <a:spcBef>
                <a:spcPct val="50000"/>
              </a:spcBef>
            </a:pPr>
            <a:r>
              <a:rPr lang="en-US" sz="1800" b="1">
                <a:latin typeface="Courier New" pitchFamily="49" charset="0"/>
              </a:rPr>
              <a:t>        return False </a:t>
            </a:r>
          </a:p>
        </p:txBody>
      </p:sp>
      <p:sp>
        <p:nvSpPr>
          <p:cNvPr id="77829" name="Text Box 5"/>
          <p:cNvSpPr txBox="1">
            <a:spLocks noChangeArrowheads="1"/>
          </p:cNvSpPr>
          <p:nvPr/>
        </p:nvSpPr>
        <p:spPr bwMode="auto">
          <a:xfrm>
            <a:off x="762000" y="5562600"/>
            <a:ext cx="586740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60000"/>
              </a:lnSpc>
              <a:spcBef>
                <a:spcPct val="50000"/>
              </a:spcBef>
            </a:pPr>
            <a:r>
              <a:rPr lang="en-US">
                <a:latin typeface="Times" pitchFamily="-106" charset="0"/>
              </a:rPr>
              <a:t>past significant other</a:t>
            </a:r>
          </a:p>
        </p:txBody>
      </p:sp>
      <p:sp>
        <p:nvSpPr>
          <p:cNvPr id="77830" name="Text Box 6"/>
          <p:cNvSpPr txBox="1">
            <a:spLocks noChangeArrowheads="1"/>
          </p:cNvSpPr>
          <p:nvPr/>
        </p:nvSpPr>
        <p:spPr bwMode="auto">
          <a:xfrm>
            <a:off x="762000" y="6013450"/>
            <a:ext cx="586740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60000"/>
              </a:lnSpc>
              <a:spcBef>
                <a:spcPct val="50000"/>
              </a:spcBef>
            </a:pPr>
            <a:r>
              <a:rPr lang="en-US">
                <a:latin typeface="Times" pitchFamily="-106" charset="0"/>
              </a:rPr>
              <a:t>present significant other</a:t>
            </a:r>
          </a:p>
        </p:txBody>
      </p:sp>
      <p:sp>
        <p:nvSpPr>
          <p:cNvPr id="77831" name="Text Box 7"/>
          <p:cNvSpPr txBox="1">
            <a:spLocks noChangeArrowheads="1"/>
          </p:cNvSpPr>
          <p:nvPr/>
        </p:nvSpPr>
        <p:spPr bwMode="auto">
          <a:xfrm>
            <a:off x="762000" y="6394450"/>
            <a:ext cx="586740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60000"/>
              </a:lnSpc>
              <a:spcBef>
                <a:spcPct val="50000"/>
              </a:spcBef>
            </a:pPr>
            <a:r>
              <a:rPr lang="en-US">
                <a:latin typeface="Times" pitchFamily="-106" charset="0"/>
              </a:rPr>
              <a:t>possible significant other</a:t>
            </a:r>
          </a:p>
        </p:txBody>
      </p:sp>
      <p:sp>
        <p:nvSpPr>
          <p:cNvPr id="77832" name="Text Box 8"/>
          <p:cNvSpPr txBox="1">
            <a:spLocks noChangeArrowheads="1"/>
          </p:cNvSpPr>
          <p:nvPr/>
        </p:nvSpPr>
        <p:spPr bwMode="auto">
          <a:xfrm>
            <a:off x="6934200" y="4648200"/>
            <a:ext cx="1981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i="1">
                <a:solidFill>
                  <a:srgbClr val="EB102C"/>
                </a:solidFill>
                <a:latin typeface="Baskerville Semibold" pitchFamily="-106" charset="0"/>
              </a:rPr>
              <a:t>algorithm == function</a:t>
            </a:r>
          </a:p>
        </p:txBody>
      </p:sp>
      <p:sp>
        <p:nvSpPr>
          <p:cNvPr id="77833" name="Rectangle 9"/>
          <p:cNvSpPr>
            <a:spLocks noChangeArrowheads="1"/>
          </p:cNvSpPr>
          <p:nvPr/>
        </p:nvSpPr>
        <p:spPr bwMode="auto">
          <a:xfrm>
            <a:off x="6858000" y="6573838"/>
            <a:ext cx="216535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700" b="1"/>
              <a:t>www.neilturner.me.uk/resources/dogyears.php</a:t>
            </a:r>
          </a:p>
        </p:txBody>
      </p:sp>
      <p:sp>
        <p:nvSpPr>
          <p:cNvPr id="77834" name="Text Box 10"/>
          <p:cNvSpPr txBox="1">
            <a:spLocks noChangeArrowheads="1"/>
          </p:cNvSpPr>
          <p:nvPr/>
        </p:nvSpPr>
        <p:spPr bwMode="auto">
          <a:xfrm>
            <a:off x="4038600" y="3810000"/>
            <a:ext cx="4038600" cy="210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a:t>zachary rita</a:t>
            </a:r>
          </a:p>
          <a:p>
            <a:pPr>
              <a:spcBef>
                <a:spcPct val="50000"/>
              </a:spcBef>
            </a:pPr>
            <a:r>
              <a:rPr lang="en-US"/>
              <a:t>angelina brad (now)</a:t>
            </a:r>
          </a:p>
          <a:p>
            <a:pPr>
              <a:spcBef>
                <a:spcPct val="50000"/>
              </a:spcBef>
            </a:pPr>
            <a:r>
              <a:rPr lang="en-US"/>
              <a:t>brad angelina (after split)</a:t>
            </a:r>
          </a:p>
          <a:p>
            <a:pPr>
              <a:spcBef>
                <a:spcPct val="50000"/>
              </a:spcBef>
            </a:pPr>
            <a:r>
              <a:rPr lang="en-US"/>
              <a:t>bill hillary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Box 1"/>
          <p:cNvSpPr txBox="1">
            <a:spLocks noChangeArrowheads="1"/>
          </p:cNvSpPr>
          <p:nvPr/>
        </p:nvSpPr>
        <p:spPr bwMode="auto">
          <a:xfrm>
            <a:off x="3962400" y="793750"/>
            <a:ext cx="21240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sz="4200" b="1">
                <a:solidFill>
                  <a:srgbClr val="000000"/>
                </a:solidFill>
                <a:latin typeface="Courier New" pitchFamily="49" charset="0"/>
                <a:cs typeface="Courier New" pitchFamily="49" charset="0"/>
              </a:rPr>
              <a:t>(   )</a:t>
            </a:r>
          </a:p>
        </p:txBody>
      </p:sp>
      <p:sp>
        <p:nvSpPr>
          <p:cNvPr id="16387" name="TextBox 50"/>
          <p:cNvSpPr txBox="1">
            <a:spLocks noChangeArrowheads="1"/>
          </p:cNvSpPr>
          <p:nvPr/>
        </p:nvSpPr>
        <p:spPr bwMode="auto">
          <a:xfrm>
            <a:off x="3962400" y="1593850"/>
            <a:ext cx="212407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sz="4200" b="1">
                <a:solidFill>
                  <a:srgbClr val="000000"/>
                </a:solidFill>
                <a:latin typeface="Courier New" pitchFamily="49" charset="0"/>
                <a:cs typeface="Courier New" pitchFamily="49" charset="0"/>
              </a:rPr>
              <a:t>**</a:t>
            </a:r>
          </a:p>
        </p:txBody>
      </p:sp>
      <p:sp>
        <p:nvSpPr>
          <p:cNvPr id="16388" name="TextBox 51"/>
          <p:cNvSpPr txBox="1">
            <a:spLocks noChangeArrowheads="1"/>
          </p:cNvSpPr>
          <p:nvPr/>
        </p:nvSpPr>
        <p:spPr bwMode="auto">
          <a:xfrm>
            <a:off x="3962400" y="2392363"/>
            <a:ext cx="212407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sz="4200" b="1">
                <a:solidFill>
                  <a:srgbClr val="000000"/>
                </a:solidFill>
                <a:latin typeface="Courier New" pitchFamily="49" charset="0"/>
                <a:cs typeface="Courier New" pitchFamily="49" charset="0"/>
              </a:rPr>
              <a:t>-</a:t>
            </a:r>
          </a:p>
        </p:txBody>
      </p:sp>
      <p:sp>
        <p:nvSpPr>
          <p:cNvPr id="16390" name="TextBox 53"/>
          <p:cNvSpPr txBox="1">
            <a:spLocks noChangeArrowheads="1"/>
          </p:cNvSpPr>
          <p:nvPr/>
        </p:nvSpPr>
        <p:spPr bwMode="auto">
          <a:xfrm>
            <a:off x="3962400" y="3990975"/>
            <a:ext cx="212407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sz="4200" b="1">
                <a:solidFill>
                  <a:srgbClr val="000000"/>
                </a:solidFill>
                <a:latin typeface="Courier New" pitchFamily="49" charset="0"/>
                <a:cs typeface="Courier New" pitchFamily="49" charset="0"/>
              </a:rPr>
              <a:t>+ -</a:t>
            </a:r>
          </a:p>
        </p:txBody>
      </p:sp>
      <p:sp>
        <p:nvSpPr>
          <p:cNvPr id="16391" name="TextBox 54"/>
          <p:cNvSpPr txBox="1">
            <a:spLocks noChangeArrowheads="1"/>
          </p:cNvSpPr>
          <p:nvPr/>
        </p:nvSpPr>
        <p:spPr bwMode="auto">
          <a:xfrm>
            <a:off x="3652838" y="4789488"/>
            <a:ext cx="27432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sz="4200" b="1">
                <a:solidFill>
                  <a:srgbClr val="000000"/>
                </a:solidFill>
                <a:latin typeface="Courier New" pitchFamily="49" charset="0"/>
                <a:cs typeface="Courier New" pitchFamily="49" charset="0"/>
              </a:rPr>
              <a:t>&gt; == &lt;</a:t>
            </a:r>
          </a:p>
        </p:txBody>
      </p:sp>
      <p:sp>
        <p:nvSpPr>
          <p:cNvPr id="16392" name="TextBox 55"/>
          <p:cNvSpPr txBox="1">
            <a:spLocks noChangeArrowheads="1"/>
          </p:cNvSpPr>
          <p:nvPr/>
        </p:nvSpPr>
        <p:spPr bwMode="auto">
          <a:xfrm>
            <a:off x="3652838" y="5588000"/>
            <a:ext cx="27432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sz="4200" b="1">
                <a:solidFill>
                  <a:srgbClr val="000000"/>
                </a:solidFill>
                <a:latin typeface="Courier New" pitchFamily="49" charset="0"/>
                <a:cs typeface="Courier New" pitchFamily="49" charset="0"/>
              </a:rPr>
              <a:t>=</a:t>
            </a:r>
          </a:p>
        </p:txBody>
      </p:sp>
      <p:pic>
        <p:nvPicPr>
          <p:cNvPr id="16393" name="Picture 2"/>
          <p:cNvPicPr>
            <a:picLocks noChangeAspect="1"/>
          </p:cNvPicPr>
          <p:nvPr/>
        </p:nvPicPr>
        <p:blipFill>
          <a:blip r:embed="rId3">
            <a:extLst>
              <a:ext uri="{28A0092B-C50C-407E-A947-70E740481C1C}">
                <a14:useLocalDpi xmlns:a14="http://schemas.microsoft.com/office/drawing/2010/main" val="0"/>
              </a:ext>
            </a:extLst>
          </a:blip>
          <a:srcRect l="18834"/>
          <a:stretch>
            <a:fillRect/>
          </a:stretch>
        </p:blipFill>
        <p:spPr bwMode="auto">
          <a:xfrm>
            <a:off x="609600" y="1449388"/>
            <a:ext cx="2689225" cy="440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4" name="Text Box 2"/>
          <p:cNvSpPr txBox="1">
            <a:spLocks noChangeArrowheads="1"/>
          </p:cNvSpPr>
          <p:nvPr/>
        </p:nvSpPr>
        <p:spPr bwMode="auto">
          <a:xfrm>
            <a:off x="273050" y="152400"/>
            <a:ext cx="6516688"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4200">
                <a:solidFill>
                  <a:srgbClr val="000000"/>
                </a:solidFill>
                <a:latin typeface="Cambria" pitchFamily="18" charset="0"/>
              </a:rPr>
              <a:t>O-per-ate!</a:t>
            </a:r>
          </a:p>
        </p:txBody>
      </p:sp>
      <p:cxnSp>
        <p:nvCxnSpPr>
          <p:cNvPr id="11" name="Straight Arrow Connector 8"/>
          <p:cNvCxnSpPr>
            <a:cxnSpLocks noChangeShapeType="1"/>
          </p:cNvCxnSpPr>
          <p:nvPr/>
        </p:nvCxnSpPr>
        <p:spPr bwMode="auto">
          <a:xfrm flipV="1">
            <a:off x="8763000" y="746125"/>
            <a:ext cx="0" cy="5578475"/>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2" name="TextBox 43"/>
          <p:cNvSpPr txBox="1">
            <a:spLocks noChangeArrowheads="1"/>
          </p:cNvSpPr>
          <p:nvPr/>
        </p:nvSpPr>
        <p:spPr bwMode="auto">
          <a:xfrm>
            <a:off x="6797675" y="333375"/>
            <a:ext cx="22050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r>
              <a:rPr lang="en-US" sz="1800" b="1" dirty="0">
                <a:solidFill>
                  <a:srgbClr val="000000"/>
                </a:solidFill>
                <a:latin typeface="Calibri" pitchFamily="34" charset="0"/>
              </a:rPr>
              <a:t>higher precedence</a:t>
            </a:r>
          </a:p>
        </p:txBody>
      </p:sp>
      <p:sp>
        <p:nvSpPr>
          <p:cNvPr id="13" name="TextBox 52"/>
          <p:cNvSpPr txBox="1">
            <a:spLocks noChangeArrowheads="1"/>
          </p:cNvSpPr>
          <p:nvPr/>
        </p:nvSpPr>
        <p:spPr bwMode="auto">
          <a:xfrm>
            <a:off x="3657600" y="3190875"/>
            <a:ext cx="296227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sz="4200" b="1" dirty="0">
                <a:solidFill>
                  <a:srgbClr val="000000"/>
                </a:solidFill>
                <a:latin typeface="Courier New" pitchFamily="49" charset="0"/>
                <a:cs typeface="Courier New" pitchFamily="49" charset="0"/>
              </a:rPr>
              <a:t>* </a:t>
            </a:r>
            <a:r>
              <a:rPr lang="en-US" sz="4200" b="1" dirty="0" smtClean="0">
                <a:solidFill>
                  <a:srgbClr val="000000"/>
                </a:solidFill>
                <a:latin typeface="Courier New" pitchFamily="49" charset="0"/>
                <a:cs typeface="Courier New" pitchFamily="49" charset="0"/>
              </a:rPr>
              <a:t>/ % //</a:t>
            </a:r>
            <a:endParaRPr lang="en-US" sz="4200" b="1" dirty="0">
              <a:solidFill>
                <a:srgbClr val="000000"/>
              </a:solidFill>
              <a:latin typeface="Courier New" pitchFamily="49" charset="0"/>
              <a:cs typeface="Courier New" pitchFamily="49" charset="0"/>
            </a:endParaRPr>
          </a:p>
        </p:txBody>
      </p:sp>
    </p:spTree>
    <p:extLst>
      <p:ext uri="{BB962C8B-B14F-4D97-AF65-F5344CB8AC3E}">
        <p14:creationId xmlns:p14="http://schemas.microsoft.com/office/powerpoint/2010/main" val="986224543"/>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 Box 1026"/>
          <p:cNvSpPr txBox="1">
            <a:spLocks noChangeArrowheads="1"/>
          </p:cNvSpPr>
          <p:nvPr/>
        </p:nvSpPr>
        <p:spPr bwMode="auto">
          <a:xfrm>
            <a:off x="2020888" y="304800"/>
            <a:ext cx="5105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600">
                <a:latin typeface="Times" pitchFamily="-106" charset="0"/>
              </a:rPr>
              <a:t>Are numbers enough?</a:t>
            </a:r>
          </a:p>
        </p:txBody>
      </p:sp>
      <p:sp>
        <p:nvSpPr>
          <p:cNvPr id="78851" name="Text Box 1027"/>
          <p:cNvSpPr txBox="1">
            <a:spLocks noChangeArrowheads="1"/>
          </p:cNvSpPr>
          <p:nvPr/>
        </p:nvSpPr>
        <p:spPr bwMode="auto">
          <a:xfrm>
            <a:off x="4116388" y="990600"/>
            <a:ext cx="914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200">
                <a:solidFill>
                  <a:srgbClr val="EB102C"/>
                </a:solidFill>
              </a:rPr>
              <a:t>No!</a:t>
            </a:r>
          </a:p>
        </p:txBody>
      </p:sp>
      <p:sp>
        <p:nvSpPr>
          <p:cNvPr id="78852" name="Text Box 1028"/>
          <p:cNvSpPr txBox="1">
            <a:spLocks noChangeArrowheads="1"/>
          </p:cNvSpPr>
          <p:nvPr/>
        </p:nvSpPr>
        <p:spPr bwMode="auto">
          <a:xfrm>
            <a:off x="1182688" y="1644650"/>
            <a:ext cx="6781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600">
                <a:latin typeface="Times" pitchFamily="-106" charset="0"/>
              </a:rPr>
              <a:t>You need </a:t>
            </a:r>
            <a:r>
              <a:rPr lang="en-US" sz="3600" b="1" i="1">
                <a:latin typeface="Times" pitchFamily="-106" charset="0"/>
              </a:rPr>
              <a:t>lists </a:t>
            </a:r>
            <a:r>
              <a:rPr lang="en-US" sz="3600">
                <a:latin typeface="Times" pitchFamily="-106" charset="0"/>
              </a:rPr>
              <a:t>of numbers, as well!</a:t>
            </a:r>
          </a:p>
        </p:txBody>
      </p:sp>
      <p:sp>
        <p:nvSpPr>
          <p:cNvPr id="78853" name="Text Box 1029"/>
          <p:cNvSpPr txBox="1">
            <a:spLocks noChangeArrowheads="1"/>
          </p:cNvSpPr>
          <p:nvPr/>
        </p:nvSpPr>
        <p:spPr bwMode="auto">
          <a:xfrm>
            <a:off x="801688" y="5029200"/>
            <a:ext cx="7543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600">
                <a:latin typeface="Times" pitchFamily="-106" charset="0"/>
              </a:rPr>
              <a:t>and </a:t>
            </a:r>
            <a:r>
              <a:rPr lang="en-US" sz="3600" b="1" i="1">
                <a:latin typeface="Times" pitchFamily="-106" charset="0"/>
              </a:rPr>
              <a:t>strings </a:t>
            </a:r>
            <a:r>
              <a:rPr lang="en-US" sz="3600">
                <a:latin typeface="Times" pitchFamily="-106" charset="0"/>
              </a:rPr>
              <a:t>are helpful, too.</a:t>
            </a:r>
          </a:p>
        </p:txBody>
      </p:sp>
      <p:sp>
        <p:nvSpPr>
          <p:cNvPr id="78854" name="Text Box 1030"/>
          <p:cNvSpPr txBox="1">
            <a:spLocks noChangeArrowheads="1"/>
          </p:cNvSpPr>
          <p:nvPr/>
        </p:nvSpPr>
        <p:spPr bwMode="auto">
          <a:xfrm>
            <a:off x="3082925" y="2122488"/>
            <a:ext cx="990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1E16E4"/>
                </a:solidFill>
                <a:latin typeface="Courier New" pitchFamily="49" charset="0"/>
              </a:rPr>
              <a:t>list</a:t>
            </a:r>
          </a:p>
        </p:txBody>
      </p:sp>
      <p:sp>
        <p:nvSpPr>
          <p:cNvPr id="78855" name="Text Box 1031"/>
          <p:cNvSpPr txBox="1">
            <a:spLocks noChangeArrowheads="1"/>
          </p:cNvSpPr>
          <p:nvPr/>
        </p:nvSpPr>
        <p:spPr bwMode="auto">
          <a:xfrm>
            <a:off x="2940050" y="5554663"/>
            <a:ext cx="990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1E16E4"/>
                </a:solidFill>
                <a:latin typeface="Courier New" pitchFamily="49" charset="0"/>
              </a:rPr>
              <a:t>str</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 Box 2"/>
          <p:cNvSpPr txBox="1">
            <a:spLocks noChangeArrowheads="1"/>
          </p:cNvSpPr>
          <p:nvPr/>
        </p:nvSpPr>
        <p:spPr bwMode="auto">
          <a:xfrm>
            <a:off x="3048000" y="1754188"/>
            <a:ext cx="274320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a:latin typeface="Cambria" pitchFamily="18" charset="0"/>
              </a:rPr>
              <a:t>Python Operators</a:t>
            </a:r>
          </a:p>
          <a:p>
            <a:pPr algn="ctr">
              <a:spcBef>
                <a:spcPct val="50000"/>
              </a:spcBef>
            </a:pPr>
            <a:r>
              <a:rPr lang="en-US">
                <a:latin typeface="Cambria" pitchFamily="18" charset="0"/>
              </a:rPr>
              <a:t>two views</a:t>
            </a:r>
          </a:p>
        </p:txBody>
      </p:sp>
      <p:grpSp>
        <p:nvGrpSpPr>
          <p:cNvPr id="79875" name="Group 3"/>
          <p:cNvGrpSpPr>
            <a:grpSpLocks/>
          </p:cNvGrpSpPr>
          <p:nvPr/>
        </p:nvGrpSpPr>
        <p:grpSpPr bwMode="auto">
          <a:xfrm>
            <a:off x="3081338" y="4989513"/>
            <a:ext cx="533400" cy="596900"/>
            <a:chOff x="2928" y="1051"/>
            <a:chExt cx="840" cy="957"/>
          </a:xfrm>
        </p:grpSpPr>
        <p:sp>
          <p:nvSpPr>
            <p:cNvPr id="79914" name="Freeform 4"/>
            <p:cNvSpPr>
              <a:spLocks/>
            </p:cNvSpPr>
            <p:nvPr/>
          </p:nvSpPr>
          <p:spPr bwMode="auto">
            <a:xfrm>
              <a:off x="2928" y="1759"/>
              <a:ext cx="810" cy="249"/>
            </a:xfrm>
            <a:custGeom>
              <a:avLst/>
              <a:gdLst>
                <a:gd name="T0" fmla="*/ 4 w 1048"/>
                <a:gd name="T1" fmla="*/ 21 h 250"/>
                <a:gd name="T2" fmla="*/ 7 w 1048"/>
                <a:gd name="T3" fmla="*/ 83 h 250"/>
                <a:gd name="T4" fmla="*/ 7 w 1048"/>
                <a:gd name="T5" fmla="*/ 111 h 250"/>
                <a:gd name="T6" fmla="*/ 8 w 1048"/>
                <a:gd name="T7" fmla="*/ 125 h 250"/>
                <a:gd name="T8" fmla="*/ 8 w 1048"/>
                <a:gd name="T9" fmla="*/ 160 h 250"/>
                <a:gd name="T10" fmla="*/ 5 w 1048"/>
                <a:gd name="T11" fmla="*/ 229 h 250"/>
                <a:gd name="T12" fmla="*/ 2 w 1048"/>
                <a:gd name="T13" fmla="*/ 209 h 250"/>
                <a:gd name="T14" fmla="*/ 0 w 1048"/>
                <a:gd name="T15" fmla="*/ 188 h 250"/>
                <a:gd name="T16" fmla="*/ 2 w 1048"/>
                <a:gd name="T17" fmla="*/ 154 h 250"/>
                <a:gd name="T18" fmla="*/ 2 w 1048"/>
                <a:gd name="T19" fmla="*/ 125 h 250"/>
                <a:gd name="T20" fmla="*/ 2 w 1048"/>
                <a:gd name="T21" fmla="*/ 76 h 250"/>
                <a:gd name="T22" fmla="*/ 2 w 1048"/>
                <a:gd name="T23" fmla="*/ 55 h 250"/>
                <a:gd name="T24" fmla="*/ 2 w 1048"/>
                <a:gd name="T25" fmla="*/ 28 h 250"/>
                <a:gd name="T26" fmla="*/ 3 w 1048"/>
                <a:gd name="T27" fmla="*/ 14 h 250"/>
                <a:gd name="T28" fmla="*/ 4 w 1048"/>
                <a:gd name="T29" fmla="*/ 28 h 250"/>
                <a:gd name="T30" fmla="*/ 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79915" name="Oval 5"/>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79916" name="Oval 6"/>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9917" name="Oval 7"/>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9918" name="Oval 8"/>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9919" name="Oval 9"/>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9920" name="Oval 10"/>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9921" name="Oval 11"/>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9922" name="AutoShape 12"/>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79923" name="Freeform 13"/>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79924" name="Freeform 14"/>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79925" name="Freeform 15"/>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79926" name="Freeform 16"/>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79876" name="Text Box 18"/>
          <p:cNvSpPr txBox="1">
            <a:spLocks noChangeArrowheads="1"/>
          </p:cNvSpPr>
          <p:nvPr/>
        </p:nvSpPr>
        <p:spPr bwMode="auto">
          <a:xfrm>
            <a:off x="288925" y="228600"/>
            <a:ext cx="2530475" cy="5842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200" u="sng">
                <a:solidFill>
                  <a:schemeClr val="bg1"/>
                </a:solidFill>
                <a:latin typeface="Cambria" pitchFamily="18" charset="0"/>
              </a:rPr>
              <a:t>Precedence</a:t>
            </a:r>
            <a:endParaRPr lang="en-US" sz="3200">
              <a:solidFill>
                <a:schemeClr val="bg1"/>
              </a:solidFill>
              <a:latin typeface="Cambria" pitchFamily="18" charset="0"/>
            </a:endParaRPr>
          </a:p>
        </p:txBody>
      </p:sp>
      <p:sp>
        <p:nvSpPr>
          <p:cNvPr id="79877" name="Oval 20"/>
          <p:cNvSpPr>
            <a:spLocks noChangeArrowheads="1"/>
          </p:cNvSpPr>
          <p:nvPr/>
        </p:nvSpPr>
        <p:spPr bwMode="auto">
          <a:xfrm>
            <a:off x="8191500" y="3546475"/>
            <a:ext cx="381000" cy="381000"/>
          </a:xfrm>
          <a:prstGeom prst="ellipse">
            <a:avLst/>
          </a:prstGeom>
          <a:noFill/>
          <a:ln w="19050">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600" b="1">
                <a:latin typeface="Courier New" pitchFamily="49" charset="0"/>
              </a:rPr>
              <a:t>*</a:t>
            </a:r>
          </a:p>
        </p:txBody>
      </p:sp>
      <p:sp>
        <p:nvSpPr>
          <p:cNvPr id="79878" name="Oval 21"/>
          <p:cNvSpPr>
            <a:spLocks noChangeArrowheads="1"/>
          </p:cNvSpPr>
          <p:nvPr/>
        </p:nvSpPr>
        <p:spPr bwMode="auto">
          <a:xfrm>
            <a:off x="8191500" y="1920875"/>
            <a:ext cx="381000" cy="381000"/>
          </a:xfrm>
          <a:prstGeom prst="ellipse">
            <a:avLst/>
          </a:prstGeom>
          <a:noFill/>
          <a:ln w="19050">
            <a:solidFill>
              <a:srgbClr val="FD9D0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600" b="1">
                <a:latin typeface="Courier New" pitchFamily="49" charset="0"/>
              </a:rPr>
              <a:t>%</a:t>
            </a:r>
          </a:p>
        </p:txBody>
      </p:sp>
      <p:sp>
        <p:nvSpPr>
          <p:cNvPr id="79879" name="Oval 22"/>
          <p:cNvSpPr>
            <a:spLocks noChangeArrowheads="1"/>
          </p:cNvSpPr>
          <p:nvPr/>
        </p:nvSpPr>
        <p:spPr bwMode="auto">
          <a:xfrm>
            <a:off x="8191500" y="2463800"/>
            <a:ext cx="381000" cy="381000"/>
          </a:xfrm>
          <a:prstGeom prst="ellipse">
            <a:avLst/>
          </a:prstGeom>
          <a:noFill/>
          <a:ln w="19050">
            <a:solidFill>
              <a:srgbClr val="FFFF0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600" b="1">
                <a:latin typeface="Courier New" pitchFamily="49" charset="0"/>
              </a:rPr>
              <a:t>**</a:t>
            </a:r>
          </a:p>
        </p:txBody>
      </p:sp>
      <p:sp>
        <p:nvSpPr>
          <p:cNvPr id="79880" name="Oval 23"/>
          <p:cNvSpPr>
            <a:spLocks noChangeArrowheads="1"/>
          </p:cNvSpPr>
          <p:nvPr/>
        </p:nvSpPr>
        <p:spPr bwMode="auto">
          <a:xfrm>
            <a:off x="8191500" y="1379538"/>
            <a:ext cx="381000" cy="381000"/>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600" b="1">
                <a:latin typeface="Courier New" pitchFamily="49" charset="0"/>
              </a:rPr>
              <a:t>/</a:t>
            </a:r>
          </a:p>
        </p:txBody>
      </p:sp>
      <p:sp>
        <p:nvSpPr>
          <p:cNvPr id="79881" name="Oval 24"/>
          <p:cNvSpPr>
            <a:spLocks noChangeArrowheads="1"/>
          </p:cNvSpPr>
          <p:nvPr/>
        </p:nvSpPr>
        <p:spPr bwMode="auto">
          <a:xfrm>
            <a:off x="8191500" y="4630738"/>
            <a:ext cx="381000" cy="381000"/>
          </a:xfrm>
          <a:prstGeom prst="ellipse">
            <a:avLst/>
          </a:pr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600" b="1">
                <a:latin typeface="Courier New" pitchFamily="49" charset="0"/>
              </a:rPr>
              <a:t>&gt;</a:t>
            </a:r>
          </a:p>
        </p:txBody>
      </p:sp>
      <p:sp>
        <p:nvSpPr>
          <p:cNvPr id="79882" name="Oval 25"/>
          <p:cNvSpPr>
            <a:spLocks noChangeArrowheads="1"/>
          </p:cNvSpPr>
          <p:nvPr/>
        </p:nvSpPr>
        <p:spPr bwMode="auto">
          <a:xfrm>
            <a:off x="8191500" y="5172075"/>
            <a:ext cx="381000" cy="381000"/>
          </a:xfrm>
          <a:prstGeom prst="ellipse">
            <a:avLst/>
          </a:pr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600" b="1">
                <a:latin typeface="Courier New" pitchFamily="49" charset="0"/>
              </a:rPr>
              <a:t>&lt;</a:t>
            </a:r>
          </a:p>
        </p:txBody>
      </p:sp>
      <p:sp>
        <p:nvSpPr>
          <p:cNvPr id="79883" name="Oval 26"/>
          <p:cNvSpPr>
            <a:spLocks noChangeArrowheads="1"/>
          </p:cNvSpPr>
          <p:nvPr/>
        </p:nvSpPr>
        <p:spPr bwMode="auto">
          <a:xfrm>
            <a:off x="8077200" y="3005138"/>
            <a:ext cx="609600" cy="381000"/>
          </a:xfrm>
          <a:prstGeom prst="ellipse">
            <a:avLst/>
          </a:prstGeom>
          <a:noFill/>
          <a:ln w="19050">
            <a:solidFill>
              <a:srgbClr val="FFFF0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600" b="1">
                <a:latin typeface="Courier New" pitchFamily="49" charset="0"/>
              </a:rPr>
              <a:t>==</a:t>
            </a:r>
          </a:p>
        </p:txBody>
      </p:sp>
      <p:sp>
        <p:nvSpPr>
          <p:cNvPr id="79884" name="Oval 27"/>
          <p:cNvSpPr>
            <a:spLocks noChangeArrowheads="1"/>
          </p:cNvSpPr>
          <p:nvPr/>
        </p:nvSpPr>
        <p:spPr bwMode="auto">
          <a:xfrm>
            <a:off x="8191500" y="4089400"/>
            <a:ext cx="381000" cy="381000"/>
          </a:xfrm>
          <a:prstGeom prst="ellipse">
            <a:avLst/>
          </a:prstGeom>
          <a:noFill/>
          <a:ln w="19050">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600" b="1">
                <a:latin typeface="Courier New" pitchFamily="49" charset="0"/>
              </a:rPr>
              <a:t>+</a:t>
            </a:r>
          </a:p>
        </p:txBody>
      </p:sp>
      <p:sp>
        <p:nvSpPr>
          <p:cNvPr id="79885" name="Oval 28"/>
          <p:cNvSpPr>
            <a:spLocks noChangeArrowheads="1"/>
          </p:cNvSpPr>
          <p:nvPr/>
        </p:nvSpPr>
        <p:spPr bwMode="auto">
          <a:xfrm>
            <a:off x="8191500" y="5715000"/>
            <a:ext cx="381000" cy="381000"/>
          </a:xfrm>
          <a:prstGeom prst="ellipse">
            <a:avLst/>
          </a:prstGeom>
          <a:noFill/>
          <a:ln w="19050">
            <a:solidFill>
              <a:srgbClr val="9400D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600" b="1">
                <a:latin typeface="Courier New" pitchFamily="49" charset="0"/>
              </a:rPr>
              <a:t>-</a:t>
            </a:r>
          </a:p>
        </p:txBody>
      </p:sp>
      <p:sp>
        <p:nvSpPr>
          <p:cNvPr id="79886" name="Text Box 29"/>
          <p:cNvSpPr txBox="1">
            <a:spLocks noChangeArrowheads="1"/>
          </p:cNvSpPr>
          <p:nvPr/>
        </p:nvSpPr>
        <p:spPr bwMode="auto">
          <a:xfrm>
            <a:off x="3081338" y="254000"/>
            <a:ext cx="2782887" cy="5842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200" u="sng">
                <a:solidFill>
                  <a:schemeClr val="bg1"/>
                </a:solidFill>
                <a:latin typeface="Cambria" pitchFamily="18" charset="0"/>
              </a:rPr>
              <a:t>Caution Level</a:t>
            </a:r>
            <a:endParaRPr lang="en-US" sz="3200">
              <a:solidFill>
                <a:schemeClr val="bg1"/>
              </a:solidFill>
              <a:latin typeface="Cambria" pitchFamily="18" charset="0"/>
            </a:endParaRPr>
          </a:p>
        </p:txBody>
      </p:sp>
      <p:sp>
        <p:nvSpPr>
          <p:cNvPr id="79887" name="Oval 30"/>
          <p:cNvSpPr>
            <a:spLocks noChangeArrowheads="1"/>
          </p:cNvSpPr>
          <p:nvPr/>
        </p:nvSpPr>
        <p:spPr bwMode="auto">
          <a:xfrm>
            <a:off x="8191500" y="838200"/>
            <a:ext cx="381000" cy="381000"/>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600" b="1">
                <a:latin typeface="Courier New" pitchFamily="49" charset="0"/>
              </a:rPr>
              <a:t>=</a:t>
            </a:r>
          </a:p>
        </p:txBody>
      </p:sp>
      <p:sp>
        <p:nvSpPr>
          <p:cNvPr id="79888" name="Text Box 31"/>
          <p:cNvSpPr txBox="1">
            <a:spLocks noChangeArrowheads="1"/>
          </p:cNvSpPr>
          <p:nvPr/>
        </p:nvSpPr>
        <p:spPr bwMode="auto">
          <a:xfrm>
            <a:off x="1295400" y="990600"/>
            <a:ext cx="152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200">
                <a:solidFill>
                  <a:srgbClr val="FF0217"/>
                </a:solidFill>
                <a:latin typeface="Marker Felt" pitchFamily="-106" charset="0"/>
              </a:rPr>
              <a:t>Highest</a:t>
            </a:r>
          </a:p>
        </p:txBody>
      </p:sp>
      <p:sp>
        <p:nvSpPr>
          <p:cNvPr id="79889" name="Text Box 32"/>
          <p:cNvSpPr txBox="1">
            <a:spLocks noChangeArrowheads="1"/>
          </p:cNvSpPr>
          <p:nvPr/>
        </p:nvSpPr>
        <p:spPr bwMode="auto">
          <a:xfrm>
            <a:off x="1143000" y="5287963"/>
            <a:ext cx="1524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200">
                <a:solidFill>
                  <a:srgbClr val="9400D7"/>
                </a:solidFill>
                <a:latin typeface="Marker Felt" pitchFamily="-106" charset="0"/>
              </a:rPr>
              <a:t>Lowest</a:t>
            </a:r>
          </a:p>
        </p:txBody>
      </p:sp>
      <p:sp>
        <p:nvSpPr>
          <p:cNvPr id="79890" name="Oval 33"/>
          <p:cNvSpPr>
            <a:spLocks noChangeArrowheads="1"/>
          </p:cNvSpPr>
          <p:nvPr/>
        </p:nvSpPr>
        <p:spPr bwMode="auto">
          <a:xfrm>
            <a:off x="685800" y="1524000"/>
            <a:ext cx="381000" cy="381000"/>
          </a:xfrm>
          <a:prstGeom prst="ellipse">
            <a:avLst/>
          </a:prstGeom>
          <a:noFill/>
          <a:ln w="19050">
            <a:solidFill>
              <a:srgbClr val="FF021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600" b="1">
                <a:latin typeface="Courier New" pitchFamily="49" charset="0"/>
              </a:rPr>
              <a:t>**</a:t>
            </a:r>
          </a:p>
        </p:txBody>
      </p:sp>
      <p:grpSp>
        <p:nvGrpSpPr>
          <p:cNvPr id="79891" name="Group 34"/>
          <p:cNvGrpSpPr>
            <a:grpSpLocks/>
          </p:cNvGrpSpPr>
          <p:nvPr/>
        </p:nvGrpSpPr>
        <p:grpSpPr bwMode="auto">
          <a:xfrm>
            <a:off x="266700" y="2955925"/>
            <a:ext cx="1219200" cy="381000"/>
            <a:chOff x="576" y="1862"/>
            <a:chExt cx="768" cy="240"/>
          </a:xfrm>
        </p:grpSpPr>
        <p:sp>
          <p:nvSpPr>
            <p:cNvPr id="79911" name="Oval 35"/>
            <p:cNvSpPr>
              <a:spLocks noChangeArrowheads="1"/>
            </p:cNvSpPr>
            <p:nvPr/>
          </p:nvSpPr>
          <p:spPr bwMode="auto">
            <a:xfrm>
              <a:off x="576" y="1862"/>
              <a:ext cx="240" cy="240"/>
            </a:xfrm>
            <a:prstGeom prst="ellipse">
              <a:avLst/>
            </a:prstGeom>
            <a:noFill/>
            <a:ln w="19050">
              <a:solidFill>
                <a:srgbClr val="FFFF0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600" b="1">
                  <a:latin typeface="Courier New" pitchFamily="49" charset="0"/>
                </a:rPr>
                <a:t>*</a:t>
              </a:r>
            </a:p>
          </p:txBody>
        </p:sp>
        <p:sp>
          <p:nvSpPr>
            <p:cNvPr id="79912" name="Oval 36"/>
            <p:cNvSpPr>
              <a:spLocks noChangeArrowheads="1"/>
            </p:cNvSpPr>
            <p:nvPr/>
          </p:nvSpPr>
          <p:spPr bwMode="auto">
            <a:xfrm>
              <a:off x="1104" y="1862"/>
              <a:ext cx="240" cy="240"/>
            </a:xfrm>
            <a:prstGeom prst="ellipse">
              <a:avLst/>
            </a:prstGeom>
            <a:noFill/>
            <a:ln w="19050">
              <a:solidFill>
                <a:srgbClr val="FFFF0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600" b="1">
                  <a:latin typeface="Courier New" pitchFamily="49" charset="0"/>
                </a:rPr>
                <a:t>%</a:t>
              </a:r>
            </a:p>
          </p:txBody>
        </p:sp>
        <p:sp>
          <p:nvSpPr>
            <p:cNvPr id="79913" name="Oval 37"/>
            <p:cNvSpPr>
              <a:spLocks noChangeArrowheads="1"/>
            </p:cNvSpPr>
            <p:nvPr/>
          </p:nvSpPr>
          <p:spPr bwMode="auto">
            <a:xfrm>
              <a:off x="840" y="1862"/>
              <a:ext cx="240" cy="240"/>
            </a:xfrm>
            <a:prstGeom prst="ellipse">
              <a:avLst/>
            </a:prstGeom>
            <a:noFill/>
            <a:ln w="19050">
              <a:solidFill>
                <a:srgbClr val="FFFF0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600" b="1">
                  <a:latin typeface="Courier New" pitchFamily="49" charset="0"/>
                </a:rPr>
                <a:t>/</a:t>
              </a:r>
            </a:p>
          </p:txBody>
        </p:sp>
      </p:grpSp>
      <p:grpSp>
        <p:nvGrpSpPr>
          <p:cNvPr id="79892" name="Group 38"/>
          <p:cNvGrpSpPr>
            <a:grpSpLocks/>
          </p:cNvGrpSpPr>
          <p:nvPr/>
        </p:nvGrpSpPr>
        <p:grpSpPr bwMode="auto">
          <a:xfrm>
            <a:off x="152400" y="4419600"/>
            <a:ext cx="1447800" cy="381000"/>
            <a:chOff x="528" y="2917"/>
            <a:chExt cx="912" cy="240"/>
          </a:xfrm>
        </p:grpSpPr>
        <p:sp>
          <p:nvSpPr>
            <p:cNvPr id="79908" name="Oval 39"/>
            <p:cNvSpPr>
              <a:spLocks noChangeArrowheads="1"/>
            </p:cNvSpPr>
            <p:nvPr/>
          </p:nvSpPr>
          <p:spPr bwMode="auto">
            <a:xfrm>
              <a:off x="528" y="2917"/>
              <a:ext cx="240" cy="240"/>
            </a:xfrm>
            <a:prstGeom prst="ellipse">
              <a:avLst/>
            </a:pr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600" b="1">
                  <a:latin typeface="Courier New" pitchFamily="49" charset="0"/>
                </a:rPr>
                <a:t>&gt;</a:t>
              </a:r>
            </a:p>
          </p:txBody>
        </p:sp>
        <p:sp>
          <p:nvSpPr>
            <p:cNvPr id="79909" name="Oval 40"/>
            <p:cNvSpPr>
              <a:spLocks noChangeArrowheads="1"/>
            </p:cNvSpPr>
            <p:nvPr/>
          </p:nvSpPr>
          <p:spPr bwMode="auto">
            <a:xfrm>
              <a:off x="792" y="2917"/>
              <a:ext cx="240" cy="240"/>
            </a:xfrm>
            <a:prstGeom prst="ellipse">
              <a:avLst/>
            </a:pr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600" b="1">
                  <a:latin typeface="Courier New" pitchFamily="49" charset="0"/>
                </a:rPr>
                <a:t>&lt;</a:t>
              </a:r>
            </a:p>
          </p:txBody>
        </p:sp>
        <p:sp>
          <p:nvSpPr>
            <p:cNvPr id="79910" name="Oval 41"/>
            <p:cNvSpPr>
              <a:spLocks noChangeArrowheads="1"/>
            </p:cNvSpPr>
            <p:nvPr/>
          </p:nvSpPr>
          <p:spPr bwMode="auto">
            <a:xfrm>
              <a:off x="1056" y="2917"/>
              <a:ext cx="384" cy="240"/>
            </a:xfrm>
            <a:prstGeom prst="ellipse">
              <a:avLst/>
            </a:pr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600" b="1">
                  <a:latin typeface="Courier New" pitchFamily="49" charset="0"/>
                </a:rPr>
                <a:t>==</a:t>
              </a:r>
            </a:p>
          </p:txBody>
        </p:sp>
      </p:grpSp>
      <p:grpSp>
        <p:nvGrpSpPr>
          <p:cNvPr id="79893" name="Group 42"/>
          <p:cNvGrpSpPr>
            <a:grpSpLocks/>
          </p:cNvGrpSpPr>
          <p:nvPr/>
        </p:nvGrpSpPr>
        <p:grpSpPr bwMode="auto">
          <a:xfrm>
            <a:off x="419100" y="3733800"/>
            <a:ext cx="914400" cy="381000"/>
            <a:chOff x="672" y="2352"/>
            <a:chExt cx="576" cy="240"/>
          </a:xfrm>
        </p:grpSpPr>
        <p:sp>
          <p:nvSpPr>
            <p:cNvPr id="79906" name="Oval 43"/>
            <p:cNvSpPr>
              <a:spLocks noChangeArrowheads="1"/>
            </p:cNvSpPr>
            <p:nvPr/>
          </p:nvSpPr>
          <p:spPr bwMode="auto">
            <a:xfrm>
              <a:off x="672" y="2352"/>
              <a:ext cx="240" cy="240"/>
            </a:xfrm>
            <a:prstGeom prst="ellipse">
              <a:avLst/>
            </a:prstGeom>
            <a:noFill/>
            <a:ln w="19050">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600" b="1">
                  <a:latin typeface="Courier New" pitchFamily="49" charset="0"/>
                </a:rPr>
                <a:t>+</a:t>
              </a:r>
            </a:p>
          </p:txBody>
        </p:sp>
        <p:sp>
          <p:nvSpPr>
            <p:cNvPr id="79907" name="Oval 44"/>
            <p:cNvSpPr>
              <a:spLocks noChangeArrowheads="1"/>
            </p:cNvSpPr>
            <p:nvPr/>
          </p:nvSpPr>
          <p:spPr bwMode="auto">
            <a:xfrm>
              <a:off x="1008" y="2352"/>
              <a:ext cx="240" cy="240"/>
            </a:xfrm>
            <a:prstGeom prst="ellipse">
              <a:avLst/>
            </a:prstGeom>
            <a:noFill/>
            <a:ln w="19050">
              <a:solidFill>
                <a:srgbClr val="25A22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600" b="1">
                  <a:latin typeface="Courier New" pitchFamily="49" charset="0"/>
                </a:rPr>
                <a:t>-</a:t>
              </a:r>
            </a:p>
          </p:txBody>
        </p:sp>
      </p:grpSp>
      <p:sp>
        <p:nvSpPr>
          <p:cNvPr id="79894" name="Oval 45"/>
          <p:cNvSpPr>
            <a:spLocks noChangeArrowheads="1"/>
          </p:cNvSpPr>
          <p:nvPr/>
        </p:nvSpPr>
        <p:spPr bwMode="auto">
          <a:xfrm>
            <a:off x="685800" y="5059363"/>
            <a:ext cx="381000" cy="381000"/>
          </a:xfrm>
          <a:prstGeom prst="ellipse">
            <a:avLst/>
          </a:prstGeom>
          <a:noFill/>
          <a:ln w="19050">
            <a:solidFill>
              <a:srgbClr val="9400D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600" b="1">
                <a:latin typeface="Courier New" pitchFamily="49" charset="0"/>
              </a:rPr>
              <a:t>=</a:t>
            </a:r>
          </a:p>
        </p:txBody>
      </p:sp>
      <p:sp>
        <p:nvSpPr>
          <p:cNvPr id="79895" name="Oval 46"/>
          <p:cNvSpPr>
            <a:spLocks noChangeArrowheads="1"/>
          </p:cNvSpPr>
          <p:nvPr/>
        </p:nvSpPr>
        <p:spPr bwMode="auto">
          <a:xfrm>
            <a:off x="685800" y="2209800"/>
            <a:ext cx="381000" cy="381000"/>
          </a:xfrm>
          <a:prstGeom prst="ellipse">
            <a:avLst/>
          </a:prstGeom>
          <a:noFill/>
          <a:ln w="19050">
            <a:solidFill>
              <a:srgbClr val="FD9D0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600" b="1">
                <a:latin typeface="Courier New" pitchFamily="49" charset="0"/>
              </a:rPr>
              <a:t>-</a:t>
            </a:r>
          </a:p>
        </p:txBody>
      </p:sp>
      <p:sp>
        <p:nvSpPr>
          <p:cNvPr id="79896" name="Oval 47"/>
          <p:cNvSpPr>
            <a:spLocks noChangeArrowheads="1"/>
          </p:cNvSpPr>
          <p:nvPr/>
        </p:nvSpPr>
        <p:spPr bwMode="auto">
          <a:xfrm>
            <a:off x="533400" y="914400"/>
            <a:ext cx="685800" cy="381000"/>
          </a:xfrm>
          <a:prstGeom prst="ellipse">
            <a:avLst/>
          </a:prstGeom>
          <a:noFill/>
          <a:ln w="19050">
            <a:solidFill>
              <a:srgbClr val="FF021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600" b="1">
                <a:latin typeface="Courier New" pitchFamily="49" charset="0"/>
              </a:rPr>
              <a:t>( )</a:t>
            </a:r>
          </a:p>
        </p:txBody>
      </p:sp>
      <p:sp>
        <p:nvSpPr>
          <p:cNvPr id="79897" name="Oval 48"/>
          <p:cNvSpPr>
            <a:spLocks noChangeArrowheads="1"/>
          </p:cNvSpPr>
          <p:nvPr/>
        </p:nvSpPr>
        <p:spPr bwMode="auto">
          <a:xfrm>
            <a:off x="8112125" y="6248400"/>
            <a:ext cx="533400" cy="381000"/>
          </a:xfrm>
          <a:prstGeom prst="ellipse">
            <a:avLst/>
          </a:prstGeom>
          <a:noFill/>
          <a:ln w="19050">
            <a:solidFill>
              <a:srgbClr val="9400D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600" b="1">
                <a:latin typeface="Courier New" pitchFamily="49" charset="0"/>
              </a:rPr>
              <a:t>( )</a:t>
            </a:r>
          </a:p>
        </p:txBody>
      </p:sp>
      <p:sp>
        <p:nvSpPr>
          <p:cNvPr id="79898" name="Text Box 52"/>
          <p:cNvSpPr txBox="1">
            <a:spLocks noChangeArrowheads="1"/>
          </p:cNvSpPr>
          <p:nvPr/>
        </p:nvSpPr>
        <p:spPr bwMode="auto">
          <a:xfrm>
            <a:off x="3705225" y="4803775"/>
            <a:ext cx="24463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600">
                <a:solidFill>
                  <a:srgbClr val="009600"/>
                </a:solidFill>
                <a:latin typeface="Cambria" pitchFamily="18" charset="0"/>
              </a:rPr>
              <a:t>Not worth remembering all these %+/* things! </a:t>
            </a:r>
          </a:p>
          <a:p>
            <a:pPr>
              <a:spcBef>
                <a:spcPct val="50000"/>
              </a:spcBef>
            </a:pPr>
            <a:r>
              <a:rPr lang="en-US" sz="1600">
                <a:solidFill>
                  <a:srgbClr val="009600"/>
                </a:solidFill>
                <a:latin typeface="Cambria" pitchFamily="18" charset="0"/>
              </a:rPr>
              <a:t>I’d suggest </a:t>
            </a:r>
            <a:r>
              <a:rPr lang="en-US" sz="1600" u="sng">
                <a:solidFill>
                  <a:srgbClr val="009600"/>
                </a:solidFill>
                <a:latin typeface="Cambria" pitchFamily="18" charset="0"/>
              </a:rPr>
              <a:t>parentheses</a:t>
            </a:r>
            <a:r>
              <a:rPr lang="en-US" sz="1600">
                <a:solidFill>
                  <a:srgbClr val="009600"/>
                </a:solidFill>
                <a:latin typeface="Cambria" pitchFamily="18" charset="0"/>
              </a:rPr>
              <a:t> over  </a:t>
            </a:r>
            <a:r>
              <a:rPr lang="en-US" sz="1600" u="sng">
                <a:solidFill>
                  <a:srgbClr val="009600"/>
                </a:solidFill>
                <a:latin typeface="Cambria" pitchFamily="18" charset="0"/>
              </a:rPr>
              <a:t>precedence</a:t>
            </a:r>
            <a:r>
              <a:rPr lang="en-US" sz="1600">
                <a:solidFill>
                  <a:srgbClr val="009600"/>
                </a:solidFill>
                <a:latin typeface="Cambria" pitchFamily="18" charset="0"/>
              </a:rPr>
              <a:t>.</a:t>
            </a:r>
          </a:p>
        </p:txBody>
      </p:sp>
      <p:sp>
        <p:nvSpPr>
          <p:cNvPr id="79899" name="Text Box 67"/>
          <p:cNvSpPr txBox="1">
            <a:spLocks noChangeArrowheads="1"/>
          </p:cNvSpPr>
          <p:nvPr/>
        </p:nvSpPr>
        <p:spPr bwMode="auto">
          <a:xfrm>
            <a:off x="5629275" y="2020888"/>
            <a:ext cx="2362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1400" b="1"/>
              <a:t>remainder</a:t>
            </a:r>
          </a:p>
        </p:txBody>
      </p:sp>
      <p:sp>
        <p:nvSpPr>
          <p:cNvPr id="79900" name="Text Box 68"/>
          <p:cNvSpPr txBox="1">
            <a:spLocks noChangeArrowheads="1"/>
          </p:cNvSpPr>
          <p:nvPr/>
        </p:nvSpPr>
        <p:spPr bwMode="auto">
          <a:xfrm>
            <a:off x="5629275" y="2525713"/>
            <a:ext cx="2362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1400" b="1"/>
              <a:t>power</a:t>
            </a:r>
          </a:p>
        </p:txBody>
      </p:sp>
      <p:sp>
        <p:nvSpPr>
          <p:cNvPr id="79901" name="Text Box 69"/>
          <p:cNvSpPr txBox="1">
            <a:spLocks noChangeArrowheads="1"/>
          </p:cNvSpPr>
          <p:nvPr/>
        </p:nvSpPr>
        <p:spPr bwMode="auto">
          <a:xfrm>
            <a:off x="5629275" y="3059113"/>
            <a:ext cx="2362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1400" b="1"/>
              <a:t>is equal to</a:t>
            </a:r>
          </a:p>
        </p:txBody>
      </p:sp>
      <p:sp>
        <p:nvSpPr>
          <p:cNvPr id="79902" name="Text Box 70"/>
          <p:cNvSpPr txBox="1">
            <a:spLocks noChangeArrowheads="1"/>
          </p:cNvSpPr>
          <p:nvPr/>
        </p:nvSpPr>
        <p:spPr bwMode="auto">
          <a:xfrm>
            <a:off x="5629275" y="914400"/>
            <a:ext cx="2362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1400" b="1"/>
              <a:t>set equal to</a:t>
            </a:r>
          </a:p>
        </p:txBody>
      </p:sp>
      <p:sp>
        <p:nvSpPr>
          <p:cNvPr id="79903" name="Text Box 71"/>
          <p:cNvSpPr txBox="1">
            <a:spLocks noChangeArrowheads="1"/>
          </p:cNvSpPr>
          <p:nvPr/>
        </p:nvSpPr>
        <p:spPr bwMode="auto">
          <a:xfrm>
            <a:off x="5629275" y="1458913"/>
            <a:ext cx="2362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1400" b="1"/>
              <a:t>divide</a:t>
            </a:r>
          </a:p>
        </p:txBody>
      </p:sp>
      <p:sp>
        <p:nvSpPr>
          <p:cNvPr id="79904" name="Text Box 72"/>
          <p:cNvSpPr txBox="1">
            <a:spLocks noChangeArrowheads="1"/>
          </p:cNvSpPr>
          <p:nvPr/>
        </p:nvSpPr>
        <p:spPr bwMode="auto">
          <a:xfrm>
            <a:off x="6427788" y="4938713"/>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1400" b="1"/>
              <a:t>as usual</a:t>
            </a:r>
          </a:p>
        </p:txBody>
      </p:sp>
      <p:sp>
        <p:nvSpPr>
          <p:cNvPr id="79905" name="AutoShape 73"/>
          <p:cNvSpPr>
            <a:spLocks/>
          </p:cNvSpPr>
          <p:nvPr/>
        </p:nvSpPr>
        <p:spPr bwMode="auto">
          <a:xfrm>
            <a:off x="7667625" y="3578225"/>
            <a:ext cx="180975" cy="3013075"/>
          </a:xfrm>
          <a:prstGeom prst="leftBrace">
            <a:avLst>
              <a:gd name="adj1" fmla="val 138743"/>
              <a:gd name="adj2" fmla="val 5000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ext Box 5"/>
          <p:cNvSpPr txBox="1">
            <a:spLocks noChangeArrowheads="1"/>
          </p:cNvSpPr>
          <p:nvPr/>
        </p:nvSpPr>
        <p:spPr bwMode="auto">
          <a:xfrm>
            <a:off x="1754188" y="288925"/>
            <a:ext cx="540861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000">
                <a:latin typeface="Times" pitchFamily="-106" charset="0"/>
              </a:rPr>
              <a:t>CS 5 Today:    </a:t>
            </a:r>
            <a:r>
              <a:rPr lang="en-US" sz="4000" b="1" i="1">
                <a:latin typeface="Times" pitchFamily="-106" charset="0"/>
              </a:rPr>
              <a:t>Data</a:t>
            </a:r>
            <a:r>
              <a:rPr lang="en-US" sz="4000">
                <a:latin typeface="Times" pitchFamily="-106" charset="0"/>
              </a:rPr>
              <a:t>!</a:t>
            </a:r>
          </a:p>
        </p:txBody>
      </p:sp>
      <p:sp>
        <p:nvSpPr>
          <p:cNvPr id="80899" name="Line 6"/>
          <p:cNvSpPr>
            <a:spLocks noChangeShapeType="1"/>
          </p:cNvSpPr>
          <p:nvPr/>
        </p:nvSpPr>
        <p:spPr bwMode="auto">
          <a:xfrm flipH="1">
            <a:off x="6629400" y="2354263"/>
            <a:ext cx="609600" cy="0"/>
          </a:xfrm>
          <a:prstGeom prst="line">
            <a:avLst/>
          </a:prstGeom>
          <a:noFill/>
          <a:ln w="38100">
            <a:solidFill>
              <a:srgbClr val="0000D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0900" name="Text Box 7"/>
          <p:cNvSpPr txBox="1">
            <a:spLocks noChangeArrowheads="1"/>
          </p:cNvSpPr>
          <p:nvPr/>
        </p:nvSpPr>
        <p:spPr bwMode="auto">
          <a:xfrm>
            <a:off x="7315200" y="2125663"/>
            <a:ext cx="91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b="1">
                <a:solidFill>
                  <a:srgbClr val="1E16E4"/>
                </a:solidFill>
                <a:latin typeface="Times New Roman" pitchFamily="18" charset="0"/>
              </a:rPr>
              <a:t>Now</a:t>
            </a:r>
          </a:p>
        </p:txBody>
      </p:sp>
      <p:sp>
        <p:nvSpPr>
          <p:cNvPr id="80901" name="Text Box 8"/>
          <p:cNvSpPr txBox="1">
            <a:spLocks noChangeArrowheads="1"/>
          </p:cNvSpPr>
          <p:nvPr/>
        </p:nvSpPr>
        <p:spPr bwMode="auto">
          <a:xfrm>
            <a:off x="3581400" y="1981200"/>
            <a:ext cx="2667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b="1">
                <a:solidFill>
                  <a:srgbClr val="0000DF"/>
                </a:solidFill>
                <a:latin typeface="Times" pitchFamily="-106" charset="0"/>
              </a:rPr>
              <a:t>String theory</a:t>
            </a:r>
            <a:endParaRPr lang="en-US">
              <a:solidFill>
                <a:srgbClr val="0000DF"/>
              </a:solidFill>
              <a:latin typeface="Times" pitchFamily="-106" charset="0"/>
            </a:endParaRPr>
          </a:p>
        </p:txBody>
      </p:sp>
      <p:sp>
        <p:nvSpPr>
          <p:cNvPr id="80902" name="Text Box 9"/>
          <p:cNvSpPr txBox="1">
            <a:spLocks noChangeArrowheads="1"/>
          </p:cNvSpPr>
          <p:nvPr/>
        </p:nvSpPr>
        <p:spPr bwMode="auto">
          <a:xfrm>
            <a:off x="263525" y="4183063"/>
            <a:ext cx="10953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b="1">
                <a:solidFill>
                  <a:srgbClr val="0000DF"/>
                </a:solidFill>
                <a:latin typeface="Times" pitchFamily="-106" charset="0"/>
              </a:rPr>
              <a:t>Lab:</a:t>
            </a:r>
            <a:endParaRPr lang="en-US">
              <a:latin typeface="Times" pitchFamily="-106" charset="0"/>
            </a:endParaRPr>
          </a:p>
        </p:txBody>
      </p:sp>
      <p:sp>
        <p:nvSpPr>
          <p:cNvPr id="80903" name="Text Box 10"/>
          <p:cNvSpPr txBox="1">
            <a:spLocks noChangeArrowheads="1"/>
          </p:cNvSpPr>
          <p:nvPr/>
        </p:nvSpPr>
        <p:spPr bwMode="auto">
          <a:xfrm>
            <a:off x="3581400" y="2514600"/>
            <a:ext cx="2362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b="1">
                <a:solidFill>
                  <a:srgbClr val="0000DF"/>
                </a:solidFill>
                <a:latin typeface="Times New Roman" pitchFamily="18" charset="0"/>
              </a:rPr>
              <a:t>To Do: Lists</a:t>
            </a:r>
            <a:r>
              <a:rPr lang="en-US" b="1" i="1">
                <a:solidFill>
                  <a:srgbClr val="0000DF"/>
                </a:solidFill>
                <a:latin typeface="Times New Roman" pitchFamily="18" charset="0"/>
              </a:rPr>
              <a:t> </a:t>
            </a:r>
            <a:endParaRPr lang="en-US" b="1">
              <a:solidFill>
                <a:srgbClr val="0000DF"/>
              </a:solidFill>
              <a:latin typeface="Times New Roman" pitchFamily="18" charset="0"/>
            </a:endParaRPr>
          </a:p>
        </p:txBody>
      </p:sp>
      <p:pic>
        <p:nvPicPr>
          <p:cNvPr id="80904"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7413" y="1600200"/>
            <a:ext cx="2581275" cy="166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5" name="Text Box 13"/>
          <p:cNvSpPr txBox="1">
            <a:spLocks noChangeArrowheads="1"/>
          </p:cNvSpPr>
          <p:nvPr/>
        </p:nvSpPr>
        <p:spPr bwMode="auto">
          <a:xfrm>
            <a:off x="1431925" y="4067175"/>
            <a:ext cx="5029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b="1">
                <a:latin typeface="Calibri" pitchFamily="34" charset="0"/>
              </a:rPr>
              <a:t>Why:</a:t>
            </a:r>
            <a:r>
              <a:rPr lang="en-US" sz="1800">
                <a:latin typeface="Calibri" pitchFamily="34" charset="0"/>
              </a:rPr>
              <a:t> hands-on, half of Hw1 !</a:t>
            </a:r>
          </a:p>
        </p:txBody>
      </p:sp>
      <p:sp>
        <p:nvSpPr>
          <p:cNvPr id="80906" name="Text Box 14"/>
          <p:cNvSpPr txBox="1">
            <a:spLocks noChangeArrowheads="1"/>
          </p:cNvSpPr>
          <p:nvPr/>
        </p:nvSpPr>
        <p:spPr bwMode="auto">
          <a:xfrm>
            <a:off x="76200" y="1897063"/>
            <a:ext cx="849313"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a:solidFill>
                  <a:srgbClr val="067B0E"/>
                </a:solidFill>
                <a:latin typeface="Comic Sans MS" pitchFamily="66" charset="0"/>
              </a:rPr>
              <a:t>This stuff hurts my brane.</a:t>
            </a:r>
          </a:p>
        </p:txBody>
      </p:sp>
      <p:grpSp>
        <p:nvGrpSpPr>
          <p:cNvPr id="80907" name="Group 15"/>
          <p:cNvGrpSpPr>
            <a:grpSpLocks/>
          </p:cNvGrpSpPr>
          <p:nvPr/>
        </p:nvGrpSpPr>
        <p:grpSpPr bwMode="auto">
          <a:xfrm>
            <a:off x="304800" y="2506663"/>
            <a:ext cx="381000" cy="457200"/>
            <a:chOff x="2928" y="1051"/>
            <a:chExt cx="840" cy="957"/>
          </a:xfrm>
        </p:grpSpPr>
        <p:sp>
          <p:nvSpPr>
            <p:cNvPr id="80912" name="Freeform 16"/>
            <p:cNvSpPr>
              <a:spLocks/>
            </p:cNvSpPr>
            <p:nvPr/>
          </p:nvSpPr>
          <p:spPr bwMode="auto">
            <a:xfrm>
              <a:off x="2928" y="1759"/>
              <a:ext cx="810" cy="249"/>
            </a:xfrm>
            <a:custGeom>
              <a:avLst/>
              <a:gdLst>
                <a:gd name="T0" fmla="*/ 4 w 1048"/>
                <a:gd name="T1" fmla="*/ 21 h 250"/>
                <a:gd name="T2" fmla="*/ 7 w 1048"/>
                <a:gd name="T3" fmla="*/ 83 h 250"/>
                <a:gd name="T4" fmla="*/ 7 w 1048"/>
                <a:gd name="T5" fmla="*/ 111 h 250"/>
                <a:gd name="T6" fmla="*/ 8 w 1048"/>
                <a:gd name="T7" fmla="*/ 125 h 250"/>
                <a:gd name="T8" fmla="*/ 8 w 1048"/>
                <a:gd name="T9" fmla="*/ 160 h 250"/>
                <a:gd name="T10" fmla="*/ 5 w 1048"/>
                <a:gd name="T11" fmla="*/ 229 h 250"/>
                <a:gd name="T12" fmla="*/ 2 w 1048"/>
                <a:gd name="T13" fmla="*/ 209 h 250"/>
                <a:gd name="T14" fmla="*/ 0 w 1048"/>
                <a:gd name="T15" fmla="*/ 188 h 250"/>
                <a:gd name="T16" fmla="*/ 2 w 1048"/>
                <a:gd name="T17" fmla="*/ 154 h 250"/>
                <a:gd name="T18" fmla="*/ 2 w 1048"/>
                <a:gd name="T19" fmla="*/ 125 h 250"/>
                <a:gd name="T20" fmla="*/ 2 w 1048"/>
                <a:gd name="T21" fmla="*/ 76 h 250"/>
                <a:gd name="T22" fmla="*/ 2 w 1048"/>
                <a:gd name="T23" fmla="*/ 55 h 250"/>
                <a:gd name="T24" fmla="*/ 2 w 1048"/>
                <a:gd name="T25" fmla="*/ 28 h 250"/>
                <a:gd name="T26" fmla="*/ 3 w 1048"/>
                <a:gd name="T27" fmla="*/ 14 h 250"/>
                <a:gd name="T28" fmla="*/ 4 w 1048"/>
                <a:gd name="T29" fmla="*/ 28 h 250"/>
                <a:gd name="T30" fmla="*/ 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80913" name="Oval 1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80914" name="Oval 1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0915" name="Oval 1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0916" name="Oval 2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0917" name="Oval 2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0918" name="Oval 2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0919" name="Oval 2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0920" name="AutoShape 2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80921" name="Freeform 2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80922" name="Freeform 2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80923" name="Freeform 2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80924" name="Freeform 2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80908" name="Text Box 29"/>
          <p:cNvSpPr txBox="1">
            <a:spLocks noChangeArrowheads="1"/>
          </p:cNvSpPr>
          <p:nvPr/>
        </p:nvSpPr>
        <p:spPr bwMode="auto">
          <a:xfrm>
            <a:off x="1363663" y="4448175"/>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b="1">
                <a:solidFill>
                  <a:srgbClr val="800000"/>
                </a:solidFill>
                <a:latin typeface="Calibri" pitchFamily="34" charset="0"/>
              </a:rPr>
              <a:t>Bring your laptop, if you'd like… .</a:t>
            </a:r>
          </a:p>
        </p:txBody>
      </p:sp>
      <p:sp>
        <p:nvSpPr>
          <p:cNvPr id="80909" name="Text Box 30"/>
          <p:cNvSpPr txBox="1">
            <a:spLocks noChangeArrowheads="1"/>
          </p:cNvSpPr>
          <p:nvPr/>
        </p:nvSpPr>
        <p:spPr bwMode="auto">
          <a:xfrm>
            <a:off x="666750" y="3305175"/>
            <a:ext cx="3124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000"/>
              <a:t>when you learn string theory from google images…</a:t>
            </a:r>
          </a:p>
        </p:txBody>
      </p:sp>
      <p:sp>
        <p:nvSpPr>
          <p:cNvPr id="80910" name="Line 33"/>
          <p:cNvSpPr>
            <a:spLocks noChangeShapeType="1"/>
          </p:cNvSpPr>
          <p:nvPr/>
        </p:nvSpPr>
        <p:spPr bwMode="auto">
          <a:xfrm flipH="1">
            <a:off x="6629400" y="4419600"/>
            <a:ext cx="609600" cy="0"/>
          </a:xfrm>
          <a:prstGeom prst="line">
            <a:avLst/>
          </a:prstGeom>
          <a:noFill/>
          <a:ln w="38100">
            <a:solidFill>
              <a:srgbClr val="0000D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0911" name="Text Box 34"/>
          <p:cNvSpPr txBox="1">
            <a:spLocks noChangeArrowheads="1"/>
          </p:cNvSpPr>
          <p:nvPr/>
        </p:nvSpPr>
        <p:spPr bwMode="auto">
          <a:xfrm>
            <a:off x="7315200" y="4191000"/>
            <a:ext cx="91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b="1">
                <a:solidFill>
                  <a:srgbClr val="1E16E4"/>
                </a:solidFill>
                <a:latin typeface="Times New Roman" pitchFamily="18" charset="0"/>
              </a:rPr>
              <a:t>Later</a:t>
            </a: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AutoShape 2"/>
          <p:cNvSpPr>
            <a:spLocks noChangeArrowheads="1"/>
          </p:cNvSpPr>
          <p:nvPr/>
        </p:nvSpPr>
        <p:spPr bwMode="auto">
          <a:xfrm>
            <a:off x="1619250" y="2581275"/>
            <a:ext cx="5638800" cy="1066800"/>
          </a:xfrm>
          <a:prstGeom prst="roundRect">
            <a:avLst>
              <a:gd name="adj" fmla="val 39287"/>
            </a:avLst>
          </a:prstGeom>
          <a:noFill/>
          <a:ln w="19050">
            <a:solidFill>
              <a:srgbClr val="1E16E4"/>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81923" name="Group 3"/>
          <p:cNvGrpSpPr>
            <a:grpSpLocks/>
          </p:cNvGrpSpPr>
          <p:nvPr/>
        </p:nvGrpSpPr>
        <p:grpSpPr bwMode="auto">
          <a:xfrm>
            <a:off x="468313" y="1295400"/>
            <a:ext cx="8218487" cy="180975"/>
            <a:chOff x="295" y="1311"/>
            <a:chExt cx="5177" cy="114"/>
          </a:xfrm>
        </p:grpSpPr>
        <p:sp>
          <p:nvSpPr>
            <p:cNvPr id="81953"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81954"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81924" name="Text Box 6"/>
          <p:cNvSpPr txBox="1">
            <a:spLocks noChangeArrowheads="1"/>
          </p:cNvSpPr>
          <p:nvPr/>
        </p:nvSpPr>
        <p:spPr bwMode="auto">
          <a:xfrm>
            <a:off x="1533525" y="2562225"/>
            <a:ext cx="5791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200">
                <a:latin typeface="Times" pitchFamily="-106" charset="0"/>
              </a:rPr>
              <a:t>Can all information be represented using lists ?</a:t>
            </a:r>
          </a:p>
        </p:txBody>
      </p:sp>
      <p:grpSp>
        <p:nvGrpSpPr>
          <p:cNvPr id="81925" name="Group 7"/>
          <p:cNvGrpSpPr>
            <a:grpSpLocks/>
          </p:cNvGrpSpPr>
          <p:nvPr/>
        </p:nvGrpSpPr>
        <p:grpSpPr bwMode="auto">
          <a:xfrm>
            <a:off x="381000" y="3886200"/>
            <a:ext cx="2078038" cy="1366838"/>
            <a:chOff x="414" y="2822"/>
            <a:chExt cx="1309" cy="861"/>
          </a:xfrm>
        </p:grpSpPr>
        <p:sp>
          <p:nvSpPr>
            <p:cNvPr id="81938" name="Oval 8"/>
            <p:cNvSpPr>
              <a:spLocks noChangeArrowheads="1"/>
            </p:cNvSpPr>
            <p:nvPr/>
          </p:nvSpPr>
          <p:spPr bwMode="auto">
            <a:xfrm>
              <a:off x="1137" y="2822"/>
              <a:ext cx="58" cy="65"/>
            </a:xfrm>
            <a:prstGeom prst="ellipse">
              <a:avLst/>
            </a:prstGeom>
            <a:solidFill>
              <a:schemeClr val="tx1"/>
            </a:solidFill>
            <a:ln w="9525">
              <a:solidFill>
                <a:schemeClr val="tx1"/>
              </a:solidFill>
              <a:round/>
              <a:headEnd/>
              <a:tailEnd/>
            </a:ln>
          </p:spPr>
          <p:txBody>
            <a:bodyPr wrap="none" anchor="ctr"/>
            <a:lstStyle/>
            <a:p>
              <a:endParaRPr lang="en-US"/>
            </a:p>
          </p:txBody>
        </p:sp>
        <p:sp>
          <p:nvSpPr>
            <p:cNvPr id="81939" name="Oval 9"/>
            <p:cNvSpPr>
              <a:spLocks noChangeArrowheads="1"/>
            </p:cNvSpPr>
            <p:nvPr/>
          </p:nvSpPr>
          <p:spPr bwMode="auto">
            <a:xfrm>
              <a:off x="1664" y="3123"/>
              <a:ext cx="59" cy="65"/>
            </a:xfrm>
            <a:prstGeom prst="ellipse">
              <a:avLst/>
            </a:prstGeom>
            <a:solidFill>
              <a:schemeClr val="tx1"/>
            </a:solidFill>
            <a:ln w="9525">
              <a:solidFill>
                <a:schemeClr val="tx1"/>
              </a:solidFill>
              <a:round/>
              <a:headEnd/>
              <a:tailEnd/>
            </a:ln>
          </p:spPr>
          <p:txBody>
            <a:bodyPr wrap="none" anchor="ctr"/>
            <a:lstStyle/>
            <a:p>
              <a:endParaRPr lang="en-US"/>
            </a:p>
          </p:txBody>
        </p:sp>
        <p:sp>
          <p:nvSpPr>
            <p:cNvPr id="81940" name="Oval 10"/>
            <p:cNvSpPr>
              <a:spLocks noChangeArrowheads="1"/>
            </p:cNvSpPr>
            <p:nvPr/>
          </p:nvSpPr>
          <p:spPr bwMode="auto">
            <a:xfrm>
              <a:off x="1605" y="3597"/>
              <a:ext cx="59" cy="65"/>
            </a:xfrm>
            <a:prstGeom prst="ellipse">
              <a:avLst/>
            </a:prstGeom>
            <a:solidFill>
              <a:schemeClr val="tx1"/>
            </a:solidFill>
            <a:ln w="9525">
              <a:solidFill>
                <a:schemeClr val="tx1"/>
              </a:solidFill>
              <a:round/>
              <a:headEnd/>
              <a:tailEnd/>
            </a:ln>
          </p:spPr>
          <p:txBody>
            <a:bodyPr wrap="none" anchor="ctr"/>
            <a:lstStyle/>
            <a:p>
              <a:endParaRPr lang="en-US"/>
            </a:p>
          </p:txBody>
        </p:sp>
        <p:sp>
          <p:nvSpPr>
            <p:cNvPr id="81941" name="Oval 11"/>
            <p:cNvSpPr>
              <a:spLocks noChangeArrowheads="1"/>
            </p:cNvSpPr>
            <p:nvPr/>
          </p:nvSpPr>
          <p:spPr bwMode="auto">
            <a:xfrm>
              <a:off x="590" y="3619"/>
              <a:ext cx="58" cy="64"/>
            </a:xfrm>
            <a:prstGeom prst="ellipse">
              <a:avLst/>
            </a:prstGeom>
            <a:solidFill>
              <a:schemeClr val="tx1"/>
            </a:solidFill>
            <a:ln w="9525">
              <a:solidFill>
                <a:schemeClr val="tx1"/>
              </a:solidFill>
              <a:round/>
              <a:headEnd/>
              <a:tailEnd/>
            </a:ln>
          </p:spPr>
          <p:txBody>
            <a:bodyPr wrap="none" anchor="ctr"/>
            <a:lstStyle/>
            <a:p>
              <a:endParaRPr lang="en-US"/>
            </a:p>
          </p:txBody>
        </p:sp>
        <p:sp>
          <p:nvSpPr>
            <p:cNvPr id="81942" name="Oval 12"/>
            <p:cNvSpPr>
              <a:spLocks noChangeArrowheads="1"/>
            </p:cNvSpPr>
            <p:nvPr/>
          </p:nvSpPr>
          <p:spPr bwMode="auto">
            <a:xfrm>
              <a:off x="414" y="3080"/>
              <a:ext cx="59" cy="65"/>
            </a:xfrm>
            <a:prstGeom prst="ellipse">
              <a:avLst/>
            </a:prstGeom>
            <a:solidFill>
              <a:schemeClr val="tx1"/>
            </a:solidFill>
            <a:ln w="28575">
              <a:solidFill>
                <a:schemeClr val="tx1"/>
              </a:solidFill>
              <a:round/>
              <a:headEnd/>
              <a:tailEnd/>
            </a:ln>
          </p:spPr>
          <p:txBody>
            <a:bodyPr wrap="none" anchor="ctr"/>
            <a:lstStyle/>
            <a:p>
              <a:endParaRPr lang="en-US"/>
            </a:p>
          </p:txBody>
        </p:sp>
        <p:sp>
          <p:nvSpPr>
            <p:cNvPr id="81943" name="Line 13"/>
            <p:cNvSpPr>
              <a:spLocks noChangeShapeType="1"/>
            </p:cNvSpPr>
            <p:nvPr/>
          </p:nvSpPr>
          <p:spPr bwMode="auto">
            <a:xfrm>
              <a:off x="435" y="3106"/>
              <a:ext cx="1195" cy="52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44" name="Line 14"/>
            <p:cNvSpPr>
              <a:spLocks noChangeShapeType="1"/>
            </p:cNvSpPr>
            <p:nvPr/>
          </p:nvSpPr>
          <p:spPr bwMode="auto">
            <a:xfrm flipV="1">
              <a:off x="620" y="3630"/>
              <a:ext cx="1010" cy="19"/>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45" name="Line 15"/>
            <p:cNvSpPr>
              <a:spLocks noChangeShapeType="1"/>
            </p:cNvSpPr>
            <p:nvPr/>
          </p:nvSpPr>
          <p:spPr bwMode="auto">
            <a:xfrm flipH="1">
              <a:off x="431" y="2856"/>
              <a:ext cx="740" cy="25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46" name="Line 16"/>
            <p:cNvSpPr>
              <a:spLocks noChangeShapeType="1"/>
            </p:cNvSpPr>
            <p:nvPr/>
          </p:nvSpPr>
          <p:spPr bwMode="auto">
            <a:xfrm>
              <a:off x="1167" y="2860"/>
              <a:ext cx="526" cy="29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47" name="Line 17"/>
            <p:cNvSpPr>
              <a:spLocks noChangeShapeType="1"/>
            </p:cNvSpPr>
            <p:nvPr/>
          </p:nvSpPr>
          <p:spPr bwMode="auto">
            <a:xfrm>
              <a:off x="435" y="3102"/>
              <a:ext cx="1258" cy="5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48" name="Line 18"/>
            <p:cNvSpPr>
              <a:spLocks noChangeShapeType="1"/>
            </p:cNvSpPr>
            <p:nvPr/>
          </p:nvSpPr>
          <p:spPr bwMode="auto">
            <a:xfrm flipV="1">
              <a:off x="620" y="3154"/>
              <a:ext cx="1073" cy="4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49" name="Line 19"/>
            <p:cNvSpPr>
              <a:spLocks noChangeShapeType="1"/>
            </p:cNvSpPr>
            <p:nvPr/>
          </p:nvSpPr>
          <p:spPr bwMode="auto">
            <a:xfrm>
              <a:off x="439" y="3112"/>
              <a:ext cx="185" cy="53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50" name="Line 20"/>
            <p:cNvSpPr>
              <a:spLocks noChangeShapeType="1"/>
            </p:cNvSpPr>
            <p:nvPr/>
          </p:nvSpPr>
          <p:spPr bwMode="auto">
            <a:xfrm flipH="1">
              <a:off x="1634" y="3154"/>
              <a:ext cx="59" cy="47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51" name="Line 21"/>
            <p:cNvSpPr>
              <a:spLocks noChangeShapeType="1"/>
            </p:cNvSpPr>
            <p:nvPr/>
          </p:nvSpPr>
          <p:spPr bwMode="auto">
            <a:xfrm flipH="1">
              <a:off x="616" y="2848"/>
              <a:ext cx="551" cy="80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52" name="Line 22"/>
            <p:cNvSpPr>
              <a:spLocks noChangeShapeType="1"/>
            </p:cNvSpPr>
            <p:nvPr/>
          </p:nvSpPr>
          <p:spPr bwMode="auto">
            <a:xfrm>
              <a:off x="1163" y="2848"/>
              <a:ext cx="471" cy="78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81926" name="Text Box 23"/>
          <p:cNvSpPr txBox="1">
            <a:spLocks noChangeArrowheads="1"/>
          </p:cNvSpPr>
          <p:nvPr/>
        </p:nvSpPr>
        <p:spPr bwMode="auto">
          <a:xfrm>
            <a:off x="104775" y="5295900"/>
            <a:ext cx="2743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a:solidFill>
                  <a:srgbClr val="1E16E4"/>
                </a:solidFill>
                <a:latin typeface="Comic Sans MS" pitchFamily="66" charset="0"/>
              </a:rPr>
              <a:t>Graphs/Networks</a:t>
            </a:r>
          </a:p>
        </p:txBody>
      </p:sp>
      <p:sp>
        <p:nvSpPr>
          <p:cNvPr id="81927" name="Text Box 24"/>
          <p:cNvSpPr txBox="1">
            <a:spLocks noChangeArrowheads="1"/>
          </p:cNvSpPr>
          <p:nvPr/>
        </p:nvSpPr>
        <p:spPr bwMode="auto">
          <a:xfrm>
            <a:off x="3200400" y="5648325"/>
            <a:ext cx="1828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a:solidFill>
                  <a:srgbClr val="1E16E4"/>
                </a:solidFill>
                <a:latin typeface="Comic Sans MS" pitchFamily="66" charset="0"/>
              </a:rPr>
              <a:t>Images/Video</a:t>
            </a:r>
          </a:p>
        </p:txBody>
      </p:sp>
      <p:sp>
        <p:nvSpPr>
          <p:cNvPr id="81928" name="Text Box 25"/>
          <p:cNvSpPr txBox="1">
            <a:spLocks noChangeArrowheads="1"/>
          </p:cNvSpPr>
          <p:nvPr/>
        </p:nvSpPr>
        <p:spPr bwMode="auto">
          <a:xfrm>
            <a:off x="6781800" y="5105400"/>
            <a:ext cx="2057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a:solidFill>
                  <a:srgbClr val="1E16E4"/>
                </a:solidFill>
                <a:latin typeface="Comic Sans MS" pitchFamily="66" charset="0"/>
              </a:rPr>
              <a:t>Sounds/Speech</a:t>
            </a:r>
          </a:p>
        </p:txBody>
      </p:sp>
      <p:pic>
        <p:nvPicPr>
          <p:cNvPr id="81929" name="Picture 2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800" y="4191000"/>
            <a:ext cx="3048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30" name="Picture 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4124325"/>
            <a:ext cx="2457450" cy="154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31" name="Text Box 28"/>
          <p:cNvSpPr txBox="1">
            <a:spLocks noChangeArrowheads="1"/>
          </p:cNvSpPr>
          <p:nvPr/>
        </p:nvSpPr>
        <p:spPr bwMode="auto">
          <a:xfrm>
            <a:off x="381000" y="18288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a:latin typeface="Times" pitchFamily="-106" charset="0"/>
              </a:rPr>
              <a:t>{ </a:t>
            </a:r>
            <a:r>
              <a:rPr lang="en-US" sz="1800" b="1">
                <a:latin typeface="Courier New" pitchFamily="49" charset="0"/>
              </a:rPr>
              <a:t>2, 3, 5, 7, 11</a:t>
            </a:r>
            <a:r>
              <a:rPr lang="en-US">
                <a:latin typeface="Times" pitchFamily="-106" charset="0"/>
              </a:rPr>
              <a:t> }</a:t>
            </a:r>
          </a:p>
        </p:txBody>
      </p:sp>
      <p:sp>
        <p:nvSpPr>
          <p:cNvPr id="81932" name="Text Box 29"/>
          <p:cNvSpPr txBox="1">
            <a:spLocks noChangeArrowheads="1"/>
          </p:cNvSpPr>
          <p:nvPr/>
        </p:nvSpPr>
        <p:spPr bwMode="auto">
          <a:xfrm>
            <a:off x="1906588" y="334963"/>
            <a:ext cx="53340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a:latin typeface="Times" pitchFamily="-106" charset="0"/>
              </a:rPr>
              <a:t>Do lists suffice?</a:t>
            </a:r>
            <a:endParaRPr lang="en-US" sz="4000">
              <a:latin typeface="Times" pitchFamily="-106" charset="0"/>
            </a:endParaRPr>
          </a:p>
        </p:txBody>
      </p:sp>
      <p:sp>
        <p:nvSpPr>
          <p:cNvPr id="81933" name="Rectangle 30"/>
          <p:cNvSpPr>
            <a:spLocks noChangeArrowheads="1"/>
          </p:cNvSpPr>
          <p:nvPr/>
        </p:nvSpPr>
        <p:spPr bwMode="auto">
          <a:xfrm>
            <a:off x="5257800" y="1676400"/>
            <a:ext cx="35814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sz="1200">
                <a:latin typeface="Baskerville Semibold" pitchFamily="-106" charset="0"/>
              </a:rPr>
              <a:t>‘Many years later, as he faced the firing squad, Colonel Aureliano Buendia was to remember that distant afternoon when his father took him to discover ice.’</a:t>
            </a:r>
          </a:p>
        </p:txBody>
      </p:sp>
      <p:sp>
        <p:nvSpPr>
          <p:cNvPr id="81934" name="Text Box 31"/>
          <p:cNvSpPr txBox="1">
            <a:spLocks noChangeArrowheads="1"/>
          </p:cNvSpPr>
          <p:nvPr/>
        </p:nvSpPr>
        <p:spPr bwMode="auto">
          <a:xfrm>
            <a:off x="7724775" y="2514600"/>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1800">
                <a:solidFill>
                  <a:srgbClr val="1E16E4"/>
                </a:solidFill>
                <a:latin typeface="Comic Sans MS" pitchFamily="66" charset="0"/>
              </a:rPr>
              <a:t>Texts</a:t>
            </a:r>
          </a:p>
        </p:txBody>
      </p:sp>
      <p:sp>
        <p:nvSpPr>
          <p:cNvPr id="81935" name="Rectangle 32"/>
          <p:cNvSpPr>
            <a:spLocks noChangeArrowheads="1"/>
          </p:cNvSpPr>
          <p:nvPr/>
        </p:nvSpPr>
        <p:spPr bwMode="auto">
          <a:xfrm>
            <a:off x="369888" y="2284413"/>
            <a:ext cx="6873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a:solidFill>
                  <a:srgbClr val="1E16E4"/>
                </a:solidFill>
                <a:latin typeface="Comic Sans MS" pitchFamily="66" charset="0"/>
              </a:rPr>
              <a:t>Sets</a:t>
            </a:r>
          </a:p>
        </p:txBody>
      </p:sp>
      <p:sp>
        <p:nvSpPr>
          <p:cNvPr id="81936" name="Rectangle 33"/>
          <p:cNvSpPr>
            <a:spLocks noChangeArrowheads="1"/>
          </p:cNvSpPr>
          <p:nvPr/>
        </p:nvSpPr>
        <p:spPr bwMode="auto">
          <a:xfrm>
            <a:off x="69850" y="6381750"/>
            <a:ext cx="10017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a:solidFill>
                  <a:srgbClr val="1E16E4"/>
                </a:solidFill>
                <a:latin typeface="Comic Sans MS" pitchFamily="66" charset="0"/>
              </a:rPr>
              <a:t>Smells?</a:t>
            </a:r>
          </a:p>
        </p:txBody>
      </p:sp>
      <p:sp>
        <p:nvSpPr>
          <p:cNvPr id="81937" name="Rectangle 34"/>
          <p:cNvSpPr>
            <a:spLocks noChangeArrowheads="1"/>
          </p:cNvSpPr>
          <p:nvPr/>
        </p:nvSpPr>
        <p:spPr bwMode="auto">
          <a:xfrm>
            <a:off x="8077200" y="6381750"/>
            <a:ext cx="9159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a:solidFill>
                  <a:srgbClr val="1E16E4"/>
                </a:solidFill>
                <a:latin typeface="Comic Sans MS" pitchFamily="66" charset="0"/>
              </a:rPr>
              <a:t>Ideas?</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946" name="Group 2"/>
          <p:cNvGrpSpPr>
            <a:grpSpLocks/>
          </p:cNvGrpSpPr>
          <p:nvPr/>
        </p:nvGrpSpPr>
        <p:grpSpPr bwMode="auto">
          <a:xfrm>
            <a:off x="533400" y="1114425"/>
            <a:ext cx="8218488" cy="180975"/>
            <a:chOff x="295" y="1311"/>
            <a:chExt cx="5177" cy="114"/>
          </a:xfrm>
        </p:grpSpPr>
        <p:sp>
          <p:nvSpPr>
            <p:cNvPr id="82958"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82959"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82947" name="Text Box 5"/>
          <p:cNvSpPr txBox="1">
            <a:spLocks noChangeArrowheads="1"/>
          </p:cNvSpPr>
          <p:nvPr/>
        </p:nvSpPr>
        <p:spPr bwMode="auto">
          <a:xfrm>
            <a:off x="1828800" y="228600"/>
            <a:ext cx="5715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b="1">
                <a:latin typeface="Courier New" pitchFamily="49" charset="0"/>
              </a:rPr>
              <a:t>str</a:t>
            </a:r>
            <a:r>
              <a:rPr lang="en-US" sz="4200">
                <a:latin typeface="Times" pitchFamily="-106" charset="0"/>
              </a:rPr>
              <a:t>(ing) fun(ctions)</a:t>
            </a:r>
            <a:endParaRPr lang="en-US" sz="4000">
              <a:latin typeface="Times" pitchFamily="-106" charset="0"/>
            </a:endParaRPr>
          </a:p>
        </p:txBody>
      </p:sp>
      <p:sp>
        <p:nvSpPr>
          <p:cNvPr id="82948" name="Text Box 6"/>
          <p:cNvSpPr txBox="1">
            <a:spLocks noChangeArrowheads="1"/>
          </p:cNvSpPr>
          <p:nvPr/>
        </p:nvSpPr>
        <p:spPr bwMode="auto">
          <a:xfrm>
            <a:off x="609600" y="1600200"/>
            <a:ext cx="5105400" cy="210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b="1">
                <a:latin typeface="Courier New" pitchFamily="49" charset="0"/>
              </a:rPr>
              <a:t>str</a:t>
            </a:r>
          </a:p>
          <a:p>
            <a:pPr>
              <a:spcBef>
                <a:spcPct val="50000"/>
              </a:spcBef>
            </a:pPr>
            <a:r>
              <a:rPr lang="en-US" b="1">
                <a:latin typeface="Courier New" pitchFamily="49" charset="0"/>
              </a:rPr>
              <a:t>len</a:t>
            </a:r>
          </a:p>
          <a:p>
            <a:pPr>
              <a:spcBef>
                <a:spcPct val="50000"/>
              </a:spcBef>
            </a:pPr>
            <a:r>
              <a:rPr lang="en-US" b="1">
                <a:latin typeface="Courier New" pitchFamily="49" charset="0"/>
              </a:rPr>
              <a:t>+</a:t>
            </a:r>
          </a:p>
          <a:p>
            <a:pPr>
              <a:spcBef>
                <a:spcPct val="50000"/>
              </a:spcBef>
            </a:pPr>
            <a:r>
              <a:rPr lang="en-US" b="1">
                <a:latin typeface="Courier New" pitchFamily="49" charset="0"/>
              </a:rPr>
              <a:t>*</a:t>
            </a:r>
          </a:p>
        </p:txBody>
      </p:sp>
      <p:sp>
        <p:nvSpPr>
          <p:cNvPr id="82949" name="Text Box 7"/>
          <p:cNvSpPr txBox="1">
            <a:spLocks noChangeArrowheads="1"/>
          </p:cNvSpPr>
          <p:nvPr/>
        </p:nvSpPr>
        <p:spPr bwMode="auto">
          <a:xfrm>
            <a:off x="2514600" y="5029200"/>
            <a:ext cx="4343400" cy="47625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a:solidFill>
                  <a:srgbClr val="B410CE"/>
                </a:solidFill>
              </a:rPr>
              <a:t>composition / assembly</a:t>
            </a:r>
          </a:p>
        </p:txBody>
      </p:sp>
      <p:sp>
        <p:nvSpPr>
          <p:cNvPr id="82950" name="Text Box 8"/>
          <p:cNvSpPr txBox="1">
            <a:spLocks noChangeArrowheads="1"/>
          </p:cNvSpPr>
          <p:nvPr/>
        </p:nvSpPr>
        <p:spPr bwMode="auto">
          <a:xfrm>
            <a:off x="6096000" y="1676400"/>
            <a:ext cx="2667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a:latin typeface="Times New Roman" pitchFamily="18" charset="0"/>
              </a:rPr>
              <a:t>converts input to a string </a:t>
            </a:r>
          </a:p>
        </p:txBody>
      </p:sp>
      <p:sp>
        <p:nvSpPr>
          <p:cNvPr id="82951" name="Text Box 9"/>
          <p:cNvSpPr txBox="1">
            <a:spLocks noChangeArrowheads="1"/>
          </p:cNvSpPr>
          <p:nvPr/>
        </p:nvSpPr>
        <p:spPr bwMode="auto">
          <a:xfrm>
            <a:off x="6094413" y="2187575"/>
            <a:ext cx="2667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a:latin typeface="Times New Roman" pitchFamily="18" charset="0"/>
              </a:rPr>
              <a:t>returns the string’s length</a:t>
            </a:r>
          </a:p>
        </p:txBody>
      </p:sp>
      <p:sp>
        <p:nvSpPr>
          <p:cNvPr id="82952" name="Rectangle 10"/>
          <p:cNvSpPr>
            <a:spLocks noChangeArrowheads="1"/>
          </p:cNvSpPr>
          <p:nvPr/>
        </p:nvSpPr>
        <p:spPr bwMode="auto">
          <a:xfrm>
            <a:off x="1981200" y="1676400"/>
            <a:ext cx="26019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a:solidFill>
                  <a:srgbClr val="1E16E4"/>
                </a:solidFill>
                <a:latin typeface="Courier New" pitchFamily="49" charset="0"/>
              </a:rPr>
              <a:t>str(42)</a:t>
            </a:r>
            <a:r>
              <a:rPr lang="en-US" sz="1800" b="1">
                <a:latin typeface="Courier New" pitchFamily="49" charset="0"/>
              </a:rPr>
              <a:t> </a:t>
            </a:r>
            <a:r>
              <a:rPr lang="en-US" sz="1800">
                <a:latin typeface="Times" pitchFamily="-106" charset="0"/>
              </a:rPr>
              <a:t>returns</a:t>
            </a:r>
            <a:r>
              <a:rPr lang="en-US" sz="1800" b="1">
                <a:latin typeface="Courier New" pitchFamily="49" charset="0"/>
              </a:rPr>
              <a:t> </a:t>
            </a:r>
            <a:r>
              <a:rPr lang="en-US" sz="1800" b="1">
                <a:solidFill>
                  <a:srgbClr val="1E16E4"/>
                </a:solidFill>
                <a:latin typeface="Courier New" pitchFamily="49" charset="0"/>
              </a:rPr>
              <a:t>'42'</a:t>
            </a:r>
            <a:endParaRPr lang="en-US" sz="1800" b="1">
              <a:latin typeface="Courier New" pitchFamily="49" charset="0"/>
            </a:endParaRPr>
          </a:p>
        </p:txBody>
      </p:sp>
      <p:sp>
        <p:nvSpPr>
          <p:cNvPr id="82953" name="Rectangle 11"/>
          <p:cNvSpPr>
            <a:spLocks noChangeArrowheads="1"/>
          </p:cNvSpPr>
          <p:nvPr/>
        </p:nvSpPr>
        <p:spPr bwMode="auto">
          <a:xfrm>
            <a:off x="1981200" y="2184400"/>
            <a:ext cx="24653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a:solidFill>
                  <a:srgbClr val="1E16E4"/>
                </a:solidFill>
                <a:latin typeface="Courier New" pitchFamily="49" charset="0"/>
              </a:rPr>
              <a:t>len('42')</a:t>
            </a:r>
            <a:r>
              <a:rPr lang="en-US" sz="1800" b="1">
                <a:latin typeface="Courier New" pitchFamily="49" charset="0"/>
              </a:rPr>
              <a:t> </a:t>
            </a:r>
            <a:r>
              <a:rPr lang="en-US" sz="1800">
                <a:latin typeface="Times" pitchFamily="-106" charset="0"/>
              </a:rPr>
              <a:t>returns</a:t>
            </a:r>
            <a:r>
              <a:rPr lang="en-US" sz="1800" b="1">
                <a:latin typeface="Courier New" pitchFamily="49" charset="0"/>
              </a:rPr>
              <a:t> </a:t>
            </a:r>
            <a:r>
              <a:rPr lang="en-US" sz="1800" b="1">
                <a:solidFill>
                  <a:srgbClr val="1E16E4"/>
                </a:solidFill>
                <a:latin typeface="Courier New" pitchFamily="49" charset="0"/>
              </a:rPr>
              <a:t>2</a:t>
            </a:r>
          </a:p>
        </p:txBody>
      </p:sp>
      <p:sp>
        <p:nvSpPr>
          <p:cNvPr id="82954" name="Rectangle 12"/>
          <p:cNvSpPr>
            <a:spLocks noChangeArrowheads="1"/>
          </p:cNvSpPr>
          <p:nvPr/>
        </p:nvSpPr>
        <p:spPr bwMode="auto">
          <a:xfrm>
            <a:off x="1981200" y="2692400"/>
            <a:ext cx="34591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a:solidFill>
                  <a:srgbClr val="1E16E4"/>
                </a:solidFill>
                <a:latin typeface="Courier New" pitchFamily="49" charset="0"/>
              </a:rPr>
              <a:t>'XL' </a:t>
            </a:r>
            <a:r>
              <a:rPr lang="en-US" sz="1800" b="1">
                <a:latin typeface="Courier New" pitchFamily="49" charset="0"/>
              </a:rPr>
              <a:t>+</a:t>
            </a:r>
            <a:r>
              <a:rPr lang="en-US" sz="1800" b="1">
                <a:solidFill>
                  <a:srgbClr val="1E16E4"/>
                </a:solidFill>
                <a:latin typeface="Courier New" pitchFamily="49" charset="0"/>
              </a:rPr>
              <a:t> 'II'</a:t>
            </a:r>
            <a:r>
              <a:rPr lang="en-US" sz="1800" b="1">
                <a:latin typeface="Courier New" pitchFamily="49" charset="0"/>
              </a:rPr>
              <a:t> </a:t>
            </a:r>
            <a:r>
              <a:rPr lang="en-US" sz="1800">
                <a:latin typeface="Times" pitchFamily="-106" charset="0"/>
              </a:rPr>
              <a:t>returns  </a:t>
            </a:r>
            <a:r>
              <a:rPr lang="en-US" sz="1800" b="1">
                <a:solidFill>
                  <a:srgbClr val="1E16E4"/>
                </a:solidFill>
                <a:latin typeface="Courier New" pitchFamily="49" charset="0"/>
              </a:rPr>
              <a:t>'XLII'</a:t>
            </a:r>
            <a:r>
              <a:rPr lang="en-US" sz="1800">
                <a:latin typeface="Times" pitchFamily="-106" charset="0"/>
              </a:rPr>
              <a:t> </a:t>
            </a:r>
          </a:p>
        </p:txBody>
      </p:sp>
      <p:sp>
        <p:nvSpPr>
          <p:cNvPr id="82955" name="Rectangle 13"/>
          <p:cNvSpPr>
            <a:spLocks noChangeArrowheads="1"/>
          </p:cNvSpPr>
          <p:nvPr/>
        </p:nvSpPr>
        <p:spPr bwMode="auto">
          <a:xfrm>
            <a:off x="1981200" y="3251200"/>
            <a:ext cx="41449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a:solidFill>
                  <a:srgbClr val="1E16E4"/>
                </a:solidFill>
                <a:latin typeface="Courier New" pitchFamily="49" charset="0"/>
              </a:rPr>
              <a:t>'VI'</a:t>
            </a:r>
            <a:r>
              <a:rPr lang="en-US" sz="1800" b="1">
                <a:latin typeface="Courier New" pitchFamily="49" charset="0"/>
              </a:rPr>
              <a:t>*</a:t>
            </a:r>
            <a:r>
              <a:rPr lang="en-US" sz="1800" b="1">
                <a:solidFill>
                  <a:srgbClr val="1E16E4"/>
                </a:solidFill>
                <a:latin typeface="Courier New" pitchFamily="49" charset="0"/>
              </a:rPr>
              <a:t>7</a:t>
            </a:r>
            <a:r>
              <a:rPr lang="en-US" sz="1800" b="1">
                <a:latin typeface="Courier New" pitchFamily="49" charset="0"/>
              </a:rPr>
              <a:t> </a:t>
            </a:r>
            <a:r>
              <a:rPr lang="en-US" sz="1800">
                <a:latin typeface="Times" pitchFamily="-106" charset="0"/>
              </a:rPr>
              <a:t>returns  </a:t>
            </a:r>
            <a:r>
              <a:rPr lang="en-US" sz="1800" b="1">
                <a:solidFill>
                  <a:srgbClr val="1E16E4"/>
                </a:solidFill>
                <a:latin typeface="Courier New" pitchFamily="49" charset="0"/>
              </a:rPr>
              <a:t>'VIVIVIVIVIVIVI'</a:t>
            </a:r>
            <a:r>
              <a:rPr lang="en-US" sz="1800">
                <a:latin typeface="Times" pitchFamily="-106" charset="0"/>
              </a:rPr>
              <a:t> </a:t>
            </a:r>
          </a:p>
        </p:txBody>
      </p:sp>
      <p:sp>
        <p:nvSpPr>
          <p:cNvPr id="82956" name="Text Box 14"/>
          <p:cNvSpPr txBox="1">
            <a:spLocks noChangeArrowheads="1"/>
          </p:cNvSpPr>
          <p:nvPr/>
        </p:nvSpPr>
        <p:spPr bwMode="auto">
          <a:xfrm>
            <a:off x="6096000" y="2705100"/>
            <a:ext cx="2667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i="1">
                <a:latin typeface="Times New Roman" pitchFamily="18" charset="0"/>
              </a:rPr>
              <a:t>concatenates </a:t>
            </a:r>
            <a:r>
              <a:rPr lang="en-US" sz="1800">
                <a:latin typeface="Times New Roman" pitchFamily="18" charset="0"/>
              </a:rPr>
              <a:t>strings</a:t>
            </a:r>
            <a:endParaRPr lang="en-US" sz="1800" i="1">
              <a:latin typeface="Times New Roman" pitchFamily="18" charset="0"/>
            </a:endParaRPr>
          </a:p>
        </p:txBody>
      </p:sp>
      <p:sp>
        <p:nvSpPr>
          <p:cNvPr id="82957" name="Text Box 15"/>
          <p:cNvSpPr txBox="1">
            <a:spLocks noChangeArrowheads="1"/>
          </p:cNvSpPr>
          <p:nvPr/>
        </p:nvSpPr>
        <p:spPr bwMode="auto">
          <a:xfrm>
            <a:off x="6970713" y="3213100"/>
            <a:ext cx="1752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i="1">
                <a:latin typeface="Times New Roman" pitchFamily="18" charset="0"/>
              </a:rPr>
              <a:t>repeats </a:t>
            </a:r>
            <a:r>
              <a:rPr lang="en-US" sz="1800">
                <a:latin typeface="Times New Roman" pitchFamily="18" charset="0"/>
              </a:rPr>
              <a:t>strings</a:t>
            </a:r>
            <a:endParaRPr lang="en-US" sz="1800" i="1">
              <a:latin typeface="Times New Roman" pitchFamily="18" charset="0"/>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970" name="Group 1026"/>
          <p:cNvGrpSpPr>
            <a:grpSpLocks/>
          </p:cNvGrpSpPr>
          <p:nvPr/>
        </p:nvGrpSpPr>
        <p:grpSpPr bwMode="auto">
          <a:xfrm>
            <a:off x="533400" y="1114425"/>
            <a:ext cx="8218488" cy="180975"/>
            <a:chOff x="295" y="1311"/>
            <a:chExt cx="5177" cy="114"/>
          </a:xfrm>
        </p:grpSpPr>
        <p:sp>
          <p:nvSpPr>
            <p:cNvPr id="84027" name="Rectangle 1027"/>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84028" name="Rectangle 1028"/>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83971" name="Text Box 1029"/>
          <p:cNvSpPr txBox="1">
            <a:spLocks noChangeArrowheads="1"/>
          </p:cNvSpPr>
          <p:nvPr/>
        </p:nvSpPr>
        <p:spPr bwMode="auto">
          <a:xfrm>
            <a:off x="457200" y="228600"/>
            <a:ext cx="3810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a:latin typeface="Times" pitchFamily="-106" charset="0"/>
              </a:rPr>
              <a:t>string surgery</a:t>
            </a:r>
            <a:endParaRPr lang="en-US" sz="4000">
              <a:latin typeface="Times" pitchFamily="-106" charset="0"/>
            </a:endParaRPr>
          </a:p>
        </p:txBody>
      </p:sp>
      <p:sp>
        <p:nvSpPr>
          <p:cNvPr id="83972" name="Text Box 1030"/>
          <p:cNvSpPr txBox="1">
            <a:spLocks noChangeArrowheads="1"/>
          </p:cNvSpPr>
          <p:nvPr/>
        </p:nvSpPr>
        <p:spPr bwMode="auto">
          <a:xfrm>
            <a:off x="4267200" y="381000"/>
            <a:ext cx="4343400" cy="47625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a:solidFill>
                  <a:srgbClr val="1E16E4"/>
                </a:solidFill>
              </a:rPr>
              <a:t>decomposition / disassembly</a:t>
            </a:r>
          </a:p>
        </p:txBody>
      </p:sp>
      <p:sp>
        <p:nvSpPr>
          <p:cNvPr id="83973" name="Text Box 1031"/>
          <p:cNvSpPr txBox="1">
            <a:spLocks noChangeArrowheads="1"/>
          </p:cNvSpPr>
          <p:nvPr/>
        </p:nvSpPr>
        <p:spPr bwMode="auto">
          <a:xfrm>
            <a:off x="1438275" y="25908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b="1">
                <a:latin typeface="Courier New" pitchFamily="49" charset="0"/>
              </a:rPr>
              <a:t>s[ ]</a:t>
            </a:r>
          </a:p>
        </p:txBody>
      </p:sp>
      <p:sp>
        <p:nvSpPr>
          <p:cNvPr id="83974" name="Text Box 1032"/>
          <p:cNvSpPr txBox="1">
            <a:spLocks noChangeArrowheads="1"/>
          </p:cNvSpPr>
          <p:nvPr/>
        </p:nvSpPr>
        <p:spPr bwMode="auto">
          <a:xfrm>
            <a:off x="2362200" y="2638425"/>
            <a:ext cx="5410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b="1" i="1" u="sng">
                <a:solidFill>
                  <a:srgbClr val="B410CE"/>
                </a:solidFill>
                <a:latin typeface="Times New Roman" pitchFamily="18" charset="0"/>
              </a:rPr>
              <a:t>index</a:t>
            </a:r>
            <a:r>
              <a:rPr lang="en-US" sz="1800">
                <a:latin typeface="Times New Roman" pitchFamily="18" charset="0"/>
              </a:rPr>
              <a:t>es</a:t>
            </a:r>
            <a:r>
              <a:rPr lang="en-US" sz="1800" b="1" i="1">
                <a:latin typeface="Times New Roman" pitchFamily="18" charset="0"/>
              </a:rPr>
              <a:t> </a:t>
            </a:r>
            <a:r>
              <a:rPr lang="en-US" sz="1800">
                <a:latin typeface="Times New Roman" pitchFamily="18" charset="0"/>
              </a:rPr>
              <a:t>into the string, returning a one-character string</a:t>
            </a:r>
            <a:endParaRPr lang="en-US" sz="1800" b="1" i="1">
              <a:latin typeface="Times New Roman" pitchFamily="18" charset="0"/>
            </a:endParaRPr>
          </a:p>
        </p:txBody>
      </p:sp>
      <p:sp>
        <p:nvSpPr>
          <p:cNvPr id="83975" name="Text Box 1033"/>
          <p:cNvSpPr txBox="1">
            <a:spLocks noChangeArrowheads="1"/>
          </p:cNvSpPr>
          <p:nvPr/>
        </p:nvSpPr>
        <p:spPr bwMode="auto">
          <a:xfrm>
            <a:off x="228600" y="1447800"/>
            <a:ext cx="8763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b="1">
                <a:latin typeface="Courier New" pitchFamily="49" charset="0"/>
              </a:rPr>
              <a:t>s = 'harvey mudd college'</a:t>
            </a:r>
          </a:p>
        </p:txBody>
      </p:sp>
      <p:sp>
        <p:nvSpPr>
          <p:cNvPr id="83976" name="Rectangle 1034"/>
          <p:cNvSpPr>
            <a:spLocks noChangeArrowheads="1"/>
          </p:cNvSpPr>
          <p:nvPr/>
        </p:nvSpPr>
        <p:spPr bwMode="auto">
          <a:xfrm>
            <a:off x="1371600" y="3657600"/>
            <a:ext cx="2676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1E16E4"/>
                </a:solidFill>
                <a:latin typeface="Courier New" pitchFamily="49" charset="0"/>
              </a:rPr>
              <a:t>s[0]</a:t>
            </a:r>
            <a:r>
              <a:rPr lang="en-US" b="1">
                <a:latin typeface="Courier New" pitchFamily="49" charset="0"/>
              </a:rPr>
              <a:t> </a:t>
            </a:r>
            <a:r>
              <a:rPr lang="en-US">
                <a:latin typeface="Times" pitchFamily="-106" charset="0"/>
              </a:rPr>
              <a:t>returns</a:t>
            </a:r>
            <a:r>
              <a:rPr lang="en-US" b="1">
                <a:latin typeface="Courier New" pitchFamily="49" charset="0"/>
              </a:rPr>
              <a:t> </a:t>
            </a:r>
            <a:r>
              <a:rPr lang="en-US" b="1">
                <a:solidFill>
                  <a:srgbClr val="1E16E4"/>
                </a:solidFill>
                <a:latin typeface="Courier New" pitchFamily="49" charset="0"/>
              </a:rPr>
              <a:t>'h'</a:t>
            </a:r>
            <a:endParaRPr lang="en-US" b="1">
              <a:latin typeface="Courier New" pitchFamily="49" charset="0"/>
            </a:endParaRPr>
          </a:p>
        </p:txBody>
      </p:sp>
      <p:sp>
        <p:nvSpPr>
          <p:cNvPr id="83977" name="Rectangle 1035"/>
          <p:cNvSpPr>
            <a:spLocks noChangeArrowheads="1"/>
          </p:cNvSpPr>
          <p:nvPr/>
        </p:nvSpPr>
        <p:spPr bwMode="auto">
          <a:xfrm>
            <a:off x="1371600" y="4076700"/>
            <a:ext cx="2676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1E16E4"/>
                </a:solidFill>
                <a:latin typeface="Courier New" pitchFamily="49" charset="0"/>
              </a:rPr>
              <a:t>s[6]</a:t>
            </a:r>
            <a:r>
              <a:rPr lang="en-US" b="1">
                <a:latin typeface="Courier New" pitchFamily="49" charset="0"/>
              </a:rPr>
              <a:t> </a:t>
            </a:r>
            <a:r>
              <a:rPr lang="en-US">
                <a:latin typeface="Times" pitchFamily="-106" charset="0"/>
              </a:rPr>
              <a:t>returns</a:t>
            </a:r>
            <a:r>
              <a:rPr lang="en-US" b="1">
                <a:latin typeface="Courier New" pitchFamily="49" charset="0"/>
              </a:rPr>
              <a:t> </a:t>
            </a:r>
            <a:r>
              <a:rPr lang="en-US" b="1">
                <a:solidFill>
                  <a:srgbClr val="1E16E4"/>
                </a:solidFill>
                <a:latin typeface="Courier New" pitchFamily="49" charset="0"/>
              </a:rPr>
              <a:t>' '</a:t>
            </a:r>
            <a:endParaRPr lang="en-US" b="1">
              <a:latin typeface="Courier New" pitchFamily="49" charset="0"/>
            </a:endParaRPr>
          </a:p>
        </p:txBody>
      </p:sp>
      <p:sp>
        <p:nvSpPr>
          <p:cNvPr id="83978" name="Text Box 1036"/>
          <p:cNvSpPr txBox="1">
            <a:spLocks noChangeArrowheads="1"/>
          </p:cNvSpPr>
          <p:nvPr/>
        </p:nvSpPr>
        <p:spPr bwMode="auto">
          <a:xfrm>
            <a:off x="2117725" y="2005013"/>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0</a:t>
            </a:r>
          </a:p>
        </p:txBody>
      </p:sp>
      <p:sp>
        <p:nvSpPr>
          <p:cNvPr id="83979" name="Text Box 1037"/>
          <p:cNvSpPr txBox="1">
            <a:spLocks noChangeArrowheads="1"/>
          </p:cNvSpPr>
          <p:nvPr/>
        </p:nvSpPr>
        <p:spPr bwMode="auto">
          <a:xfrm>
            <a:off x="2439988" y="2005013"/>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1</a:t>
            </a:r>
          </a:p>
        </p:txBody>
      </p:sp>
      <p:sp>
        <p:nvSpPr>
          <p:cNvPr id="83980" name="Text Box 1038"/>
          <p:cNvSpPr txBox="1">
            <a:spLocks noChangeArrowheads="1"/>
          </p:cNvSpPr>
          <p:nvPr/>
        </p:nvSpPr>
        <p:spPr bwMode="auto">
          <a:xfrm>
            <a:off x="2762250" y="2005013"/>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2</a:t>
            </a:r>
          </a:p>
        </p:txBody>
      </p:sp>
      <p:sp>
        <p:nvSpPr>
          <p:cNvPr id="83981" name="Text Box 1039"/>
          <p:cNvSpPr txBox="1">
            <a:spLocks noChangeArrowheads="1"/>
          </p:cNvSpPr>
          <p:nvPr/>
        </p:nvSpPr>
        <p:spPr bwMode="auto">
          <a:xfrm>
            <a:off x="3082925" y="2005013"/>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3</a:t>
            </a:r>
          </a:p>
        </p:txBody>
      </p:sp>
      <p:sp>
        <p:nvSpPr>
          <p:cNvPr id="83982" name="Text Box 1040"/>
          <p:cNvSpPr txBox="1">
            <a:spLocks noChangeArrowheads="1"/>
          </p:cNvSpPr>
          <p:nvPr/>
        </p:nvSpPr>
        <p:spPr bwMode="auto">
          <a:xfrm>
            <a:off x="3405188" y="2005013"/>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4</a:t>
            </a:r>
          </a:p>
        </p:txBody>
      </p:sp>
      <p:sp>
        <p:nvSpPr>
          <p:cNvPr id="83983" name="Text Box 1041"/>
          <p:cNvSpPr txBox="1">
            <a:spLocks noChangeArrowheads="1"/>
          </p:cNvSpPr>
          <p:nvPr/>
        </p:nvSpPr>
        <p:spPr bwMode="auto">
          <a:xfrm>
            <a:off x="3727450" y="2005013"/>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5</a:t>
            </a:r>
          </a:p>
        </p:txBody>
      </p:sp>
      <p:sp>
        <p:nvSpPr>
          <p:cNvPr id="83984" name="Text Box 1042"/>
          <p:cNvSpPr txBox="1">
            <a:spLocks noChangeArrowheads="1"/>
          </p:cNvSpPr>
          <p:nvPr/>
        </p:nvSpPr>
        <p:spPr bwMode="auto">
          <a:xfrm>
            <a:off x="4048125" y="2005013"/>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6</a:t>
            </a:r>
          </a:p>
        </p:txBody>
      </p:sp>
      <p:sp>
        <p:nvSpPr>
          <p:cNvPr id="83985" name="Text Box 1043"/>
          <p:cNvSpPr txBox="1">
            <a:spLocks noChangeArrowheads="1"/>
          </p:cNvSpPr>
          <p:nvPr/>
        </p:nvSpPr>
        <p:spPr bwMode="auto">
          <a:xfrm>
            <a:off x="4370388" y="2005013"/>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7</a:t>
            </a:r>
          </a:p>
        </p:txBody>
      </p:sp>
      <p:sp>
        <p:nvSpPr>
          <p:cNvPr id="83986" name="Text Box 1044"/>
          <p:cNvSpPr txBox="1">
            <a:spLocks noChangeArrowheads="1"/>
          </p:cNvSpPr>
          <p:nvPr/>
        </p:nvSpPr>
        <p:spPr bwMode="auto">
          <a:xfrm>
            <a:off x="4692650" y="2005013"/>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8</a:t>
            </a:r>
          </a:p>
        </p:txBody>
      </p:sp>
      <p:sp>
        <p:nvSpPr>
          <p:cNvPr id="83987" name="Text Box 1045"/>
          <p:cNvSpPr txBox="1">
            <a:spLocks noChangeArrowheads="1"/>
          </p:cNvSpPr>
          <p:nvPr/>
        </p:nvSpPr>
        <p:spPr bwMode="auto">
          <a:xfrm>
            <a:off x="5013325" y="2005013"/>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9</a:t>
            </a:r>
          </a:p>
        </p:txBody>
      </p:sp>
      <p:sp>
        <p:nvSpPr>
          <p:cNvPr id="83988" name="Text Box 1046"/>
          <p:cNvSpPr txBox="1">
            <a:spLocks noChangeArrowheads="1"/>
          </p:cNvSpPr>
          <p:nvPr/>
        </p:nvSpPr>
        <p:spPr bwMode="auto">
          <a:xfrm>
            <a:off x="5335588" y="2051050"/>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1E16E4"/>
                </a:solidFill>
                <a:latin typeface="Courier New" pitchFamily="49" charset="0"/>
              </a:rPr>
              <a:t>10</a:t>
            </a:r>
          </a:p>
        </p:txBody>
      </p:sp>
      <p:sp>
        <p:nvSpPr>
          <p:cNvPr id="83989" name="Text Box 1047"/>
          <p:cNvSpPr txBox="1">
            <a:spLocks noChangeArrowheads="1"/>
          </p:cNvSpPr>
          <p:nvPr/>
        </p:nvSpPr>
        <p:spPr bwMode="auto">
          <a:xfrm>
            <a:off x="5657850" y="2051050"/>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1E16E4"/>
                </a:solidFill>
                <a:latin typeface="Courier New" pitchFamily="49" charset="0"/>
              </a:rPr>
              <a:t>11</a:t>
            </a:r>
          </a:p>
        </p:txBody>
      </p:sp>
      <p:sp>
        <p:nvSpPr>
          <p:cNvPr id="83990" name="Text Box 1048"/>
          <p:cNvSpPr txBox="1">
            <a:spLocks noChangeArrowheads="1"/>
          </p:cNvSpPr>
          <p:nvPr/>
        </p:nvSpPr>
        <p:spPr bwMode="auto">
          <a:xfrm>
            <a:off x="5978525" y="2051050"/>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1E16E4"/>
                </a:solidFill>
                <a:latin typeface="Courier New" pitchFamily="49" charset="0"/>
              </a:rPr>
              <a:t>12</a:t>
            </a:r>
          </a:p>
        </p:txBody>
      </p:sp>
      <p:sp>
        <p:nvSpPr>
          <p:cNvPr id="83991" name="Text Box 1049"/>
          <p:cNvSpPr txBox="1">
            <a:spLocks noChangeArrowheads="1"/>
          </p:cNvSpPr>
          <p:nvPr/>
        </p:nvSpPr>
        <p:spPr bwMode="auto">
          <a:xfrm>
            <a:off x="6300788" y="2051050"/>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1E16E4"/>
                </a:solidFill>
                <a:latin typeface="Courier New" pitchFamily="49" charset="0"/>
              </a:rPr>
              <a:t>13</a:t>
            </a:r>
          </a:p>
        </p:txBody>
      </p:sp>
      <p:sp>
        <p:nvSpPr>
          <p:cNvPr id="83992" name="Text Box 1050"/>
          <p:cNvSpPr txBox="1">
            <a:spLocks noChangeArrowheads="1"/>
          </p:cNvSpPr>
          <p:nvPr/>
        </p:nvSpPr>
        <p:spPr bwMode="auto">
          <a:xfrm>
            <a:off x="6623050" y="2051050"/>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1E16E4"/>
                </a:solidFill>
                <a:latin typeface="Courier New" pitchFamily="49" charset="0"/>
              </a:rPr>
              <a:t>14</a:t>
            </a:r>
          </a:p>
        </p:txBody>
      </p:sp>
      <p:sp>
        <p:nvSpPr>
          <p:cNvPr id="83993" name="Text Box 1051"/>
          <p:cNvSpPr txBox="1">
            <a:spLocks noChangeArrowheads="1"/>
          </p:cNvSpPr>
          <p:nvPr/>
        </p:nvSpPr>
        <p:spPr bwMode="auto">
          <a:xfrm>
            <a:off x="6943725" y="2051050"/>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1E16E4"/>
                </a:solidFill>
                <a:latin typeface="Courier New" pitchFamily="49" charset="0"/>
              </a:rPr>
              <a:t>15</a:t>
            </a:r>
          </a:p>
        </p:txBody>
      </p:sp>
      <p:sp>
        <p:nvSpPr>
          <p:cNvPr id="83994" name="Text Box 1052"/>
          <p:cNvSpPr txBox="1">
            <a:spLocks noChangeArrowheads="1"/>
          </p:cNvSpPr>
          <p:nvPr/>
        </p:nvSpPr>
        <p:spPr bwMode="auto">
          <a:xfrm>
            <a:off x="7265988" y="2051050"/>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1E16E4"/>
                </a:solidFill>
                <a:latin typeface="Courier New" pitchFamily="49" charset="0"/>
              </a:rPr>
              <a:t>16</a:t>
            </a:r>
          </a:p>
        </p:txBody>
      </p:sp>
      <p:sp>
        <p:nvSpPr>
          <p:cNvPr id="83995" name="Text Box 1053"/>
          <p:cNvSpPr txBox="1">
            <a:spLocks noChangeArrowheads="1"/>
          </p:cNvSpPr>
          <p:nvPr/>
        </p:nvSpPr>
        <p:spPr bwMode="auto">
          <a:xfrm>
            <a:off x="7588250" y="2051050"/>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1E16E4"/>
                </a:solidFill>
                <a:latin typeface="Courier New" pitchFamily="49" charset="0"/>
              </a:rPr>
              <a:t>17</a:t>
            </a:r>
          </a:p>
        </p:txBody>
      </p:sp>
      <p:sp>
        <p:nvSpPr>
          <p:cNvPr id="83996" name="Text Box 1054"/>
          <p:cNvSpPr txBox="1">
            <a:spLocks noChangeArrowheads="1"/>
          </p:cNvSpPr>
          <p:nvPr/>
        </p:nvSpPr>
        <p:spPr bwMode="auto">
          <a:xfrm>
            <a:off x="7908925" y="2051050"/>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1E16E4"/>
                </a:solidFill>
                <a:latin typeface="Courier New" pitchFamily="49" charset="0"/>
              </a:rPr>
              <a:t>18</a:t>
            </a:r>
          </a:p>
        </p:txBody>
      </p:sp>
      <p:sp>
        <p:nvSpPr>
          <p:cNvPr id="83997" name="Rectangle 1055"/>
          <p:cNvSpPr>
            <a:spLocks noChangeArrowheads="1"/>
          </p:cNvSpPr>
          <p:nvPr/>
        </p:nvSpPr>
        <p:spPr bwMode="auto">
          <a:xfrm>
            <a:off x="1371600" y="4495800"/>
            <a:ext cx="2676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1E16E4"/>
                </a:solidFill>
                <a:latin typeface="Courier New" pitchFamily="49" charset="0"/>
              </a:rPr>
              <a:t>s[4]</a:t>
            </a:r>
            <a:r>
              <a:rPr lang="en-US" b="1">
                <a:latin typeface="Courier New" pitchFamily="49" charset="0"/>
              </a:rPr>
              <a:t> </a:t>
            </a:r>
            <a:r>
              <a:rPr lang="en-US">
                <a:latin typeface="Times" pitchFamily="-106" charset="0"/>
              </a:rPr>
              <a:t>returns</a:t>
            </a:r>
            <a:r>
              <a:rPr lang="en-US" b="1">
                <a:latin typeface="Courier New" pitchFamily="49" charset="0"/>
              </a:rPr>
              <a:t> </a:t>
            </a:r>
            <a:r>
              <a:rPr lang="en-US" b="1">
                <a:solidFill>
                  <a:srgbClr val="1E16E4"/>
                </a:solidFill>
                <a:latin typeface="Courier New" pitchFamily="49" charset="0"/>
              </a:rPr>
              <a:t>'e'</a:t>
            </a:r>
            <a:endParaRPr lang="en-US" b="1">
              <a:latin typeface="Courier New" pitchFamily="49" charset="0"/>
            </a:endParaRPr>
          </a:p>
        </p:txBody>
      </p:sp>
      <p:sp>
        <p:nvSpPr>
          <p:cNvPr id="83998" name="Rectangle 1056"/>
          <p:cNvSpPr>
            <a:spLocks noChangeArrowheads="1"/>
          </p:cNvSpPr>
          <p:nvPr/>
        </p:nvSpPr>
        <p:spPr bwMode="auto">
          <a:xfrm>
            <a:off x="1376363" y="5486400"/>
            <a:ext cx="49482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a:solidFill>
                  <a:srgbClr val="1E16E4"/>
                </a:solidFill>
                <a:latin typeface="Courier New" pitchFamily="49" charset="0"/>
              </a:rPr>
              <a:t>s[len(s)/2] </a:t>
            </a:r>
            <a:r>
              <a:rPr lang="en-US">
                <a:latin typeface="Times" pitchFamily="-106" charset="0"/>
              </a:rPr>
              <a:t>returns</a:t>
            </a:r>
            <a:r>
              <a:rPr lang="en-US" b="1">
                <a:latin typeface="Courier New" pitchFamily="49" charset="0"/>
              </a:rPr>
              <a:t> </a:t>
            </a:r>
            <a:r>
              <a:rPr lang="en-US" b="1">
                <a:solidFill>
                  <a:srgbClr val="1E16E4"/>
                </a:solidFill>
                <a:latin typeface="Courier New" pitchFamily="49" charset="0"/>
              </a:rPr>
              <a:t>'d'</a:t>
            </a:r>
          </a:p>
        </p:txBody>
      </p:sp>
      <p:sp>
        <p:nvSpPr>
          <p:cNvPr id="83999" name="Rectangle 1057"/>
          <p:cNvSpPr>
            <a:spLocks noChangeArrowheads="1"/>
          </p:cNvSpPr>
          <p:nvPr/>
        </p:nvSpPr>
        <p:spPr bwMode="auto">
          <a:xfrm>
            <a:off x="1376363" y="5905500"/>
            <a:ext cx="42624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a:solidFill>
                  <a:srgbClr val="1E16E4"/>
                </a:solidFill>
                <a:latin typeface="Courier New" pitchFamily="49" charset="0"/>
              </a:rPr>
              <a:t>s[len(s)-1] </a:t>
            </a:r>
            <a:r>
              <a:rPr lang="en-US">
                <a:latin typeface="Times" pitchFamily="-106" charset="0"/>
              </a:rPr>
              <a:t>returns</a:t>
            </a:r>
            <a:r>
              <a:rPr lang="en-US" b="1">
                <a:latin typeface="Courier New" pitchFamily="49" charset="0"/>
              </a:rPr>
              <a:t> </a:t>
            </a:r>
            <a:r>
              <a:rPr lang="en-US" b="1">
                <a:solidFill>
                  <a:srgbClr val="1E16E4"/>
                </a:solidFill>
                <a:latin typeface="Courier New" pitchFamily="49" charset="0"/>
              </a:rPr>
              <a:t>'e'</a:t>
            </a:r>
          </a:p>
        </p:txBody>
      </p:sp>
      <p:sp>
        <p:nvSpPr>
          <p:cNvPr id="84000" name="Rectangle 1058"/>
          <p:cNvSpPr>
            <a:spLocks noChangeArrowheads="1"/>
          </p:cNvSpPr>
          <p:nvPr/>
        </p:nvSpPr>
        <p:spPr bwMode="auto">
          <a:xfrm>
            <a:off x="1376363" y="6324600"/>
            <a:ext cx="414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1E16E4"/>
                </a:solidFill>
                <a:latin typeface="Courier New" pitchFamily="49" charset="0"/>
              </a:rPr>
              <a:t>s[len(s)] </a:t>
            </a:r>
            <a:r>
              <a:rPr lang="en-US">
                <a:latin typeface="Times" pitchFamily="-106" charset="0"/>
              </a:rPr>
              <a:t>returns and error!</a:t>
            </a:r>
            <a:endParaRPr lang="en-US" b="1">
              <a:solidFill>
                <a:srgbClr val="1E16E4"/>
              </a:solidFill>
              <a:latin typeface="Courier New" pitchFamily="49" charset="0"/>
            </a:endParaRPr>
          </a:p>
        </p:txBody>
      </p:sp>
      <p:sp>
        <p:nvSpPr>
          <p:cNvPr id="84001" name="Text Box 1059"/>
          <p:cNvSpPr txBox="1">
            <a:spLocks noChangeArrowheads="1"/>
          </p:cNvSpPr>
          <p:nvPr/>
        </p:nvSpPr>
        <p:spPr bwMode="auto">
          <a:xfrm>
            <a:off x="5257800" y="3382963"/>
            <a:ext cx="3581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b="1">
                <a:solidFill>
                  <a:srgbClr val="B410CE"/>
                </a:solidFill>
                <a:latin typeface="Courier New" pitchFamily="49" charset="0"/>
              </a:rPr>
              <a:t>python</a:t>
            </a:r>
            <a:r>
              <a:rPr lang="en-US">
                <a:solidFill>
                  <a:srgbClr val="B410CE"/>
                </a:solidFill>
                <a:latin typeface="Times" pitchFamily="-106" charset="0"/>
              </a:rPr>
              <a:t>  </a:t>
            </a:r>
            <a:r>
              <a:rPr lang="en-US" b="1">
                <a:solidFill>
                  <a:srgbClr val="B410CE"/>
                </a:solidFill>
                <a:latin typeface="Courier New" pitchFamily="49" charset="0"/>
              </a:rPr>
              <a:t>!=</a:t>
            </a:r>
            <a:r>
              <a:rPr lang="en-US">
                <a:solidFill>
                  <a:srgbClr val="B410CE"/>
                </a:solidFill>
                <a:latin typeface="Times" pitchFamily="-106" charset="0"/>
              </a:rPr>
              <a:t>  </a:t>
            </a:r>
            <a:r>
              <a:rPr lang="en-US">
                <a:solidFill>
                  <a:srgbClr val="B410CE"/>
                </a:solidFill>
                <a:latin typeface="Baskerville Semibold" pitchFamily="-106" charset="0"/>
              </a:rPr>
              <a:t>English</a:t>
            </a:r>
            <a:endParaRPr lang="en-US">
              <a:solidFill>
                <a:srgbClr val="B410CE"/>
              </a:solidFill>
              <a:latin typeface="Times" pitchFamily="-106" charset="0"/>
            </a:endParaRPr>
          </a:p>
        </p:txBody>
      </p:sp>
      <p:sp>
        <p:nvSpPr>
          <p:cNvPr id="84002" name="Text Box 1060"/>
          <p:cNvSpPr txBox="1">
            <a:spLocks noChangeArrowheads="1"/>
          </p:cNvSpPr>
          <p:nvPr/>
        </p:nvSpPr>
        <p:spPr bwMode="auto">
          <a:xfrm>
            <a:off x="6486525" y="3916363"/>
            <a:ext cx="23526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1200">
                <a:latin typeface="Baskerville Semibold" pitchFamily="-106" charset="0"/>
              </a:rPr>
              <a:t>'h' is the </a:t>
            </a:r>
            <a:r>
              <a:rPr lang="en-US" sz="1200" i="1">
                <a:latin typeface="Baskerville Semibold" pitchFamily="-106" charset="0"/>
              </a:rPr>
              <a:t>first </a:t>
            </a:r>
            <a:r>
              <a:rPr lang="en-US" sz="1200">
                <a:latin typeface="Baskerville Semibold" pitchFamily="-106" charset="0"/>
              </a:rPr>
              <a:t>character of s</a:t>
            </a:r>
          </a:p>
        </p:txBody>
      </p:sp>
      <p:sp>
        <p:nvSpPr>
          <p:cNvPr id="84003" name="Text Box 1061"/>
          <p:cNvSpPr txBox="1">
            <a:spLocks noChangeArrowheads="1"/>
          </p:cNvSpPr>
          <p:nvPr/>
        </p:nvSpPr>
        <p:spPr bwMode="auto">
          <a:xfrm>
            <a:off x="6015038" y="4221163"/>
            <a:ext cx="282416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1200">
                <a:latin typeface="Baskerville Semibold" pitchFamily="-106" charset="0"/>
              </a:rPr>
              <a:t>' ' is the </a:t>
            </a:r>
            <a:r>
              <a:rPr lang="en-US" sz="1200" i="1">
                <a:latin typeface="Baskerville Semibold" pitchFamily="-106" charset="0"/>
              </a:rPr>
              <a:t>seventh </a:t>
            </a:r>
            <a:r>
              <a:rPr lang="en-US" sz="1200">
                <a:latin typeface="Baskerville Semibold" pitchFamily="-106" charset="0"/>
              </a:rPr>
              <a:t>character of s</a:t>
            </a:r>
          </a:p>
        </p:txBody>
      </p:sp>
      <p:sp>
        <p:nvSpPr>
          <p:cNvPr id="84004" name="Text Box 1062"/>
          <p:cNvSpPr txBox="1">
            <a:spLocks noChangeArrowheads="1"/>
          </p:cNvSpPr>
          <p:nvPr/>
        </p:nvSpPr>
        <p:spPr bwMode="auto">
          <a:xfrm>
            <a:off x="7848600" y="5962650"/>
            <a:ext cx="1143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1000">
                <a:solidFill>
                  <a:srgbClr val="067B0E"/>
                </a:solidFill>
                <a:latin typeface="Comic Sans MS" pitchFamily="66" charset="0"/>
              </a:rPr>
              <a:t>Soy aquí!</a:t>
            </a:r>
          </a:p>
        </p:txBody>
      </p:sp>
      <p:sp>
        <p:nvSpPr>
          <p:cNvPr id="84005" name="Text Box 1063"/>
          <p:cNvSpPr txBox="1">
            <a:spLocks noChangeArrowheads="1"/>
          </p:cNvSpPr>
          <p:nvPr/>
        </p:nvSpPr>
        <p:spPr bwMode="auto">
          <a:xfrm>
            <a:off x="5638800" y="4525963"/>
            <a:ext cx="32004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1200">
                <a:latin typeface="Baskerville Semibold" pitchFamily="-106" charset="0"/>
              </a:rPr>
              <a:t>'e' is the </a:t>
            </a:r>
            <a:r>
              <a:rPr lang="en-US" sz="1200" i="1">
                <a:latin typeface="Baskerville Semibold" pitchFamily="-106" charset="0"/>
              </a:rPr>
              <a:t>nineteenth </a:t>
            </a:r>
            <a:r>
              <a:rPr lang="en-US" sz="1200">
                <a:latin typeface="Baskerville Semibold" pitchFamily="-106" charset="0"/>
              </a:rPr>
              <a:t>character of s</a:t>
            </a:r>
          </a:p>
        </p:txBody>
      </p:sp>
      <p:sp>
        <p:nvSpPr>
          <p:cNvPr id="84006" name="Text Box 1064"/>
          <p:cNvSpPr txBox="1">
            <a:spLocks noChangeArrowheads="1"/>
          </p:cNvSpPr>
          <p:nvPr/>
        </p:nvSpPr>
        <p:spPr bwMode="auto">
          <a:xfrm>
            <a:off x="6477000" y="5029200"/>
            <a:ext cx="2362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1200">
                <a:latin typeface="Baskerville Semibold" pitchFamily="-106" charset="0"/>
              </a:rPr>
              <a:t>but python and English agree that s is 19 characters long</a:t>
            </a:r>
          </a:p>
        </p:txBody>
      </p:sp>
      <p:sp>
        <p:nvSpPr>
          <p:cNvPr id="84007" name="Text Box 1065"/>
          <p:cNvSpPr txBox="1">
            <a:spLocks noChangeArrowheads="1"/>
          </p:cNvSpPr>
          <p:nvPr/>
        </p:nvSpPr>
        <p:spPr bwMode="auto">
          <a:xfrm>
            <a:off x="1600200" y="4876800"/>
            <a:ext cx="2209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200">
                <a:latin typeface="Times" pitchFamily="-106" charset="0"/>
              </a:rPr>
              <a:t>What index returns 'e'?</a:t>
            </a:r>
          </a:p>
        </p:txBody>
      </p:sp>
      <p:sp>
        <p:nvSpPr>
          <p:cNvPr id="84008" name="Rectangle 1066"/>
          <p:cNvSpPr>
            <a:spLocks noChangeArrowheads="1"/>
          </p:cNvSpPr>
          <p:nvPr/>
        </p:nvSpPr>
        <p:spPr bwMode="auto">
          <a:xfrm>
            <a:off x="228600" y="5715000"/>
            <a:ext cx="11430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800">
                <a:latin typeface="Times" pitchFamily="-106" charset="0"/>
              </a:rPr>
              <a:t>What do these return?</a:t>
            </a:r>
          </a:p>
        </p:txBody>
      </p:sp>
      <p:grpSp>
        <p:nvGrpSpPr>
          <p:cNvPr id="84009" name="Group 1067"/>
          <p:cNvGrpSpPr>
            <a:grpSpLocks/>
          </p:cNvGrpSpPr>
          <p:nvPr/>
        </p:nvGrpSpPr>
        <p:grpSpPr bwMode="auto">
          <a:xfrm>
            <a:off x="8420100" y="6229350"/>
            <a:ext cx="409575" cy="533400"/>
            <a:chOff x="2928" y="1051"/>
            <a:chExt cx="840" cy="957"/>
          </a:xfrm>
        </p:grpSpPr>
        <p:sp>
          <p:nvSpPr>
            <p:cNvPr id="84014" name="Freeform 1068"/>
            <p:cNvSpPr>
              <a:spLocks/>
            </p:cNvSpPr>
            <p:nvPr/>
          </p:nvSpPr>
          <p:spPr bwMode="auto">
            <a:xfrm>
              <a:off x="2928" y="1759"/>
              <a:ext cx="810" cy="249"/>
            </a:xfrm>
            <a:custGeom>
              <a:avLst/>
              <a:gdLst>
                <a:gd name="T0" fmla="*/ 4 w 1048"/>
                <a:gd name="T1" fmla="*/ 21 h 250"/>
                <a:gd name="T2" fmla="*/ 7 w 1048"/>
                <a:gd name="T3" fmla="*/ 83 h 250"/>
                <a:gd name="T4" fmla="*/ 7 w 1048"/>
                <a:gd name="T5" fmla="*/ 111 h 250"/>
                <a:gd name="T6" fmla="*/ 8 w 1048"/>
                <a:gd name="T7" fmla="*/ 125 h 250"/>
                <a:gd name="T8" fmla="*/ 8 w 1048"/>
                <a:gd name="T9" fmla="*/ 160 h 250"/>
                <a:gd name="T10" fmla="*/ 5 w 1048"/>
                <a:gd name="T11" fmla="*/ 229 h 250"/>
                <a:gd name="T12" fmla="*/ 2 w 1048"/>
                <a:gd name="T13" fmla="*/ 209 h 250"/>
                <a:gd name="T14" fmla="*/ 0 w 1048"/>
                <a:gd name="T15" fmla="*/ 188 h 250"/>
                <a:gd name="T16" fmla="*/ 2 w 1048"/>
                <a:gd name="T17" fmla="*/ 154 h 250"/>
                <a:gd name="T18" fmla="*/ 2 w 1048"/>
                <a:gd name="T19" fmla="*/ 125 h 250"/>
                <a:gd name="T20" fmla="*/ 2 w 1048"/>
                <a:gd name="T21" fmla="*/ 76 h 250"/>
                <a:gd name="T22" fmla="*/ 2 w 1048"/>
                <a:gd name="T23" fmla="*/ 55 h 250"/>
                <a:gd name="T24" fmla="*/ 2 w 1048"/>
                <a:gd name="T25" fmla="*/ 28 h 250"/>
                <a:gd name="T26" fmla="*/ 3 w 1048"/>
                <a:gd name="T27" fmla="*/ 14 h 250"/>
                <a:gd name="T28" fmla="*/ 4 w 1048"/>
                <a:gd name="T29" fmla="*/ 28 h 250"/>
                <a:gd name="T30" fmla="*/ 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84015" name="Oval 1069"/>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84016" name="Oval 1070"/>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4017" name="Oval 1071"/>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4018" name="Oval 1072"/>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4019" name="Oval 1073"/>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4020" name="Oval 1074"/>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4021" name="Oval 1075"/>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4022" name="AutoShape 1076"/>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84023" name="Freeform 1077"/>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84024" name="Freeform 1078"/>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84025" name="Freeform 1079"/>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84026" name="Freeform 1080"/>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84010" name="Rectangle 1081"/>
          <p:cNvSpPr>
            <a:spLocks noChangeArrowheads="1"/>
          </p:cNvSpPr>
          <p:nvPr/>
        </p:nvSpPr>
        <p:spPr bwMode="auto">
          <a:xfrm>
            <a:off x="1371600" y="3200400"/>
            <a:ext cx="2859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1E16E4"/>
                </a:solidFill>
                <a:latin typeface="Courier New" pitchFamily="49" charset="0"/>
              </a:rPr>
              <a:t>len(s)</a:t>
            </a:r>
            <a:r>
              <a:rPr lang="en-US" b="1">
                <a:latin typeface="Courier New" pitchFamily="49" charset="0"/>
              </a:rPr>
              <a:t> </a:t>
            </a:r>
            <a:r>
              <a:rPr lang="en-US">
                <a:latin typeface="Times" pitchFamily="-106" charset="0"/>
              </a:rPr>
              <a:t>returns</a:t>
            </a:r>
            <a:r>
              <a:rPr lang="en-US" b="1">
                <a:latin typeface="Courier New" pitchFamily="49" charset="0"/>
              </a:rPr>
              <a:t> </a:t>
            </a:r>
            <a:r>
              <a:rPr lang="en-US" b="1">
                <a:solidFill>
                  <a:srgbClr val="1E16E4"/>
                </a:solidFill>
                <a:latin typeface="Courier New" pitchFamily="49" charset="0"/>
              </a:rPr>
              <a:t>19</a:t>
            </a:r>
            <a:endParaRPr lang="en-US" b="1">
              <a:latin typeface="Courier New" pitchFamily="49" charset="0"/>
            </a:endParaRPr>
          </a:p>
        </p:txBody>
      </p:sp>
      <p:sp>
        <p:nvSpPr>
          <p:cNvPr id="84011" name="Text Box 1082"/>
          <p:cNvSpPr txBox="1">
            <a:spLocks noChangeArrowheads="1"/>
          </p:cNvSpPr>
          <p:nvPr/>
        </p:nvSpPr>
        <p:spPr bwMode="auto">
          <a:xfrm>
            <a:off x="4127500" y="4564063"/>
            <a:ext cx="1524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a:t>(or 16 or 18)</a:t>
            </a:r>
          </a:p>
        </p:txBody>
      </p:sp>
      <p:sp>
        <p:nvSpPr>
          <p:cNvPr id="84012" name="Text Box 1083"/>
          <p:cNvSpPr txBox="1">
            <a:spLocks noChangeArrowheads="1"/>
          </p:cNvSpPr>
          <p:nvPr/>
        </p:nvSpPr>
        <p:spPr bwMode="auto">
          <a:xfrm>
            <a:off x="5410200" y="5562600"/>
            <a:ext cx="1524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a:t>(the first)</a:t>
            </a:r>
          </a:p>
        </p:txBody>
      </p:sp>
      <p:sp>
        <p:nvSpPr>
          <p:cNvPr id="84013" name="Text Box 1084"/>
          <p:cNvSpPr txBox="1">
            <a:spLocks noChangeArrowheads="1"/>
          </p:cNvSpPr>
          <p:nvPr/>
        </p:nvSpPr>
        <p:spPr bwMode="auto">
          <a:xfrm>
            <a:off x="5410200" y="5972175"/>
            <a:ext cx="1524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a:t>(the last)</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994" name="Group 2"/>
          <p:cNvGrpSpPr>
            <a:grpSpLocks/>
          </p:cNvGrpSpPr>
          <p:nvPr/>
        </p:nvGrpSpPr>
        <p:grpSpPr bwMode="auto">
          <a:xfrm>
            <a:off x="609600" y="1114425"/>
            <a:ext cx="7924800" cy="180975"/>
            <a:chOff x="295" y="1311"/>
            <a:chExt cx="5177" cy="114"/>
          </a:xfrm>
        </p:grpSpPr>
        <p:sp>
          <p:nvSpPr>
            <p:cNvPr id="84997"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84998"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84995" name="Text Box 5"/>
          <p:cNvSpPr txBox="1">
            <a:spLocks noChangeArrowheads="1"/>
          </p:cNvSpPr>
          <p:nvPr/>
        </p:nvSpPr>
        <p:spPr bwMode="auto">
          <a:xfrm>
            <a:off x="838200" y="228600"/>
            <a:ext cx="7467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000">
                <a:latin typeface="Times" pitchFamily="-106" charset="0"/>
              </a:rPr>
              <a:t>Lists ~ Strings </a:t>
            </a:r>
            <a:r>
              <a:rPr lang="en-US" sz="4000" i="1">
                <a:latin typeface="Times" pitchFamily="-106" charset="0"/>
              </a:rPr>
              <a:t>of anything</a:t>
            </a:r>
            <a:endParaRPr lang="en-US" sz="4000">
              <a:latin typeface="Times" pitchFamily="-106" charset="0"/>
            </a:endParaRPr>
          </a:p>
        </p:txBody>
      </p:sp>
      <p:sp>
        <p:nvSpPr>
          <p:cNvPr id="84996" name="Text Box 6"/>
          <p:cNvSpPr txBox="1">
            <a:spLocks noChangeArrowheads="1"/>
          </p:cNvSpPr>
          <p:nvPr/>
        </p:nvSpPr>
        <p:spPr bwMode="auto">
          <a:xfrm>
            <a:off x="762000" y="1676400"/>
            <a:ext cx="7543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b="1">
                <a:latin typeface="Courier New" pitchFamily="49" charset="0"/>
              </a:rPr>
              <a:t>L = [ 3.14, [2,40], </a:t>
            </a:r>
            <a:r>
              <a:rPr lang="en-US" b="1">
                <a:solidFill>
                  <a:srgbClr val="1E16E4"/>
                </a:solidFill>
                <a:latin typeface="Courier New" pitchFamily="49" charset="0"/>
              </a:rPr>
              <a:t>'third'</a:t>
            </a:r>
            <a:r>
              <a:rPr lang="en-US" b="1">
                <a:latin typeface="Courier New" pitchFamily="49" charset="0"/>
              </a:rPr>
              <a:t>, 42 ]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6018" name="Group 2"/>
          <p:cNvGrpSpPr>
            <a:grpSpLocks/>
          </p:cNvGrpSpPr>
          <p:nvPr/>
        </p:nvGrpSpPr>
        <p:grpSpPr bwMode="auto">
          <a:xfrm>
            <a:off x="609600" y="1114425"/>
            <a:ext cx="7924800" cy="180975"/>
            <a:chOff x="295" y="1311"/>
            <a:chExt cx="5177" cy="114"/>
          </a:xfrm>
        </p:grpSpPr>
        <p:sp>
          <p:nvSpPr>
            <p:cNvPr id="86024"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86025"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86019" name="Text Box 5"/>
          <p:cNvSpPr txBox="1">
            <a:spLocks noChangeArrowheads="1"/>
          </p:cNvSpPr>
          <p:nvPr/>
        </p:nvSpPr>
        <p:spPr bwMode="auto">
          <a:xfrm>
            <a:off x="838200" y="228600"/>
            <a:ext cx="7467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000">
                <a:latin typeface="Times" pitchFamily="-106" charset="0"/>
              </a:rPr>
              <a:t>Lists ~ Strings </a:t>
            </a:r>
            <a:r>
              <a:rPr lang="en-US" sz="4000" i="1">
                <a:latin typeface="Times" pitchFamily="-106" charset="0"/>
              </a:rPr>
              <a:t>of anything</a:t>
            </a:r>
            <a:endParaRPr lang="en-US" sz="4000">
              <a:latin typeface="Times" pitchFamily="-106" charset="0"/>
            </a:endParaRPr>
          </a:p>
        </p:txBody>
      </p:sp>
      <p:sp>
        <p:nvSpPr>
          <p:cNvPr id="86020" name="Text Box 6"/>
          <p:cNvSpPr txBox="1">
            <a:spLocks noChangeArrowheads="1"/>
          </p:cNvSpPr>
          <p:nvPr/>
        </p:nvSpPr>
        <p:spPr bwMode="auto">
          <a:xfrm>
            <a:off x="762000" y="1676400"/>
            <a:ext cx="7543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b="1">
                <a:latin typeface="Courier New" pitchFamily="49" charset="0"/>
              </a:rPr>
              <a:t>L = [ 3.14, [2,40], </a:t>
            </a:r>
            <a:r>
              <a:rPr lang="en-US" b="1">
                <a:solidFill>
                  <a:srgbClr val="1E16E4"/>
                </a:solidFill>
                <a:latin typeface="Courier New" pitchFamily="49" charset="0"/>
              </a:rPr>
              <a:t>'third'</a:t>
            </a:r>
            <a:r>
              <a:rPr lang="en-US" b="1">
                <a:latin typeface="Courier New" pitchFamily="49" charset="0"/>
              </a:rPr>
              <a:t>, 42 ] </a:t>
            </a:r>
          </a:p>
        </p:txBody>
      </p:sp>
      <p:sp>
        <p:nvSpPr>
          <p:cNvPr id="86021" name="Line 7"/>
          <p:cNvSpPr>
            <a:spLocks noChangeShapeType="1"/>
          </p:cNvSpPr>
          <p:nvPr/>
        </p:nvSpPr>
        <p:spPr bwMode="auto">
          <a:xfrm flipH="1" flipV="1">
            <a:off x="2363788" y="2105025"/>
            <a:ext cx="762000" cy="381000"/>
          </a:xfrm>
          <a:prstGeom prst="line">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6022" name="Line 8"/>
          <p:cNvSpPr>
            <a:spLocks noChangeShapeType="1"/>
          </p:cNvSpPr>
          <p:nvPr/>
        </p:nvSpPr>
        <p:spPr bwMode="auto">
          <a:xfrm flipV="1">
            <a:off x="6402388" y="2095500"/>
            <a:ext cx="976312" cy="396875"/>
          </a:xfrm>
          <a:prstGeom prst="line">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6023" name="Text Box 9"/>
          <p:cNvSpPr txBox="1">
            <a:spLocks noChangeArrowheads="1"/>
          </p:cNvSpPr>
          <p:nvPr/>
        </p:nvSpPr>
        <p:spPr bwMode="auto">
          <a:xfrm>
            <a:off x="2819400" y="2254250"/>
            <a:ext cx="37338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a:solidFill>
                  <a:schemeClr val="accent2"/>
                </a:solidFill>
                <a:latin typeface="Comic Sans MS" pitchFamily="66" charset="0"/>
              </a:rPr>
              <a:t>These square brackets tell python that you want a list.</a:t>
            </a:r>
          </a:p>
          <a:p>
            <a:pPr algn="ctr">
              <a:spcBef>
                <a:spcPct val="50000"/>
              </a:spcBef>
            </a:pPr>
            <a:r>
              <a:rPr lang="en-US" sz="1800">
                <a:solidFill>
                  <a:schemeClr val="accent2"/>
                </a:solidFill>
                <a:latin typeface="Comic Sans MS" pitchFamily="66" charset="0"/>
              </a:rPr>
              <a:t>Commas separate the elements.</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ext Box 2"/>
          <p:cNvSpPr txBox="1">
            <a:spLocks noChangeArrowheads="1"/>
          </p:cNvSpPr>
          <p:nvPr/>
        </p:nvSpPr>
        <p:spPr bwMode="auto">
          <a:xfrm>
            <a:off x="1524000" y="315913"/>
            <a:ext cx="571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a:solidFill>
                  <a:srgbClr val="1E16E4"/>
                </a:solidFill>
                <a:latin typeface="Comic Sans MS" pitchFamily="66" charset="0"/>
              </a:rPr>
              <a:t>Raising and razing lists</a:t>
            </a:r>
          </a:p>
        </p:txBody>
      </p:sp>
      <p:sp>
        <p:nvSpPr>
          <p:cNvPr id="87043" name="Rectangle 3"/>
          <p:cNvSpPr>
            <a:spLocks noChangeArrowheads="1"/>
          </p:cNvSpPr>
          <p:nvPr/>
        </p:nvSpPr>
        <p:spPr bwMode="auto">
          <a:xfrm>
            <a:off x="304800" y="2362200"/>
            <a:ext cx="35877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latin typeface="Times" pitchFamily="-106" charset="0"/>
              </a:rPr>
              <a:t>What are</a:t>
            </a:r>
            <a:r>
              <a:rPr lang="en-US" sz="1400">
                <a:latin typeface="Courier New" pitchFamily="49" charset="0"/>
              </a:rPr>
              <a:t> </a:t>
            </a:r>
            <a:r>
              <a:rPr lang="en-US" sz="1400" b="1">
                <a:latin typeface="Courier New" pitchFamily="49" charset="0"/>
              </a:rPr>
              <a:t>len(pi)</a:t>
            </a:r>
            <a:r>
              <a:rPr lang="en-US" sz="1400">
                <a:latin typeface="Times" pitchFamily="-106" charset="0"/>
              </a:rPr>
              <a:t>,</a:t>
            </a:r>
            <a:r>
              <a:rPr lang="en-US" sz="1400">
                <a:latin typeface="Courier New" pitchFamily="49" charset="0"/>
              </a:rPr>
              <a:t> </a:t>
            </a:r>
            <a:r>
              <a:rPr lang="en-US" sz="1400" b="1">
                <a:latin typeface="Courier New" pitchFamily="49" charset="0"/>
              </a:rPr>
              <a:t>len(Q)</a:t>
            </a:r>
            <a:r>
              <a:rPr lang="en-US" sz="1400">
                <a:latin typeface="Times" pitchFamily="-106" charset="0"/>
              </a:rPr>
              <a:t>,</a:t>
            </a:r>
            <a:r>
              <a:rPr lang="en-US" sz="1400">
                <a:latin typeface="Courier New" pitchFamily="49" charset="0"/>
              </a:rPr>
              <a:t> </a:t>
            </a:r>
            <a:r>
              <a:rPr lang="en-US" sz="1400" b="1">
                <a:latin typeface="Courier New" pitchFamily="49" charset="0"/>
              </a:rPr>
              <a:t>len(Q[1])</a:t>
            </a:r>
            <a:endParaRPr lang="en-US" sz="1400">
              <a:latin typeface="Times" pitchFamily="-106" charset="0"/>
            </a:endParaRPr>
          </a:p>
        </p:txBody>
      </p:sp>
      <p:sp>
        <p:nvSpPr>
          <p:cNvPr id="87044" name="Text Box 4"/>
          <p:cNvSpPr txBox="1">
            <a:spLocks noChangeArrowheads="1"/>
          </p:cNvSpPr>
          <p:nvPr/>
        </p:nvSpPr>
        <p:spPr bwMode="auto">
          <a:xfrm>
            <a:off x="6629400" y="152400"/>
            <a:ext cx="23622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4200" i="1">
                <a:latin typeface="Times" pitchFamily="-106" charset="0"/>
              </a:rPr>
              <a:t>"Quiz"</a:t>
            </a:r>
          </a:p>
        </p:txBody>
      </p:sp>
      <p:sp>
        <p:nvSpPr>
          <p:cNvPr id="87045" name="Text Box 5"/>
          <p:cNvSpPr txBox="1">
            <a:spLocks noChangeArrowheads="1"/>
          </p:cNvSpPr>
          <p:nvPr/>
        </p:nvSpPr>
        <p:spPr bwMode="auto">
          <a:xfrm>
            <a:off x="685800" y="966788"/>
            <a:ext cx="3124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b="1">
                <a:latin typeface="Courier New" pitchFamily="49" charset="0"/>
              </a:rPr>
              <a:t>pi = [3,1,4,1,5,9]</a:t>
            </a:r>
          </a:p>
        </p:txBody>
      </p:sp>
      <p:sp>
        <p:nvSpPr>
          <p:cNvPr id="87046" name="Text Box 6"/>
          <p:cNvSpPr txBox="1">
            <a:spLocks noChangeArrowheads="1"/>
          </p:cNvSpPr>
          <p:nvPr/>
        </p:nvSpPr>
        <p:spPr bwMode="auto">
          <a:xfrm>
            <a:off x="4038600" y="966788"/>
            <a:ext cx="4038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b="1">
                <a:latin typeface="Courier New" pitchFamily="49" charset="0"/>
              </a:rPr>
              <a:t>Q = [ 'pi', "isn't", [4,2] ] </a:t>
            </a:r>
          </a:p>
        </p:txBody>
      </p:sp>
      <p:sp>
        <p:nvSpPr>
          <p:cNvPr id="87047" name="Rectangle 7"/>
          <p:cNvSpPr>
            <a:spLocks noChangeArrowheads="1"/>
          </p:cNvSpPr>
          <p:nvPr/>
        </p:nvSpPr>
        <p:spPr bwMode="auto">
          <a:xfrm>
            <a:off x="304800" y="36576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slice of </a:t>
            </a:r>
            <a:r>
              <a:rPr lang="en-US" sz="1400" b="1">
                <a:latin typeface="Courier New" pitchFamily="49" charset="0"/>
              </a:rPr>
              <a:t>pi</a:t>
            </a:r>
            <a:r>
              <a:rPr lang="en-US" sz="1400">
                <a:latin typeface="Times" pitchFamily="-106" charset="0"/>
              </a:rPr>
              <a:t> is </a:t>
            </a:r>
            <a:r>
              <a:rPr lang="en-US" sz="1400" b="1">
                <a:latin typeface="Courier New" pitchFamily="49" charset="0"/>
              </a:rPr>
              <a:t>[3,4,5]</a:t>
            </a:r>
          </a:p>
        </p:txBody>
      </p:sp>
      <p:sp>
        <p:nvSpPr>
          <p:cNvPr id="87048" name="Rectangle 8"/>
          <p:cNvSpPr>
            <a:spLocks noChangeArrowheads="1"/>
          </p:cNvSpPr>
          <p:nvPr/>
        </p:nvSpPr>
        <p:spPr bwMode="auto">
          <a:xfrm>
            <a:off x="152400" y="5867400"/>
            <a:ext cx="7315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How could you construct </a:t>
            </a:r>
            <a:r>
              <a:rPr lang="en-US" sz="1400" b="1">
                <a:latin typeface="Courier New" pitchFamily="49" charset="0"/>
              </a:rPr>
              <a:t>'pint'</a:t>
            </a:r>
            <a:r>
              <a:rPr lang="en-US" sz="1400">
                <a:latin typeface="Times" pitchFamily="-106" charset="0"/>
              </a:rPr>
              <a:t>  using only </a:t>
            </a:r>
            <a:r>
              <a:rPr lang="en-US" sz="1400" b="1">
                <a:latin typeface="Courier New" pitchFamily="49" charset="0"/>
              </a:rPr>
              <a:t>Q</a:t>
            </a:r>
            <a:r>
              <a:rPr lang="en-US" sz="1400">
                <a:latin typeface="Times" pitchFamily="-106" charset="0"/>
              </a:rPr>
              <a:t>, slicing, indexing, and </a:t>
            </a:r>
            <a:r>
              <a:rPr lang="en-US" sz="1400" b="1">
                <a:latin typeface="Courier New" pitchFamily="49" charset="0"/>
              </a:rPr>
              <a:t>+</a:t>
            </a:r>
            <a:r>
              <a:rPr lang="en-US" sz="1400">
                <a:latin typeface="Times" pitchFamily="-106" charset="0"/>
              </a:rPr>
              <a:t> ?</a:t>
            </a:r>
          </a:p>
        </p:txBody>
      </p:sp>
      <p:sp>
        <p:nvSpPr>
          <p:cNvPr id="87049" name="Rectangle 9"/>
          <p:cNvSpPr>
            <a:spLocks noChangeArrowheads="1"/>
          </p:cNvSpPr>
          <p:nvPr/>
        </p:nvSpPr>
        <p:spPr bwMode="auto">
          <a:xfrm>
            <a:off x="152400" y="6473825"/>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pi[pi[2]]</a:t>
            </a:r>
            <a:r>
              <a:rPr lang="en-US" sz="1400">
                <a:latin typeface="Times" pitchFamily="-106" charset="0"/>
              </a:rPr>
              <a:t>?</a:t>
            </a:r>
          </a:p>
        </p:txBody>
      </p:sp>
      <p:sp>
        <p:nvSpPr>
          <p:cNvPr id="87050" name="Rectangle 10"/>
          <p:cNvSpPr>
            <a:spLocks noChangeArrowheads="1"/>
          </p:cNvSpPr>
          <p:nvPr/>
        </p:nvSpPr>
        <p:spPr bwMode="auto">
          <a:xfrm>
            <a:off x="304800" y="32258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slice of </a:t>
            </a:r>
            <a:r>
              <a:rPr lang="en-US" sz="1400" b="1">
                <a:latin typeface="Courier New" pitchFamily="49" charset="0"/>
              </a:rPr>
              <a:t>pi</a:t>
            </a:r>
            <a:r>
              <a:rPr lang="en-US" sz="1400">
                <a:latin typeface="Times" pitchFamily="-106" charset="0"/>
              </a:rPr>
              <a:t> is </a:t>
            </a:r>
            <a:r>
              <a:rPr lang="en-US" sz="1400" b="1">
                <a:latin typeface="Courier New" pitchFamily="49" charset="0"/>
              </a:rPr>
              <a:t>[9]</a:t>
            </a:r>
            <a:endParaRPr lang="en-US" sz="1400">
              <a:latin typeface="Times" pitchFamily="-106" charset="0"/>
            </a:endParaRPr>
          </a:p>
        </p:txBody>
      </p:sp>
      <p:sp>
        <p:nvSpPr>
          <p:cNvPr id="87051" name="Text Box 12"/>
          <p:cNvSpPr txBox="1">
            <a:spLocks noChangeArrowheads="1"/>
          </p:cNvSpPr>
          <p:nvPr/>
        </p:nvSpPr>
        <p:spPr bwMode="auto">
          <a:xfrm>
            <a:off x="1219200" y="1447800"/>
            <a:ext cx="7086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b="1">
                <a:latin typeface="Courier New" pitchFamily="49" charset="0"/>
              </a:rPr>
              <a:t>message = 'You need parentheses for chemistry !' </a:t>
            </a:r>
          </a:p>
        </p:txBody>
      </p:sp>
      <p:sp>
        <p:nvSpPr>
          <p:cNvPr id="87052" name="Rectangle 13"/>
          <p:cNvSpPr>
            <a:spLocks noChangeArrowheads="1"/>
          </p:cNvSpPr>
          <p:nvPr/>
        </p:nvSpPr>
        <p:spPr bwMode="auto">
          <a:xfrm>
            <a:off x="4724400" y="3897313"/>
            <a:ext cx="3810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slice of </a:t>
            </a:r>
            <a:r>
              <a:rPr lang="en-US" sz="1400" b="1">
                <a:latin typeface="Courier New" pitchFamily="49" charset="0"/>
              </a:rPr>
              <a:t>message</a:t>
            </a:r>
            <a:r>
              <a:rPr lang="en-US" sz="1400">
                <a:latin typeface="Times" pitchFamily="-106" charset="0"/>
              </a:rPr>
              <a:t> is </a:t>
            </a:r>
            <a:r>
              <a:rPr lang="en-US" sz="1400" b="1">
                <a:latin typeface="Courier New" pitchFamily="49" charset="0"/>
              </a:rPr>
              <a:t>'parent'</a:t>
            </a:r>
            <a:endParaRPr lang="en-US" sz="1400">
              <a:latin typeface="Courier New" pitchFamily="49" charset="0"/>
            </a:endParaRPr>
          </a:p>
        </p:txBody>
      </p:sp>
      <p:sp>
        <p:nvSpPr>
          <p:cNvPr id="87053" name="Rectangle 14"/>
          <p:cNvSpPr>
            <a:spLocks noChangeArrowheads="1"/>
          </p:cNvSpPr>
          <p:nvPr/>
        </p:nvSpPr>
        <p:spPr bwMode="auto">
          <a:xfrm>
            <a:off x="4724400" y="53340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message[::5]</a:t>
            </a:r>
            <a:endParaRPr lang="en-US" sz="1400">
              <a:latin typeface="Courier New" pitchFamily="49" charset="0"/>
            </a:endParaRPr>
          </a:p>
        </p:txBody>
      </p:sp>
      <p:sp>
        <p:nvSpPr>
          <p:cNvPr id="87054" name="Rectangle 15"/>
          <p:cNvSpPr>
            <a:spLocks noChangeArrowheads="1"/>
          </p:cNvSpPr>
          <p:nvPr/>
        </p:nvSpPr>
        <p:spPr bwMode="auto">
          <a:xfrm>
            <a:off x="304800" y="4038600"/>
            <a:ext cx="3657600"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the difference between </a:t>
            </a:r>
          </a:p>
          <a:p>
            <a:endParaRPr lang="en-US" sz="1400">
              <a:latin typeface="Times" pitchFamily="-106" charset="0"/>
            </a:endParaRPr>
          </a:p>
          <a:p>
            <a:r>
              <a:rPr lang="en-US" sz="1400" b="1">
                <a:latin typeface="Courier New" pitchFamily="49" charset="0"/>
              </a:rPr>
              <a:t>pi[0] * (pi[1] + pi[2])</a:t>
            </a:r>
            <a:r>
              <a:rPr lang="en-US" sz="1400">
                <a:latin typeface="Times" pitchFamily="-106" charset="0"/>
              </a:rPr>
              <a:t>  </a:t>
            </a:r>
          </a:p>
          <a:p>
            <a:endParaRPr lang="en-US" sz="1400">
              <a:latin typeface="Times" pitchFamily="-106" charset="0"/>
            </a:endParaRPr>
          </a:p>
          <a:p>
            <a:r>
              <a:rPr lang="en-US" sz="1400">
                <a:latin typeface="Times" pitchFamily="-106" charset="0"/>
              </a:rPr>
              <a:t>and   </a:t>
            </a:r>
          </a:p>
          <a:p>
            <a:endParaRPr lang="en-US" sz="1400">
              <a:latin typeface="Times" pitchFamily="-106" charset="0"/>
            </a:endParaRPr>
          </a:p>
          <a:p>
            <a:r>
              <a:rPr lang="en-US" sz="1400" b="1">
                <a:latin typeface="Courier New" pitchFamily="49" charset="0"/>
              </a:rPr>
              <a:t>pi[0] * (pi[1:2] + pi[2:3])</a:t>
            </a:r>
            <a:endParaRPr lang="en-US" sz="1400">
              <a:latin typeface="Courier New" pitchFamily="49" charset="0"/>
            </a:endParaRPr>
          </a:p>
        </p:txBody>
      </p:sp>
      <p:sp>
        <p:nvSpPr>
          <p:cNvPr id="87055" name="Rectangle 16"/>
          <p:cNvSpPr>
            <a:spLocks noChangeArrowheads="1"/>
          </p:cNvSpPr>
          <p:nvPr/>
        </p:nvSpPr>
        <p:spPr bwMode="auto">
          <a:xfrm>
            <a:off x="4724400" y="4614863"/>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a:t>
            </a:r>
            <a:r>
              <a:rPr lang="en-US" sz="1400" b="1">
                <a:latin typeface="Courier New" pitchFamily="49" charset="0"/>
              </a:rPr>
              <a:t> message[12:12]</a:t>
            </a:r>
            <a:endParaRPr lang="en-US" sz="1400">
              <a:latin typeface="Courier New" pitchFamily="49" charset="0"/>
            </a:endParaRPr>
          </a:p>
        </p:txBody>
      </p:sp>
      <p:sp>
        <p:nvSpPr>
          <p:cNvPr id="87056" name="Rectangle 17"/>
          <p:cNvSpPr>
            <a:spLocks noChangeArrowheads="1"/>
          </p:cNvSpPr>
          <p:nvPr/>
        </p:nvSpPr>
        <p:spPr bwMode="auto">
          <a:xfrm>
            <a:off x="4724400" y="2743200"/>
            <a:ext cx="914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are</a:t>
            </a:r>
            <a:endParaRPr lang="en-US" sz="1400">
              <a:latin typeface="Courier New" pitchFamily="49" charset="0"/>
            </a:endParaRPr>
          </a:p>
        </p:txBody>
      </p:sp>
      <p:sp>
        <p:nvSpPr>
          <p:cNvPr id="87057" name="Rectangle 18"/>
          <p:cNvSpPr>
            <a:spLocks noChangeArrowheads="1"/>
          </p:cNvSpPr>
          <p:nvPr/>
        </p:nvSpPr>
        <p:spPr bwMode="auto">
          <a:xfrm>
            <a:off x="304800" y="27940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slice of </a:t>
            </a:r>
            <a:r>
              <a:rPr lang="en-US" sz="1400" b="1">
                <a:latin typeface="Courier New" pitchFamily="49" charset="0"/>
              </a:rPr>
              <a:t>pi</a:t>
            </a:r>
            <a:r>
              <a:rPr lang="en-US" sz="1400">
                <a:latin typeface="Times" pitchFamily="-106" charset="0"/>
              </a:rPr>
              <a:t> is </a:t>
            </a:r>
            <a:r>
              <a:rPr lang="en-US" sz="1400" b="1">
                <a:latin typeface="Courier New" pitchFamily="49" charset="0"/>
              </a:rPr>
              <a:t>[3,1,4]</a:t>
            </a:r>
          </a:p>
        </p:txBody>
      </p:sp>
      <p:sp>
        <p:nvSpPr>
          <p:cNvPr id="87058" name="Rectangle 19"/>
          <p:cNvSpPr>
            <a:spLocks noChangeArrowheads="1"/>
          </p:cNvSpPr>
          <p:nvPr/>
        </p:nvSpPr>
        <p:spPr bwMode="auto">
          <a:xfrm>
            <a:off x="3792538" y="6473825"/>
            <a:ext cx="5257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sz="1400">
                <a:latin typeface="Times" pitchFamily="-106" charset="0"/>
              </a:rPr>
              <a:t>How many nested </a:t>
            </a:r>
            <a:r>
              <a:rPr lang="en-US" sz="1400" b="1">
                <a:latin typeface="Courier New" pitchFamily="49" charset="0"/>
              </a:rPr>
              <a:t>pi</a:t>
            </a:r>
            <a:r>
              <a:rPr lang="en-US" sz="1400">
                <a:latin typeface="Times" pitchFamily="-106" charset="0"/>
              </a:rPr>
              <a:t>'s before </a:t>
            </a:r>
            <a:r>
              <a:rPr lang="en-US" sz="1400" b="1">
                <a:latin typeface="Courier New" pitchFamily="49" charset="0"/>
              </a:rPr>
              <a:t>pi[…pi[0]…]</a:t>
            </a:r>
            <a:r>
              <a:rPr lang="en-US" sz="1400">
                <a:latin typeface="Times" pitchFamily="-106" charset="0"/>
              </a:rPr>
              <a:t> produces an error?</a:t>
            </a:r>
            <a:endParaRPr lang="en-US" sz="1400">
              <a:latin typeface="Courier New" pitchFamily="49" charset="0"/>
            </a:endParaRPr>
          </a:p>
        </p:txBody>
      </p:sp>
      <p:sp>
        <p:nvSpPr>
          <p:cNvPr id="87059" name="Line 20"/>
          <p:cNvSpPr>
            <a:spLocks noChangeShapeType="1"/>
          </p:cNvSpPr>
          <p:nvPr/>
        </p:nvSpPr>
        <p:spPr bwMode="auto">
          <a:xfrm>
            <a:off x="228600" y="5791200"/>
            <a:ext cx="8686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060" name="Rectangle 22"/>
          <p:cNvSpPr>
            <a:spLocks noChangeArrowheads="1"/>
          </p:cNvSpPr>
          <p:nvPr/>
        </p:nvSpPr>
        <p:spPr bwMode="auto">
          <a:xfrm>
            <a:off x="152400" y="381000"/>
            <a:ext cx="9159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latin typeface="Courier New" pitchFamily="49" charset="0"/>
              </a:rPr>
              <a:t>Name(s):</a:t>
            </a:r>
          </a:p>
        </p:txBody>
      </p:sp>
      <p:sp>
        <p:nvSpPr>
          <p:cNvPr id="87061" name="Line 23"/>
          <p:cNvSpPr>
            <a:spLocks noChangeShapeType="1"/>
          </p:cNvSpPr>
          <p:nvPr/>
        </p:nvSpPr>
        <p:spPr bwMode="auto">
          <a:xfrm>
            <a:off x="244475" y="735013"/>
            <a:ext cx="30892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062" name="Line 24"/>
          <p:cNvSpPr>
            <a:spLocks noChangeShapeType="1"/>
          </p:cNvSpPr>
          <p:nvPr/>
        </p:nvSpPr>
        <p:spPr bwMode="auto">
          <a:xfrm flipV="1">
            <a:off x="4495800" y="2057400"/>
            <a:ext cx="4763" cy="36147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063" name="Rectangle 25"/>
          <p:cNvSpPr>
            <a:spLocks noChangeArrowheads="1"/>
          </p:cNvSpPr>
          <p:nvPr/>
        </p:nvSpPr>
        <p:spPr bwMode="auto">
          <a:xfrm>
            <a:off x="7543800" y="5791200"/>
            <a:ext cx="1382713" cy="284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pPr algn="ctr"/>
            <a:r>
              <a:rPr lang="en-US" sz="1200" b="1">
                <a:solidFill>
                  <a:srgbClr val="BA12BF"/>
                </a:solidFill>
                <a:latin typeface="Courier New" pitchFamily="49" charset="0"/>
              </a:rPr>
              <a:t>Mind Muddlers</a:t>
            </a:r>
          </a:p>
        </p:txBody>
      </p:sp>
      <p:sp>
        <p:nvSpPr>
          <p:cNvPr id="87064" name="Rectangle 26"/>
          <p:cNvSpPr>
            <a:spLocks noChangeArrowheads="1"/>
          </p:cNvSpPr>
          <p:nvPr/>
        </p:nvSpPr>
        <p:spPr bwMode="auto">
          <a:xfrm>
            <a:off x="4711700" y="1981200"/>
            <a:ext cx="742950" cy="284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1200" b="1">
                <a:solidFill>
                  <a:srgbClr val="BA12BF"/>
                </a:solidFill>
                <a:latin typeface="Courier New" pitchFamily="49" charset="0"/>
              </a:rPr>
              <a:t>Part 2</a:t>
            </a:r>
          </a:p>
        </p:txBody>
      </p:sp>
      <p:sp>
        <p:nvSpPr>
          <p:cNvPr id="87065" name="Line 27"/>
          <p:cNvSpPr>
            <a:spLocks noChangeShapeType="1"/>
          </p:cNvSpPr>
          <p:nvPr/>
        </p:nvSpPr>
        <p:spPr bwMode="auto">
          <a:xfrm>
            <a:off x="228600" y="1981200"/>
            <a:ext cx="868203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066" name="Rectangle 28"/>
          <p:cNvSpPr>
            <a:spLocks noChangeArrowheads="1"/>
          </p:cNvSpPr>
          <p:nvPr/>
        </p:nvSpPr>
        <p:spPr bwMode="auto">
          <a:xfrm>
            <a:off x="400050" y="1981200"/>
            <a:ext cx="742950" cy="284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1200" b="1">
                <a:solidFill>
                  <a:srgbClr val="BA12BF"/>
                </a:solidFill>
                <a:latin typeface="Courier New" pitchFamily="49" charset="0"/>
              </a:rPr>
              <a:t>Part 1</a:t>
            </a:r>
          </a:p>
        </p:txBody>
      </p:sp>
      <p:sp>
        <p:nvSpPr>
          <p:cNvPr id="87067" name="Rectangle 30"/>
          <p:cNvSpPr>
            <a:spLocks noChangeArrowheads="1"/>
          </p:cNvSpPr>
          <p:nvPr/>
        </p:nvSpPr>
        <p:spPr bwMode="auto">
          <a:xfrm>
            <a:off x="5803900" y="2286000"/>
            <a:ext cx="6111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b="1">
                <a:latin typeface="Courier New" pitchFamily="49" charset="0"/>
              </a:rPr>
              <a:t>Q[0]</a:t>
            </a:r>
          </a:p>
        </p:txBody>
      </p:sp>
      <p:sp>
        <p:nvSpPr>
          <p:cNvPr id="87068" name="Rectangle 31"/>
          <p:cNvSpPr>
            <a:spLocks noChangeArrowheads="1"/>
          </p:cNvSpPr>
          <p:nvPr/>
        </p:nvSpPr>
        <p:spPr bwMode="auto">
          <a:xfrm>
            <a:off x="5803900" y="2590800"/>
            <a:ext cx="8239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b="1">
                <a:latin typeface="Courier New" pitchFamily="49" charset="0"/>
              </a:rPr>
              <a:t>Q[0:1]</a:t>
            </a:r>
          </a:p>
        </p:txBody>
      </p:sp>
      <p:sp>
        <p:nvSpPr>
          <p:cNvPr id="87069" name="Rectangle 32"/>
          <p:cNvSpPr>
            <a:spLocks noChangeArrowheads="1"/>
          </p:cNvSpPr>
          <p:nvPr/>
        </p:nvSpPr>
        <p:spPr bwMode="auto">
          <a:xfrm>
            <a:off x="5803900" y="2895600"/>
            <a:ext cx="930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b="1">
                <a:latin typeface="Courier New" pitchFamily="49" charset="0"/>
              </a:rPr>
              <a:t>Q[0][1]</a:t>
            </a:r>
          </a:p>
        </p:txBody>
      </p:sp>
      <p:sp>
        <p:nvSpPr>
          <p:cNvPr id="87070" name="Rectangle 33"/>
          <p:cNvSpPr>
            <a:spLocks noChangeArrowheads="1"/>
          </p:cNvSpPr>
          <p:nvPr/>
        </p:nvSpPr>
        <p:spPr bwMode="auto">
          <a:xfrm>
            <a:off x="5803900" y="3200400"/>
            <a:ext cx="930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b="1">
                <a:latin typeface="Courier New" pitchFamily="49" charset="0"/>
              </a:rPr>
              <a:t>Q[1][0]</a:t>
            </a:r>
          </a:p>
        </p:txBody>
      </p:sp>
      <p:sp>
        <p:nvSpPr>
          <p:cNvPr id="87071" name="AutoShape 34"/>
          <p:cNvSpPr>
            <a:spLocks/>
          </p:cNvSpPr>
          <p:nvPr/>
        </p:nvSpPr>
        <p:spPr bwMode="auto">
          <a:xfrm>
            <a:off x="5605463" y="2320925"/>
            <a:ext cx="134937" cy="1147763"/>
          </a:xfrm>
          <a:prstGeom prst="leftBrace">
            <a:avLst>
              <a:gd name="adj1" fmla="val 70883"/>
              <a:gd name="adj2" fmla="val 5000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066" name="Group 2"/>
          <p:cNvGrpSpPr>
            <a:grpSpLocks/>
          </p:cNvGrpSpPr>
          <p:nvPr/>
        </p:nvGrpSpPr>
        <p:grpSpPr bwMode="auto">
          <a:xfrm>
            <a:off x="533400" y="1114425"/>
            <a:ext cx="8218488" cy="180975"/>
            <a:chOff x="295" y="1311"/>
            <a:chExt cx="5177" cy="114"/>
          </a:xfrm>
        </p:grpSpPr>
        <p:sp>
          <p:nvSpPr>
            <p:cNvPr id="88087"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88088"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88067" name="Text Box 5"/>
          <p:cNvSpPr txBox="1">
            <a:spLocks noChangeArrowheads="1"/>
          </p:cNvSpPr>
          <p:nvPr/>
        </p:nvSpPr>
        <p:spPr bwMode="auto">
          <a:xfrm>
            <a:off x="1449388" y="228600"/>
            <a:ext cx="624681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000">
                <a:latin typeface="Times" pitchFamily="-106" charset="0"/>
              </a:rPr>
              <a:t>Homework 0</a:t>
            </a:r>
          </a:p>
        </p:txBody>
      </p:sp>
      <p:sp>
        <p:nvSpPr>
          <p:cNvPr id="88068" name="Text Box 37"/>
          <p:cNvSpPr txBox="1">
            <a:spLocks noChangeArrowheads="1"/>
          </p:cNvSpPr>
          <p:nvPr/>
        </p:nvSpPr>
        <p:spPr bwMode="auto">
          <a:xfrm>
            <a:off x="457200" y="1447800"/>
            <a:ext cx="6172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b="1">
                <a:latin typeface="Times" pitchFamily="-106" charset="0"/>
              </a:rPr>
              <a:t>Problems with the submission system?</a:t>
            </a:r>
          </a:p>
        </p:txBody>
      </p:sp>
      <p:sp>
        <p:nvSpPr>
          <p:cNvPr id="88069" name="Text Box 39"/>
          <p:cNvSpPr txBox="1">
            <a:spLocks noChangeArrowheads="1"/>
          </p:cNvSpPr>
          <p:nvPr/>
        </p:nvSpPr>
        <p:spPr bwMode="auto">
          <a:xfrm>
            <a:off x="914400" y="1905000"/>
            <a:ext cx="7772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b="1">
                <a:latin typeface="Times" pitchFamily="-106" charset="0"/>
              </a:rPr>
              <a:t>Use the submissions system to transfer files from computer to computer!</a:t>
            </a:r>
          </a:p>
        </p:txBody>
      </p:sp>
      <p:sp>
        <p:nvSpPr>
          <p:cNvPr id="88070" name="Text Box 40"/>
          <p:cNvSpPr txBox="1">
            <a:spLocks noChangeArrowheads="1"/>
          </p:cNvSpPr>
          <p:nvPr/>
        </p:nvSpPr>
        <p:spPr bwMode="auto">
          <a:xfrm>
            <a:off x="914400" y="2224088"/>
            <a:ext cx="7772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b="1">
                <a:latin typeface="Times" pitchFamily="-106" charset="0"/>
              </a:rPr>
              <a:t>Submissions are time-stamped and all are preserved…</a:t>
            </a:r>
          </a:p>
        </p:txBody>
      </p:sp>
      <p:sp>
        <p:nvSpPr>
          <p:cNvPr id="88071" name="Text Box 41"/>
          <p:cNvSpPr txBox="1">
            <a:spLocks noChangeArrowheads="1"/>
          </p:cNvSpPr>
          <p:nvPr/>
        </p:nvSpPr>
        <p:spPr bwMode="auto">
          <a:xfrm>
            <a:off x="914400" y="2514600"/>
            <a:ext cx="7772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b="1">
                <a:latin typeface="Times" pitchFamily="-106" charset="0"/>
              </a:rPr>
              <a:t>Only the last one before the deadline is graded!</a:t>
            </a:r>
          </a:p>
        </p:txBody>
      </p:sp>
      <p:sp>
        <p:nvSpPr>
          <p:cNvPr id="88072" name="Text Box 42"/>
          <p:cNvSpPr txBox="1">
            <a:spLocks noChangeArrowheads="1"/>
          </p:cNvSpPr>
          <p:nvPr/>
        </p:nvSpPr>
        <p:spPr bwMode="auto">
          <a:xfrm>
            <a:off x="457200" y="3048000"/>
            <a:ext cx="6172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b="1">
                <a:latin typeface="Times" pitchFamily="-106" charset="0"/>
              </a:rPr>
              <a:t>Problems with the problems?</a:t>
            </a:r>
          </a:p>
        </p:txBody>
      </p:sp>
      <p:sp>
        <p:nvSpPr>
          <p:cNvPr id="88073" name="Text Box 43"/>
          <p:cNvSpPr txBox="1">
            <a:spLocks noChangeArrowheads="1"/>
          </p:cNvSpPr>
          <p:nvPr/>
        </p:nvSpPr>
        <p:spPr bwMode="auto">
          <a:xfrm>
            <a:off x="914400" y="3505200"/>
            <a:ext cx="7772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b="1">
                <a:latin typeface="Times" pitchFamily="-106" charset="0"/>
              </a:rPr>
              <a:t>Abstract art -- minimum number of Ls?</a:t>
            </a:r>
          </a:p>
        </p:txBody>
      </p:sp>
      <p:sp>
        <p:nvSpPr>
          <p:cNvPr id="88074" name="Text Box 44"/>
          <p:cNvSpPr txBox="1">
            <a:spLocks noChangeArrowheads="1"/>
          </p:cNvSpPr>
          <p:nvPr/>
        </p:nvSpPr>
        <p:spPr bwMode="auto">
          <a:xfrm>
            <a:off x="914400" y="3871913"/>
            <a:ext cx="7772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b="1">
                <a:latin typeface="Times" pitchFamily="-106" charset="0"/>
              </a:rPr>
              <a:t>Arithmetic functions and composition</a:t>
            </a:r>
          </a:p>
        </p:txBody>
      </p:sp>
      <p:pic>
        <p:nvPicPr>
          <p:cNvPr id="88075" name="Picture 4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648200"/>
            <a:ext cx="1955800" cy="178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6" name="Rectangle 48"/>
          <p:cNvSpPr>
            <a:spLocks noChangeArrowheads="1"/>
          </p:cNvSpPr>
          <p:nvPr/>
        </p:nvSpPr>
        <p:spPr bwMode="auto">
          <a:xfrm>
            <a:off x="7010400" y="2819400"/>
            <a:ext cx="1790700" cy="2701925"/>
          </a:xfrm>
          <a:prstGeom prst="rect">
            <a:avLst/>
          </a:prstGeom>
          <a:noFill/>
          <a:ln w="19050">
            <a:solidFill>
              <a:srgbClr val="BA12B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1000" b="1"/>
              <a:t> def y():</a:t>
            </a:r>
          </a:p>
          <a:p>
            <a:r>
              <a:rPr lang="en-US" sz="1000" b="1"/>
              <a:t>     return 1</a:t>
            </a:r>
          </a:p>
          <a:p>
            <a:r>
              <a:rPr lang="en-US" sz="1000" b="1"/>
              <a:t> </a:t>
            </a:r>
          </a:p>
          <a:p>
            <a:r>
              <a:rPr lang="en-US" sz="1000" b="1"/>
              <a:t> def w(x):</a:t>
            </a:r>
          </a:p>
          <a:p>
            <a:r>
              <a:rPr lang="en-US" sz="1000" b="1"/>
              <a:t>     return 3*(x+1)</a:t>
            </a:r>
          </a:p>
          <a:p>
            <a:r>
              <a:rPr lang="en-US" sz="1000" b="1"/>
              <a:t> </a:t>
            </a:r>
          </a:p>
          <a:p>
            <a:r>
              <a:rPr lang="en-US" sz="1000" b="1"/>
              <a:t> def t(x):</a:t>
            </a:r>
          </a:p>
          <a:p>
            <a:r>
              <a:rPr lang="en-US" sz="1000" b="1"/>
              <a:t>     return 3*x + 1</a:t>
            </a:r>
          </a:p>
          <a:p>
            <a:r>
              <a:rPr lang="en-US" sz="1000" b="1"/>
              <a:t> </a:t>
            </a:r>
          </a:p>
          <a:p>
            <a:r>
              <a:rPr lang="en-US" sz="1000" b="1"/>
              <a:t> def r(x,y):</a:t>
            </a:r>
          </a:p>
          <a:p>
            <a:r>
              <a:rPr lang="en-US" sz="1000" b="1"/>
              <a:t>     return ( x**2 % y ) + 2</a:t>
            </a:r>
          </a:p>
          <a:p>
            <a:r>
              <a:rPr lang="en-US" sz="1000" b="1"/>
              <a:t> </a:t>
            </a:r>
          </a:p>
          <a:p>
            <a:r>
              <a:rPr lang="en-US" sz="1000" b="1"/>
              <a:t> def f(a,b):</a:t>
            </a:r>
          </a:p>
          <a:p>
            <a:r>
              <a:rPr lang="en-US" sz="1000" b="1"/>
              <a:t>     if a &lt; b:</a:t>
            </a:r>
          </a:p>
          <a:p>
            <a:r>
              <a:rPr lang="en-US" sz="1000" b="1"/>
              <a:t>         return (b-1) * (b-2)</a:t>
            </a:r>
          </a:p>
          <a:p>
            <a:r>
              <a:rPr lang="en-US" sz="1000" b="1"/>
              <a:t>     else:</a:t>
            </a:r>
          </a:p>
          <a:p>
            <a:r>
              <a:rPr lang="en-US" sz="1000" b="1"/>
              <a:t>         return (a+42) * (b+42)</a:t>
            </a:r>
          </a:p>
        </p:txBody>
      </p:sp>
      <p:sp>
        <p:nvSpPr>
          <p:cNvPr id="88077" name="Text Box 49"/>
          <p:cNvSpPr txBox="1">
            <a:spLocks noChangeArrowheads="1"/>
          </p:cNvSpPr>
          <p:nvPr/>
        </p:nvSpPr>
        <p:spPr bwMode="auto">
          <a:xfrm>
            <a:off x="3200400" y="4572000"/>
            <a:ext cx="3429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b="1">
                <a:solidFill>
                  <a:srgbClr val="0000DF"/>
                </a:solidFill>
                <a:latin typeface="Courier New" pitchFamily="49" charset="0"/>
              </a:rPr>
              <a:t>f(0,r(t(y()),t(w(0)))</a:t>
            </a:r>
          </a:p>
        </p:txBody>
      </p:sp>
      <p:sp>
        <p:nvSpPr>
          <p:cNvPr id="88078" name="Line 50"/>
          <p:cNvSpPr>
            <a:spLocks noChangeShapeType="1"/>
          </p:cNvSpPr>
          <p:nvPr/>
        </p:nvSpPr>
        <p:spPr bwMode="auto">
          <a:xfrm>
            <a:off x="4038600" y="5334000"/>
            <a:ext cx="2057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79" name="Text Box 51"/>
          <p:cNvSpPr txBox="1">
            <a:spLocks noChangeArrowheads="1"/>
          </p:cNvSpPr>
          <p:nvPr/>
        </p:nvSpPr>
        <p:spPr bwMode="auto">
          <a:xfrm>
            <a:off x="4876800" y="54102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a:t>8</a:t>
            </a:r>
          </a:p>
        </p:txBody>
      </p:sp>
      <p:sp>
        <p:nvSpPr>
          <p:cNvPr id="88080" name="Line 53"/>
          <p:cNvSpPr>
            <a:spLocks noChangeShapeType="1"/>
          </p:cNvSpPr>
          <p:nvPr/>
        </p:nvSpPr>
        <p:spPr bwMode="auto">
          <a:xfrm>
            <a:off x="4357688" y="4953000"/>
            <a:ext cx="60483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81" name="Line 55"/>
          <p:cNvSpPr>
            <a:spLocks noChangeShapeType="1"/>
          </p:cNvSpPr>
          <p:nvPr/>
        </p:nvSpPr>
        <p:spPr bwMode="auto">
          <a:xfrm>
            <a:off x="5268913" y="4953000"/>
            <a:ext cx="8667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82" name="Text Box 56"/>
          <p:cNvSpPr txBox="1">
            <a:spLocks noChangeArrowheads="1"/>
          </p:cNvSpPr>
          <p:nvPr/>
        </p:nvSpPr>
        <p:spPr bwMode="auto">
          <a:xfrm>
            <a:off x="4533900" y="4964113"/>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a:t>4</a:t>
            </a:r>
          </a:p>
        </p:txBody>
      </p:sp>
      <p:sp>
        <p:nvSpPr>
          <p:cNvPr id="88083" name="Text Box 57"/>
          <p:cNvSpPr txBox="1">
            <a:spLocks noChangeArrowheads="1"/>
          </p:cNvSpPr>
          <p:nvPr/>
        </p:nvSpPr>
        <p:spPr bwMode="auto">
          <a:xfrm>
            <a:off x="5500688" y="497205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a:t>10</a:t>
            </a:r>
          </a:p>
        </p:txBody>
      </p:sp>
      <p:sp>
        <p:nvSpPr>
          <p:cNvPr id="88084" name="Line 58"/>
          <p:cNvSpPr>
            <a:spLocks noChangeShapeType="1"/>
          </p:cNvSpPr>
          <p:nvPr/>
        </p:nvSpPr>
        <p:spPr bwMode="auto">
          <a:xfrm>
            <a:off x="3733800" y="6019800"/>
            <a:ext cx="25447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85" name="Text Box 59"/>
          <p:cNvSpPr txBox="1">
            <a:spLocks noChangeArrowheads="1"/>
          </p:cNvSpPr>
          <p:nvPr/>
        </p:nvSpPr>
        <p:spPr bwMode="auto">
          <a:xfrm>
            <a:off x="4740275" y="6032500"/>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a:t>42</a:t>
            </a:r>
          </a:p>
        </p:txBody>
      </p:sp>
      <p:sp>
        <p:nvSpPr>
          <p:cNvPr id="88086" name="Text Box 60"/>
          <p:cNvSpPr txBox="1">
            <a:spLocks noChangeArrowheads="1"/>
          </p:cNvSpPr>
          <p:nvPr/>
        </p:nvSpPr>
        <p:spPr bwMode="auto">
          <a:xfrm>
            <a:off x="3810000" y="4343400"/>
            <a:ext cx="2133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200"/>
              <a:t>there are better ways, too!…</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ounded Rectangle 20"/>
          <p:cNvSpPr>
            <a:spLocks noChangeArrowheads="1"/>
          </p:cNvSpPr>
          <p:nvPr/>
        </p:nvSpPr>
        <p:spPr bwMode="auto">
          <a:xfrm>
            <a:off x="381000" y="1676400"/>
            <a:ext cx="8077200" cy="639763"/>
          </a:xfrm>
          <a:prstGeom prst="roundRect">
            <a:avLst>
              <a:gd name="adj" fmla="val 16667"/>
            </a:avLst>
          </a:prstGeom>
          <a:solidFill>
            <a:srgbClr val="FFCC99"/>
          </a:solidFill>
          <a:ln>
            <a:noFill/>
          </a:ln>
          <a:extLst>
            <a:ext uri="{91240B29-F687-4F45-9708-019B960494DF}">
              <a14:hiddenLine xmlns:a14="http://schemas.microsoft.com/office/drawing/2010/main" w="28575" algn="ctr">
                <a:solidFill>
                  <a:srgbClr val="000000"/>
                </a:solidFill>
                <a:round/>
                <a:headEnd/>
                <a:tailEnd/>
              </a14:hiddenLine>
            </a:ext>
          </a:extLst>
        </p:spPr>
        <p:txBody>
          <a:bodyPr>
            <a:spAutoFit/>
          </a:bodyPr>
          <a:lstStyle/>
          <a:p>
            <a:endParaRPr lang="en-US">
              <a:solidFill>
                <a:srgbClr val="000000"/>
              </a:solidFill>
              <a:latin typeface="Times" charset="0"/>
              <a:ea typeface="MS PGothic" pitchFamily="34" charset="-128"/>
            </a:endParaRPr>
          </a:p>
        </p:txBody>
      </p:sp>
      <p:sp>
        <p:nvSpPr>
          <p:cNvPr id="17411" name="Rounded Rectangle 6"/>
          <p:cNvSpPr>
            <a:spLocks noChangeArrowheads="1"/>
          </p:cNvSpPr>
          <p:nvPr/>
        </p:nvSpPr>
        <p:spPr bwMode="auto">
          <a:xfrm>
            <a:off x="381000" y="866775"/>
            <a:ext cx="8229600" cy="639763"/>
          </a:xfrm>
          <a:prstGeom prst="roundRect">
            <a:avLst>
              <a:gd name="adj" fmla="val 16667"/>
            </a:avLst>
          </a:prstGeom>
          <a:solidFill>
            <a:srgbClr val="FFCCCC"/>
          </a:solidFill>
          <a:ln>
            <a:noFill/>
          </a:ln>
          <a:extLst>
            <a:ext uri="{91240B29-F687-4F45-9708-019B960494DF}">
              <a14:hiddenLine xmlns:a14="http://schemas.microsoft.com/office/drawing/2010/main" w="28575" algn="ctr">
                <a:solidFill>
                  <a:srgbClr val="000000"/>
                </a:solidFill>
                <a:round/>
                <a:headEnd/>
                <a:tailEnd/>
              </a14:hiddenLine>
            </a:ext>
          </a:extLst>
        </p:spPr>
        <p:txBody>
          <a:bodyPr>
            <a:spAutoFit/>
          </a:bodyPr>
          <a:lstStyle/>
          <a:p>
            <a:endParaRPr lang="en-US">
              <a:solidFill>
                <a:srgbClr val="000000"/>
              </a:solidFill>
              <a:latin typeface="Times" charset="0"/>
              <a:ea typeface="MS PGothic" pitchFamily="34" charset="-128"/>
            </a:endParaRPr>
          </a:p>
        </p:txBody>
      </p:sp>
      <p:sp>
        <p:nvSpPr>
          <p:cNvPr id="17412" name="Rounded Rectangle 21"/>
          <p:cNvSpPr>
            <a:spLocks noChangeArrowheads="1"/>
          </p:cNvSpPr>
          <p:nvPr/>
        </p:nvSpPr>
        <p:spPr bwMode="auto">
          <a:xfrm>
            <a:off x="381000" y="2471738"/>
            <a:ext cx="7848600" cy="639762"/>
          </a:xfrm>
          <a:prstGeom prst="roundRect">
            <a:avLst>
              <a:gd name="adj" fmla="val 16667"/>
            </a:avLst>
          </a:prstGeom>
          <a:solidFill>
            <a:srgbClr val="FFFFCC"/>
          </a:solidFill>
          <a:ln>
            <a:noFill/>
          </a:ln>
          <a:extLst>
            <a:ext uri="{91240B29-F687-4F45-9708-019B960494DF}">
              <a14:hiddenLine xmlns:a14="http://schemas.microsoft.com/office/drawing/2010/main" w="28575" algn="ctr">
                <a:solidFill>
                  <a:srgbClr val="000000"/>
                </a:solidFill>
                <a:round/>
                <a:headEnd/>
                <a:tailEnd/>
              </a14:hiddenLine>
            </a:ext>
          </a:extLst>
        </p:spPr>
        <p:txBody>
          <a:bodyPr>
            <a:spAutoFit/>
          </a:bodyPr>
          <a:lstStyle/>
          <a:p>
            <a:endParaRPr lang="en-US">
              <a:solidFill>
                <a:srgbClr val="000000"/>
              </a:solidFill>
              <a:latin typeface="Times" charset="0"/>
              <a:ea typeface="MS PGothic" pitchFamily="34" charset="-128"/>
            </a:endParaRPr>
          </a:p>
        </p:txBody>
      </p:sp>
      <p:sp>
        <p:nvSpPr>
          <p:cNvPr id="17413" name="Rounded Rectangle 22"/>
          <p:cNvSpPr>
            <a:spLocks noChangeArrowheads="1"/>
          </p:cNvSpPr>
          <p:nvPr/>
        </p:nvSpPr>
        <p:spPr bwMode="auto">
          <a:xfrm>
            <a:off x="381000" y="3262313"/>
            <a:ext cx="7620000" cy="639762"/>
          </a:xfrm>
          <a:prstGeom prst="roundRect">
            <a:avLst>
              <a:gd name="adj" fmla="val 16667"/>
            </a:avLst>
          </a:prstGeom>
          <a:solidFill>
            <a:srgbClr val="CCFFCC"/>
          </a:solidFill>
          <a:ln>
            <a:noFill/>
          </a:ln>
          <a:extLst>
            <a:ext uri="{91240B29-F687-4F45-9708-019B960494DF}">
              <a14:hiddenLine xmlns:a14="http://schemas.microsoft.com/office/drawing/2010/main" w="28575" algn="ctr">
                <a:solidFill>
                  <a:srgbClr val="000000"/>
                </a:solidFill>
                <a:round/>
                <a:headEnd/>
                <a:tailEnd/>
              </a14:hiddenLine>
            </a:ext>
          </a:extLst>
        </p:spPr>
        <p:txBody>
          <a:bodyPr>
            <a:spAutoFit/>
          </a:bodyPr>
          <a:lstStyle/>
          <a:p>
            <a:endParaRPr lang="en-US">
              <a:solidFill>
                <a:srgbClr val="000000"/>
              </a:solidFill>
              <a:latin typeface="Times" charset="0"/>
              <a:ea typeface="MS PGothic" pitchFamily="34" charset="-128"/>
            </a:endParaRPr>
          </a:p>
        </p:txBody>
      </p:sp>
      <p:sp>
        <p:nvSpPr>
          <p:cNvPr id="17414" name="Rounded Rectangle 23"/>
          <p:cNvSpPr>
            <a:spLocks noChangeArrowheads="1"/>
          </p:cNvSpPr>
          <p:nvPr/>
        </p:nvSpPr>
        <p:spPr bwMode="auto">
          <a:xfrm>
            <a:off x="381000" y="4060825"/>
            <a:ext cx="7391400" cy="639763"/>
          </a:xfrm>
          <a:prstGeom prst="roundRect">
            <a:avLst>
              <a:gd name="adj" fmla="val 16667"/>
            </a:avLst>
          </a:prstGeom>
          <a:solidFill>
            <a:srgbClr val="CCECFF"/>
          </a:solidFill>
          <a:ln>
            <a:noFill/>
          </a:ln>
          <a:extLst>
            <a:ext uri="{91240B29-F687-4F45-9708-019B960494DF}">
              <a14:hiddenLine xmlns:a14="http://schemas.microsoft.com/office/drawing/2010/main" w="28575" algn="ctr">
                <a:solidFill>
                  <a:srgbClr val="000000"/>
                </a:solidFill>
                <a:round/>
                <a:headEnd/>
                <a:tailEnd/>
              </a14:hiddenLine>
            </a:ext>
          </a:extLst>
        </p:spPr>
        <p:txBody>
          <a:bodyPr>
            <a:spAutoFit/>
          </a:bodyPr>
          <a:lstStyle/>
          <a:p>
            <a:endParaRPr lang="en-US">
              <a:solidFill>
                <a:srgbClr val="000000"/>
              </a:solidFill>
              <a:latin typeface="Times" charset="0"/>
              <a:ea typeface="MS PGothic" pitchFamily="34" charset="-128"/>
            </a:endParaRPr>
          </a:p>
        </p:txBody>
      </p:sp>
      <p:sp>
        <p:nvSpPr>
          <p:cNvPr id="17415" name="Rounded Rectangle 24"/>
          <p:cNvSpPr>
            <a:spLocks noChangeArrowheads="1"/>
          </p:cNvSpPr>
          <p:nvPr/>
        </p:nvSpPr>
        <p:spPr bwMode="auto">
          <a:xfrm>
            <a:off x="381000" y="4829175"/>
            <a:ext cx="7086600" cy="639763"/>
          </a:xfrm>
          <a:prstGeom prst="roundRect">
            <a:avLst>
              <a:gd name="adj" fmla="val 16667"/>
            </a:avLst>
          </a:prstGeom>
          <a:solidFill>
            <a:srgbClr val="CCCCFF"/>
          </a:solidFill>
          <a:ln>
            <a:noFill/>
          </a:ln>
          <a:extLst>
            <a:ext uri="{91240B29-F687-4F45-9708-019B960494DF}">
              <a14:hiddenLine xmlns:a14="http://schemas.microsoft.com/office/drawing/2010/main" w="28575" algn="ctr">
                <a:solidFill>
                  <a:srgbClr val="000000"/>
                </a:solidFill>
                <a:round/>
                <a:headEnd/>
                <a:tailEnd/>
              </a14:hiddenLine>
            </a:ext>
          </a:extLst>
        </p:spPr>
        <p:txBody>
          <a:bodyPr>
            <a:spAutoFit/>
          </a:bodyPr>
          <a:lstStyle/>
          <a:p>
            <a:endParaRPr lang="en-US">
              <a:solidFill>
                <a:srgbClr val="000000"/>
              </a:solidFill>
              <a:latin typeface="Times" charset="0"/>
              <a:ea typeface="MS PGothic" pitchFamily="34" charset="-128"/>
            </a:endParaRPr>
          </a:p>
        </p:txBody>
      </p:sp>
      <p:sp>
        <p:nvSpPr>
          <p:cNvPr id="17416" name="Rounded Rectangle 25"/>
          <p:cNvSpPr>
            <a:spLocks noChangeArrowheads="1"/>
          </p:cNvSpPr>
          <p:nvPr/>
        </p:nvSpPr>
        <p:spPr bwMode="auto">
          <a:xfrm>
            <a:off x="381000" y="5635625"/>
            <a:ext cx="6858000" cy="641350"/>
          </a:xfrm>
          <a:prstGeom prst="roundRect">
            <a:avLst>
              <a:gd name="adj" fmla="val 16667"/>
            </a:avLst>
          </a:prstGeom>
          <a:solidFill>
            <a:srgbClr val="FFCCFF"/>
          </a:solidFill>
          <a:ln>
            <a:noFill/>
          </a:ln>
          <a:extLst>
            <a:ext uri="{91240B29-F687-4F45-9708-019B960494DF}">
              <a14:hiddenLine xmlns:a14="http://schemas.microsoft.com/office/drawing/2010/main" w="28575" algn="ctr">
                <a:solidFill>
                  <a:srgbClr val="000000"/>
                </a:solidFill>
                <a:round/>
                <a:headEnd/>
                <a:tailEnd/>
              </a14:hiddenLine>
            </a:ext>
          </a:extLst>
        </p:spPr>
        <p:txBody>
          <a:bodyPr>
            <a:spAutoFit/>
          </a:bodyPr>
          <a:lstStyle/>
          <a:p>
            <a:endParaRPr lang="en-US">
              <a:solidFill>
                <a:srgbClr val="000000"/>
              </a:solidFill>
              <a:latin typeface="Times" charset="0"/>
              <a:ea typeface="MS PGothic" pitchFamily="34" charset="-128"/>
            </a:endParaRPr>
          </a:p>
        </p:txBody>
      </p:sp>
      <p:sp>
        <p:nvSpPr>
          <p:cNvPr id="17417" name="Text Box 2"/>
          <p:cNvSpPr txBox="1">
            <a:spLocks noChangeArrowheads="1"/>
          </p:cNvSpPr>
          <p:nvPr/>
        </p:nvSpPr>
        <p:spPr bwMode="auto">
          <a:xfrm>
            <a:off x="273050" y="152400"/>
            <a:ext cx="6516688"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4200">
                <a:solidFill>
                  <a:srgbClr val="000000"/>
                </a:solidFill>
                <a:latin typeface="Cambria" pitchFamily="18" charset="0"/>
              </a:rPr>
              <a:t>Python operators</a:t>
            </a:r>
          </a:p>
        </p:txBody>
      </p:sp>
      <p:sp>
        <p:nvSpPr>
          <p:cNvPr id="17418" name="TextBox 1"/>
          <p:cNvSpPr txBox="1">
            <a:spLocks noChangeArrowheads="1"/>
          </p:cNvSpPr>
          <p:nvPr/>
        </p:nvSpPr>
        <p:spPr bwMode="auto">
          <a:xfrm>
            <a:off x="3962400" y="793750"/>
            <a:ext cx="21240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sz="4200" b="1">
                <a:solidFill>
                  <a:srgbClr val="000000"/>
                </a:solidFill>
                <a:latin typeface="Courier New" pitchFamily="49" charset="0"/>
                <a:cs typeface="Courier New" pitchFamily="49" charset="0"/>
              </a:rPr>
              <a:t>(   )</a:t>
            </a:r>
          </a:p>
        </p:txBody>
      </p:sp>
      <p:sp>
        <p:nvSpPr>
          <p:cNvPr id="17419" name="TextBox 50"/>
          <p:cNvSpPr txBox="1">
            <a:spLocks noChangeArrowheads="1"/>
          </p:cNvSpPr>
          <p:nvPr/>
        </p:nvSpPr>
        <p:spPr bwMode="auto">
          <a:xfrm>
            <a:off x="3962400" y="1624013"/>
            <a:ext cx="212407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sz="4200" b="1">
                <a:solidFill>
                  <a:srgbClr val="000000"/>
                </a:solidFill>
                <a:latin typeface="Courier New" pitchFamily="49" charset="0"/>
                <a:cs typeface="Courier New" pitchFamily="49" charset="0"/>
              </a:rPr>
              <a:t>**</a:t>
            </a:r>
          </a:p>
        </p:txBody>
      </p:sp>
      <p:sp>
        <p:nvSpPr>
          <p:cNvPr id="17420" name="TextBox 51"/>
          <p:cNvSpPr txBox="1">
            <a:spLocks noChangeArrowheads="1"/>
          </p:cNvSpPr>
          <p:nvPr/>
        </p:nvSpPr>
        <p:spPr bwMode="auto">
          <a:xfrm>
            <a:off x="3962400" y="2392363"/>
            <a:ext cx="212407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sz="4200" b="1">
                <a:solidFill>
                  <a:srgbClr val="000000"/>
                </a:solidFill>
                <a:latin typeface="Courier New" pitchFamily="49" charset="0"/>
                <a:cs typeface="Courier New" pitchFamily="49" charset="0"/>
              </a:rPr>
              <a:t>-</a:t>
            </a:r>
          </a:p>
        </p:txBody>
      </p:sp>
      <p:sp>
        <p:nvSpPr>
          <p:cNvPr id="17422" name="TextBox 53"/>
          <p:cNvSpPr txBox="1">
            <a:spLocks noChangeArrowheads="1"/>
          </p:cNvSpPr>
          <p:nvPr/>
        </p:nvSpPr>
        <p:spPr bwMode="auto">
          <a:xfrm>
            <a:off x="3962400" y="3990975"/>
            <a:ext cx="212407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sz="4200" b="1">
                <a:solidFill>
                  <a:srgbClr val="000000"/>
                </a:solidFill>
                <a:latin typeface="Courier New" pitchFamily="49" charset="0"/>
                <a:cs typeface="Courier New" pitchFamily="49" charset="0"/>
              </a:rPr>
              <a:t>+ -</a:t>
            </a:r>
          </a:p>
        </p:txBody>
      </p:sp>
      <p:sp>
        <p:nvSpPr>
          <p:cNvPr id="17423" name="TextBox 54"/>
          <p:cNvSpPr txBox="1">
            <a:spLocks noChangeArrowheads="1"/>
          </p:cNvSpPr>
          <p:nvPr/>
        </p:nvSpPr>
        <p:spPr bwMode="auto">
          <a:xfrm>
            <a:off x="3652838" y="4789488"/>
            <a:ext cx="27432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sz="4200" b="1">
                <a:solidFill>
                  <a:srgbClr val="000000"/>
                </a:solidFill>
                <a:latin typeface="Courier New" pitchFamily="49" charset="0"/>
                <a:cs typeface="Courier New" pitchFamily="49" charset="0"/>
              </a:rPr>
              <a:t>&gt; == &lt;</a:t>
            </a:r>
          </a:p>
        </p:txBody>
      </p:sp>
      <p:sp>
        <p:nvSpPr>
          <p:cNvPr id="17424" name="TextBox 55"/>
          <p:cNvSpPr txBox="1">
            <a:spLocks noChangeArrowheads="1"/>
          </p:cNvSpPr>
          <p:nvPr/>
        </p:nvSpPr>
        <p:spPr bwMode="auto">
          <a:xfrm>
            <a:off x="3652838" y="5588000"/>
            <a:ext cx="27432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sz="4200" b="1">
                <a:solidFill>
                  <a:srgbClr val="000000"/>
                </a:solidFill>
                <a:latin typeface="Courier New" pitchFamily="49" charset="0"/>
                <a:cs typeface="Courier New" pitchFamily="49" charset="0"/>
              </a:rPr>
              <a:t>=</a:t>
            </a:r>
          </a:p>
        </p:txBody>
      </p:sp>
      <p:sp>
        <p:nvSpPr>
          <p:cNvPr id="17425" name="TextBox 3"/>
          <p:cNvSpPr txBox="1">
            <a:spLocks noChangeArrowheads="1"/>
          </p:cNvSpPr>
          <p:nvPr/>
        </p:nvSpPr>
        <p:spPr bwMode="auto">
          <a:xfrm>
            <a:off x="990600" y="933450"/>
            <a:ext cx="22050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a:solidFill>
                  <a:srgbClr val="000000"/>
                </a:solidFill>
                <a:latin typeface="Cambria" pitchFamily="18" charset="0"/>
              </a:rPr>
              <a:t>parens</a:t>
            </a:r>
          </a:p>
        </p:txBody>
      </p:sp>
      <p:sp>
        <p:nvSpPr>
          <p:cNvPr id="17426" name="TextBox 11"/>
          <p:cNvSpPr txBox="1">
            <a:spLocks noChangeArrowheads="1"/>
          </p:cNvSpPr>
          <p:nvPr/>
        </p:nvSpPr>
        <p:spPr bwMode="auto">
          <a:xfrm>
            <a:off x="990600" y="1762125"/>
            <a:ext cx="22050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a:solidFill>
                  <a:srgbClr val="000000"/>
                </a:solidFill>
                <a:latin typeface="Cambria" pitchFamily="18" charset="0"/>
              </a:rPr>
              <a:t>power</a:t>
            </a:r>
          </a:p>
        </p:txBody>
      </p:sp>
      <p:sp>
        <p:nvSpPr>
          <p:cNvPr id="17427" name="TextBox 12"/>
          <p:cNvSpPr txBox="1">
            <a:spLocks noChangeArrowheads="1"/>
          </p:cNvSpPr>
          <p:nvPr/>
        </p:nvSpPr>
        <p:spPr bwMode="auto">
          <a:xfrm>
            <a:off x="990600" y="2530475"/>
            <a:ext cx="22050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a:solidFill>
                  <a:srgbClr val="000000"/>
                </a:solidFill>
                <a:latin typeface="Cambria" pitchFamily="18" charset="0"/>
              </a:rPr>
              <a:t>negate</a:t>
            </a:r>
          </a:p>
        </p:txBody>
      </p:sp>
      <p:sp>
        <p:nvSpPr>
          <p:cNvPr id="17428" name="TextBox 13"/>
          <p:cNvSpPr txBox="1">
            <a:spLocks noChangeArrowheads="1"/>
          </p:cNvSpPr>
          <p:nvPr/>
        </p:nvSpPr>
        <p:spPr bwMode="auto">
          <a:xfrm>
            <a:off x="609600" y="3330575"/>
            <a:ext cx="2895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a:solidFill>
                  <a:srgbClr val="000000"/>
                </a:solidFill>
                <a:latin typeface="Cambria" pitchFamily="18" charset="0"/>
              </a:rPr>
              <a:t>times, mod, divide</a:t>
            </a:r>
          </a:p>
        </p:txBody>
      </p:sp>
      <p:sp>
        <p:nvSpPr>
          <p:cNvPr id="17429" name="TextBox 14"/>
          <p:cNvSpPr txBox="1">
            <a:spLocks noChangeArrowheads="1"/>
          </p:cNvSpPr>
          <p:nvPr/>
        </p:nvSpPr>
        <p:spPr bwMode="auto">
          <a:xfrm>
            <a:off x="609600" y="4110038"/>
            <a:ext cx="289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a:solidFill>
                  <a:srgbClr val="000000"/>
                </a:solidFill>
                <a:latin typeface="Cambria" pitchFamily="18" charset="0"/>
              </a:rPr>
              <a:t>add, subtract</a:t>
            </a:r>
          </a:p>
        </p:txBody>
      </p:sp>
      <p:sp>
        <p:nvSpPr>
          <p:cNvPr id="17430" name="TextBox 15"/>
          <p:cNvSpPr txBox="1">
            <a:spLocks noChangeArrowheads="1"/>
          </p:cNvSpPr>
          <p:nvPr/>
        </p:nvSpPr>
        <p:spPr bwMode="auto">
          <a:xfrm>
            <a:off x="573088" y="4927600"/>
            <a:ext cx="289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a:solidFill>
                  <a:srgbClr val="000000"/>
                </a:solidFill>
                <a:latin typeface="Cambria" pitchFamily="18" charset="0"/>
              </a:rPr>
              <a:t>compare</a:t>
            </a:r>
          </a:p>
        </p:txBody>
      </p:sp>
      <p:sp>
        <p:nvSpPr>
          <p:cNvPr id="17431" name="TextBox 16"/>
          <p:cNvSpPr txBox="1">
            <a:spLocks noChangeArrowheads="1"/>
          </p:cNvSpPr>
          <p:nvPr/>
        </p:nvSpPr>
        <p:spPr bwMode="auto">
          <a:xfrm>
            <a:off x="609600" y="5727700"/>
            <a:ext cx="2895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a:solidFill>
                  <a:srgbClr val="000000"/>
                </a:solidFill>
                <a:latin typeface="Cambria" pitchFamily="18" charset="0"/>
              </a:rPr>
              <a:t>assign</a:t>
            </a:r>
          </a:p>
        </p:txBody>
      </p:sp>
      <p:cxnSp>
        <p:nvCxnSpPr>
          <p:cNvPr id="17432" name="Straight Arrow Connector 8"/>
          <p:cNvCxnSpPr>
            <a:cxnSpLocks noChangeShapeType="1"/>
          </p:cNvCxnSpPr>
          <p:nvPr/>
        </p:nvCxnSpPr>
        <p:spPr bwMode="auto">
          <a:xfrm flipV="1">
            <a:off x="8763000" y="746125"/>
            <a:ext cx="0" cy="5578475"/>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grpSp>
        <p:nvGrpSpPr>
          <p:cNvPr id="17433" name="Group 3"/>
          <p:cNvGrpSpPr>
            <a:grpSpLocks/>
          </p:cNvGrpSpPr>
          <p:nvPr/>
        </p:nvGrpSpPr>
        <p:grpSpPr bwMode="auto">
          <a:xfrm>
            <a:off x="4876800" y="6321190"/>
            <a:ext cx="473075" cy="519112"/>
            <a:chOff x="2928" y="1051"/>
            <a:chExt cx="840" cy="957"/>
          </a:xfrm>
        </p:grpSpPr>
        <p:sp>
          <p:nvSpPr>
            <p:cNvPr id="17436" name="Freeform 4"/>
            <p:cNvSpPr>
              <a:spLocks/>
            </p:cNvSpPr>
            <p:nvPr/>
          </p:nvSpPr>
          <p:spPr bwMode="auto">
            <a:xfrm>
              <a:off x="2928" y="1759"/>
              <a:ext cx="810" cy="249"/>
            </a:xfrm>
            <a:custGeom>
              <a:avLst/>
              <a:gdLst>
                <a:gd name="T0" fmla="*/ 4 w 1048"/>
                <a:gd name="T1" fmla="*/ 21 h 250"/>
                <a:gd name="T2" fmla="*/ 7 w 1048"/>
                <a:gd name="T3" fmla="*/ 83 h 250"/>
                <a:gd name="T4" fmla="*/ 7 w 1048"/>
                <a:gd name="T5" fmla="*/ 111 h 250"/>
                <a:gd name="T6" fmla="*/ 8 w 1048"/>
                <a:gd name="T7" fmla="*/ 125 h 250"/>
                <a:gd name="T8" fmla="*/ 8 w 1048"/>
                <a:gd name="T9" fmla="*/ 160 h 250"/>
                <a:gd name="T10" fmla="*/ 5 w 1048"/>
                <a:gd name="T11" fmla="*/ 229 h 250"/>
                <a:gd name="T12" fmla="*/ 2 w 1048"/>
                <a:gd name="T13" fmla="*/ 209 h 250"/>
                <a:gd name="T14" fmla="*/ 0 w 1048"/>
                <a:gd name="T15" fmla="*/ 188 h 250"/>
                <a:gd name="T16" fmla="*/ 2 w 1048"/>
                <a:gd name="T17" fmla="*/ 154 h 250"/>
                <a:gd name="T18" fmla="*/ 2 w 1048"/>
                <a:gd name="T19" fmla="*/ 125 h 250"/>
                <a:gd name="T20" fmla="*/ 2 w 1048"/>
                <a:gd name="T21" fmla="*/ 76 h 250"/>
                <a:gd name="T22" fmla="*/ 2 w 1048"/>
                <a:gd name="T23" fmla="*/ 55 h 250"/>
                <a:gd name="T24" fmla="*/ 2 w 1048"/>
                <a:gd name="T25" fmla="*/ 28 h 250"/>
                <a:gd name="T26" fmla="*/ 3 w 1048"/>
                <a:gd name="T27" fmla="*/ 14 h 250"/>
                <a:gd name="T28" fmla="*/ 4 w 1048"/>
                <a:gd name="T29" fmla="*/ 28 h 250"/>
                <a:gd name="T30" fmla="*/ 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latin typeface="Times" charset="0"/>
                <a:ea typeface="MS PGothic" pitchFamily="34" charset="-128"/>
              </a:endParaRPr>
            </a:p>
          </p:txBody>
        </p:sp>
        <p:sp>
          <p:nvSpPr>
            <p:cNvPr id="17437" name="Oval 5"/>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solidFill>
                  <a:srgbClr val="000000"/>
                </a:solidFill>
                <a:latin typeface="Times" charset="0"/>
                <a:ea typeface="MS PGothic" pitchFamily="34" charset="-128"/>
              </a:endParaRPr>
            </a:p>
          </p:txBody>
        </p:sp>
        <p:sp>
          <p:nvSpPr>
            <p:cNvPr id="17438" name="Oval 6"/>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17439" name="Oval 7"/>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17440" name="Oval 8"/>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17441" name="Oval 9"/>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17442" name="Oval 10"/>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17443" name="Oval 11"/>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17444" name="AutoShape 12"/>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solidFill>
                  <a:srgbClr val="000000"/>
                </a:solidFill>
                <a:latin typeface="Times" charset="0"/>
                <a:ea typeface="MS PGothic" pitchFamily="34" charset="-128"/>
              </a:endParaRPr>
            </a:p>
          </p:txBody>
        </p:sp>
        <p:sp>
          <p:nvSpPr>
            <p:cNvPr id="17445" name="Freeform 13"/>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latin typeface="Times" charset="0"/>
                <a:ea typeface="MS PGothic" pitchFamily="34" charset="-128"/>
              </a:endParaRPr>
            </a:p>
          </p:txBody>
        </p:sp>
        <p:sp>
          <p:nvSpPr>
            <p:cNvPr id="17446" name="Freeform 14"/>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latin typeface="Times" charset="0"/>
                <a:ea typeface="MS PGothic" pitchFamily="34" charset="-128"/>
              </a:endParaRPr>
            </a:p>
          </p:txBody>
        </p:sp>
        <p:sp>
          <p:nvSpPr>
            <p:cNvPr id="17447" name="Freeform 15"/>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latin typeface="Times" charset="0"/>
                <a:ea typeface="MS PGothic" pitchFamily="34" charset="-128"/>
              </a:endParaRPr>
            </a:p>
          </p:txBody>
        </p:sp>
        <p:sp>
          <p:nvSpPr>
            <p:cNvPr id="17448" name="Freeform 16"/>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latin typeface="Times" charset="0"/>
                <a:ea typeface="MS PGothic" pitchFamily="34" charset="-128"/>
              </a:endParaRPr>
            </a:p>
          </p:txBody>
        </p:sp>
      </p:grpSp>
      <p:sp>
        <p:nvSpPr>
          <p:cNvPr id="17434" name="Text Box 52"/>
          <p:cNvSpPr txBox="1">
            <a:spLocks noChangeArrowheads="1"/>
          </p:cNvSpPr>
          <p:nvPr/>
        </p:nvSpPr>
        <p:spPr bwMode="auto">
          <a:xfrm>
            <a:off x="5346048" y="6324600"/>
            <a:ext cx="35290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200" dirty="0">
                <a:solidFill>
                  <a:srgbClr val="000000"/>
                </a:solidFill>
                <a:latin typeface="Cambria" pitchFamily="18" charset="0"/>
              </a:rPr>
              <a:t>It's not worth remembering all these </a:t>
            </a:r>
            <a:r>
              <a:rPr lang="en-US" sz="1200" b="1" dirty="0">
                <a:solidFill>
                  <a:srgbClr val="000000"/>
                </a:solidFill>
                <a:latin typeface="Courier New" pitchFamily="49" charset="0"/>
                <a:cs typeface="Courier New" pitchFamily="49" charset="0"/>
              </a:rPr>
              <a:t>%+/*</a:t>
            </a:r>
            <a:r>
              <a:rPr lang="en-US" sz="1200" dirty="0">
                <a:solidFill>
                  <a:srgbClr val="000000"/>
                </a:solidFill>
                <a:latin typeface="Cambria" pitchFamily="18" charset="0"/>
              </a:rPr>
              <a:t> things!     I’d recommend </a:t>
            </a:r>
            <a:r>
              <a:rPr lang="en-US" sz="1200" u="sng" dirty="0">
                <a:solidFill>
                  <a:srgbClr val="000000"/>
                </a:solidFill>
                <a:latin typeface="Cambria" pitchFamily="18" charset="0"/>
              </a:rPr>
              <a:t>parentheses</a:t>
            </a:r>
            <a:r>
              <a:rPr lang="en-US" sz="1200" dirty="0">
                <a:solidFill>
                  <a:srgbClr val="000000"/>
                </a:solidFill>
                <a:latin typeface="Cambria" pitchFamily="18" charset="0"/>
              </a:rPr>
              <a:t> over  </a:t>
            </a:r>
            <a:r>
              <a:rPr lang="en-US" sz="1200" u="sng" dirty="0">
                <a:solidFill>
                  <a:srgbClr val="000000"/>
                </a:solidFill>
                <a:latin typeface="Cambria" pitchFamily="18" charset="0"/>
              </a:rPr>
              <a:t>precedence</a:t>
            </a:r>
            <a:r>
              <a:rPr lang="en-US" sz="1200" dirty="0">
                <a:solidFill>
                  <a:srgbClr val="000000"/>
                </a:solidFill>
                <a:latin typeface="Cambria" pitchFamily="18" charset="0"/>
              </a:rPr>
              <a:t>.</a:t>
            </a:r>
          </a:p>
        </p:txBody>
      </p:sp>
      <p:sp>
        <p:nvSpPr>
          <p:cNvPr id="17435" name="TextBox 43"/>
          <p:cNvSpPr txBox="1">
            <a:spLocks noChangeArrowheads="1"/>
          </p:cNvSpPr>
          <p:nvPr/>
        </p:nvSpPr>
        <p:spPr bwMode="auto">
          <a:xfrm>
            <a:off x="6797675" y="333375"/>
            <a:ext cx="22050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r>
              <a:rPr lang="en-US" sz="1800" b="1" dirty="0">
                <a:solidFill>
                  <a:srgbClr val="000000"/>
                </a:solidFill>
                <a:latin typeface="Calibri" pitchFamily="34" charset="0"/>
              </a:rPr>
              <a:t>higher precedence</a:t>
            </a:r>
          </a:p>
        </p:txBody>
      </p:sp>
      <p:sp>
        <p:nvSpPr>
          <p:cNvPr id="42" name="TextBox 52"/>
          <p:cNvSpPr txBox="1">
            <a:spLocks noChangeArrowheads="1"/>
          </p:cNvSpPr>
          <p:nvPr/>
        </p:nvSpPr>
        <p:spPr bwMode="auto">
          <a:xfrm>
            <a:off x="3657600" y="3190875"/>
            <a:ext cx="296227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sz="4200" b="1" dirty="0">
                <a:solidFill>
                  <a:srgbClr val="000000"/>
                </a:solidFill>
                <a:latin typeface="Courier New" pitchFamily="49" charset="0"/>
                <a:cs typeface="Courier New" pitchFamily="49" charset="0"/>
              </a:rPr>
              <a:t>* </a:t>
            </a:r>
            <a:r>
              <a:rPr lang="en-US" sz="4200" b="1" dirty="0" smtClean="0">
                <a:solidFill>
                  <a:srgbClr val="000000"/>
                </a:solidFill>
                <a:latin typeface="Courier New" pitchFamily="49" charset="0"/>
                <a:cs typeface="Courier New" pitchFamily="49" charset="0"/>
              </a:rPr>
              <a:t>/ % //</a:t>
            </a:r>
            <a:endParaRPr lang="en-US" sz="4200" b="1" dirty="0">
              <a:solidFill>
                <a:srgbClr val="000000"/>
              </a:solidFill>
              <a:latin typeface="Courier New" pitchFamily="49" charset="0"/>
              <a:cs typeface="Courier New" pitchFamily="49" charset="0"/>
            </a:endParaRPr>
          </a:p>
        </p:txBody>
      </p:sp>
    </p:spTree>
    <p:extLst>
      <p:ext uri="{BB962C8B-B14F-4D97-AF65-F5344CB8AC3E}">
        <p14:creationId xmlns:p14="http://schemas.microsoft.com/office/powerpoint/2010/main" val="4018512382"/>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3"/>
          <p:cNvSpPr>
            <a:spLocks noChangeArrowheads="1"/>
          </p:cNvSpPr>
          <p:nvPr/>
        </p:nvSpPr>
        <p:spPr bwMode="auto">
          <a:xfrm>
            <a:off x="304800" y="2362200"/>
            <a:ext cx="35877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latin typeface="Times" pitchFamily="-106" charset="0"/>
              </a:rPr>
              <a:t>What are</a:t>
            </a:r>
            <a:r>
              <a:rPr lang="en-US" sz="1400">
                <a:latin typeface="Courier New" pitchFamily="49" charset="0"/>
              </a:rPr>
              <a:t> </a:t>
            </a:r>
            <a:r>
              <a:rPr lang="en-US" sz="1400" b="1">
                <a:latin typeface="Courier New" pitchFamily="49" charset="0"/>
              </a:rPr>
              <a:t>len(pi)</a:t>
            </a:r>
            <a:r>
              <a:rPr lang="en-US" sz="1400">
                <a:latin typeface="Times" pitchFamily="-106" charset="0"/>
              </a:rPr>
              <a:t>,</a:t>
            </a:r>
            <a:r>
              <a:rPr lang="en-US" sz="1400">
                <a:latin typeface="Courier New" pitchFamily="49" charset="0"/>
              </a:rPr>
              <a:t> </a:t>
            </a:r>
            <a:r>
              <a:rPr lang="en-US" sz="1400" b="1">
                <a:latin typeface="Courier New" pitchFamily="49" charset="0"/>
              </a:rPr>
              <a:t>len(Q)</a:t>
            </a:r>
            <a:r>
              <a:rPr lang="en-US" sz="1400">
                <a:latin typeface="Times" pitchFamily="-106" charset="0"/>
              </a:rPr>
              <a:t>,</a:t>
            </a:r>
            <a:r>
              <a:rPr lang="en-US" sz="1400">
                <a:latin typeface="Courier New" pitchFamily="49" charset="0"/>
              </a:rPr>
              <a:t> </a:t>
            </a:r>
            <a:r>
              <a:rPr lang="en-US" sz="1400" b="1">
                <a:latin typeface="Courier New" pitchFamily="49" charset="0"/>
              </a:rPr>
              <a:t>len(Q[1])</a:t>
            </a:r>
            <a:endParaRPr lang="en-US" sz="1400">
              <a:latin typeface="Times" pitchFamily="-106" charset="0"/>
            </a:endParaRPr>
          </a:p>
        </p:txBody>
      </p:sp>
      <p:sp>
        <p:nvSpPr>
          <p:cNvPr id="89091" name="Text Box 4"/>
          <p:cNvSpPr txBox="1">
            <a:spLocks noChangeArrowheads="1"/>
          </p:cNvSpPr>
          <p:nvPr/>
        </p:nvSpPr>
        <p:spPr bwMode="auto">
          <a:xfrm>
            <a:off x="6629400" y="152400"/>
            <a:ext cx="23622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4200" i="1">
                <a:latin typeface="Times" pitchFamily="-106" charset="0"/>
              </a:rPr>
              <a:t>"deQuiz"</a:t>
            </a:r>
          </a:p>
        </p:txBody>
      </p:sp>
      <p:sp>
        <p:nvSpPr>
          <p:cNvPr id="89092" name="Text Box 5"/>
          <p:cNvSpPr txBox="1">
            <a:spLocks noChangeArrowheads="1"/>
          </p:cNvSpPr>
          <p:nvPr/>
        </p:nvSpPr>
        <p:spPr bwMode="auto">
          <a:xfrm>
            <a:off x="685800" y="914400"/>
            <a:ext cx="3124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b="1">
                <a:latin typeface="Courier New" pitchFamily="49" charset="0"/>
              </a:rPr>
              <a:t>pi = [3,1,4,1,5,9]</a:t>
            </a:r>
          </a:p>
        </p:txBody>
      </p:sp>
      <p:sp>
        <p:nvSpPr>
          <p:cNvPr id="89093" name="Text Box 6"/>
          <p:cNvSpPr txBox="1">
            <a:spLocks noChangeArrowheads="1"/>
          </p:cNvSpPr>
          <p:nvPr/>
        </p:nvSpPr>
        <p:spPr bwMode="auto">
          <a:xfrm>
            <a:off x="4038600" y="914400"/>
            <a:ext cx="4038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b="1">
                <a:latin typeface="Courier New" pitchFamily="49" charset="0"/>
              </a:rPr>
              <a:t>Q = [ 'pi', "isn't", [4,2] ] </a:t>
            </a:r>
          </a:p>
        </p:txBody>
      </p:sp>
      <p:sp>
        <p:nvSpPr>
          <p:cNvPr id="89094" name="Rectangle 7"/>
          <p:cNvSpPr>
            <a:spLocks noChangeArrowheads="1"/>
          </p:cNvSpPr>
          <p:nvPr/>
        </p:nvSpPr>
        <p:spPr bwMode="auto">
          <a:xfrm>
            <a:off x="304800" y="36576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slice of </a:t>
            </a:r>
            <a:r>
              <a:rPr lang="en-US" sz="1400" b="1">
                <a:latin typeface="Courier New" pitchFamily="49" charset="0"/>
              </a:rPr>
              <a:t>pi</a:t>
            </a:r>
            <a:r>
              <a:rPr lang="en-US" sz="1400">
                <a:latin typeface="Times" pitchFamily="-106" charset="0"/>
              </a:rPr>
              <a:t> is </a:t>
            </a:r>
            <a:r>
              <a:rPr lang="en-US" sz="1400" b="1">
                <a:latin typeface="Courier New" pitchFamily="49" charset="0"/>
              </a:rPr>
              <a:t>[3,4,5]</a:t>
            </a:r>
          </a:p>
        </p:txBody>
      </p:sp>
      <p:sp>
        <p:nvSpPr>
          <p:cNvPr id="89095" name="Rectangle 8"/>
          <p:cNvSpPr>
            <a:spLocks noChangeArrowheads="1"/>
          </p:cNvSpPr>
          <p:nvPr/>
        </p:nvSpPr>
        <p:spPr bwMode="auto">
          <a:xfrm>
            <a:off x="152400" y="5867400"/>
            <a:ext cx="7315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How could you construct </a:t>
            </a:r>
            <a:r>
              <a:rPr lang="en-US" sz="1400" b="1">
                <a:latin typeface="Courier New" pitchFamily="49" charset="0"/>
              </a:rPr>
              <a:t>'pint'</a:t>
            </a:r>
            <a:r>
              <a:rPr lang="en-US" sz="1400">
                <a:latin typeface="Times" pitchFamily="-106" charset="0"/>
              </a:rPr>
              <a:t>  using only </a:t>
            </a:r>
            <a:r>
              <a:rPr lang="en-US" sz="1400" b="1">
                <a:latin typeface="Courier New" pitchFamily="49" charset="0"/>
              </a:rPr>
              <a:t>Q</a:t>
            </a:r>
            <a:r>
              <a:rPr lang="en-US" sz="1400">
                <a:latin typeface="Times" pitchFamily="-106" charset="0"/>
              </a:rPr>
              <a:t>, slicing, indexing, and </a:t>
            </a:r>
            <a:r>
              <a:rPr lang="en-US" sz="1400" b="1">
                <a:latin typeface="Courier New" pitchFamily="49" charset="0"/>
              </a:rPr>
              <a:t>+</a:t>
            </a:r>
            <a:r>
              <a:rPr lang="en-US" sz="1400">
                <a:latin typeface="Times" pitchFamily="-106" charset="0"/>
              </a:rPr>
              <a:t> ?</a:t>
            </a:r>
          </a:p>
        </p:txBody>
      </p:sp>
      <p:sp>
        <p:nvSpPr>
          <p:cNvPr id="89096" name="Rectangle 9"/>
          <p:cNvSpPr>
            <a:spLocks noChangeArrowheads="1"/>
          </p:cNvSpPr>
          <p:nvPr/>
        </p:nvSpPr>
        <p:spPr bwMode="auto">
          <a:xfrm>
            <a:off x="152400" y="6473825"/>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pi[pi[2]]</a:t>
            </a:r>
            <a:r>
              <a:rPr lang="en-US" sz="1400">
                <a:latin typeface="Times" pitchFamily="-106" charset="0"/>
              </a:rPr>
              <a:t>?</a:t>
            </a:r>
          </a:p>
        </p:txBody>
      </p:sp>
      <p:sp>
        <p:nvSpPr>
          <p:cNvPr id="89097" name="Text Box 11"/>
          <p:cNvSpPr txBox="1">
            <a:spLocks noChangeArrowheads="1"/>
          </p:cNvSpPr>
          <p:nvPr/>
        </p:nvSpPr>
        <p:spPr bwMode="auto">
          <a:xfrm>
            <a:off x="1143000" y="1485900"/>
            <a:ext cx="7086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b="1">
                <a:latin typeface="Courier New" pitchFamily="49" charset="0"/>
              </a:rPr>
              <a:t>message = 'You need parentheses for chemistry !' </a:t>
            </a:r>
          </a:p>
        </p:txBody>
      </p:sp>
      <p:sp>
        <p:nvSpPr>
          <p:cNvPr id="89098" name="Rectangle 12"/>
          <p:cNvSpPr>
            <a:spLocks noChangeArrowheads="1"/>
          </p:cNvSpPr>
          <p:nvPr/>
        </p:nvSpPr>
        <p:spPr bwMode="auto">
          <a:xfrm>
            <a:off x="4724400" y="3897313"/>
            <a:ext cx="3810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slice of </a:t>
            </a:r>
            <a:r>
              <a:rPr lang="en-US" sz="1400" b="1">
                <a:latin typeface="Courier New" pitchFamily="49" charset="0"/>
              </a:rPr>
              <a:t>message</a:t>
            </a:r>
            <a:r>
              <a:rPr lang="en-US" sz="1400">
                <a:latin typeface="Times" pitchFamily="-106" charset="0"/>
              </a:rPr>
              <a:t> is </a:t>
            </a:r>
            <a:r>
              <a:rPr lang="en-US" sz="1400" b="1">
                <a:latin typeface="Courier New" pitchFamily="49" charset="0"/>
              </a:rPr>
              <a:t>'parent'</a:t>
            </a:r>
            <a:endParaRPr lang="en-US" sz="1400">
              <a:latin typeface="Courier New" pitchFamily="49" charset="0"/>
            </a:endParaRPr>
          </a:p>
        </p:txBody>
      </p:sp>
      <p:sp>
        <p:nvSpPr>
          <p:cNvPr id="89099" name="Rectangle 13"/>
          <p:cNvSpPr>
            <a:spLocks noChangeArrowheads="1"/>
          </p:cNvSpPr>
          <p:nvPr/>
        </p:nvSpPr>
        <p:spPr bwMode="auto">
          <a:xfrm>
            <a:off x="4724400" y="4960938"/>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message[::5]</a:t>
            </a:r>
            <a:endParaRPr lang="en-US" sz="1400">
              <a:latin typeface="Courier New" pitchFamily="49" charset="0"/>
            </a:endParaRPr>
          </a:p>
        </p:txBody>
      </p:sp>
      <p:sp>
        <p:nvSpPr>
          <p:cNvPr id="89100" name="Rectangle 14"/>
          <p:cNvSpPr>
            <a:spLocks noChangeArrowheads="1"/>
          </p:cNvSpPr>
          <p:nvPr/>
        </p:nvSpPr>
        <p:spPr bwMode="auto">
          <a:xfrm>
            <a:off x="304800" y="4038600"/>
            <a:ext cx="3657600"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the difference between </a:t>
            </a:r>
          </a:p>
          <a:p>
            <a:endParaRPr lang="en-US" sz="1400">
              <a:latin typeface="Times" pitchFamily="-106" charset="0"/>
            </a:endParaRPr>
          </a:p>
          <a:p>
            <a:r>
              <a:rPr lang="en-US" sz="1400" b="1">
                <a:latin typeface="Courier New" pitchFamily="49" charset="0"/>
              </a:rPr>
              <a:t>pi[0] * (pi[1] + pi[2])</a:t>
            </a:r>
            <a:r>
              <a:rPr lang="en-US" sz="1400">
                <a:latin typeface="Times" pitchFamily="-106" charset="0"/>
              </a:rPr>
              <a:t>  </a:t>
            </a:r>
          </a:p>
          <a:p>
            <a:endParaRPr lang="en-US" sz="1400">
              <a:latin typeface="Times" pitchFamily="-106" charset="0"/>
            </a:endParaRPr>
          </a:p>
          <a:p>
            <a:r>
              <a:rPr lang="en-US" sz="1400">
                <a:latin typeface="Times" pitchFamily="-106" charset="0"/>
              </a:rPr>
              <a:t>and   </a:t>
            </a:r>
          </a:p>
          <a:p>
            <a:endParaRPr lang="en-US" sz="1400">
              <a:latin typeface="Times" pitchFamily="-106" charset="0"/>
            </a:endParaRPr>
          </a:p>
          <a:p>
            <a:r>
              <a:rPr lang="en-US" sz="1400" b="1">
                <a:latin typeface="Courier New" pitchFamily="49" charset="0"/>
              </a:rPr>
              <a:t>pi[0] * (pi[1:2] + pi[2:3])</a:t>
            </a:r>
            <a:endParaRPr lang="en-US" sz="1400">
              <a:latin typeface="Courier New" pitchFamily="49" charset="0"/>
            </a:endParaRPr>
          </a:p>
        </p:txBody>
      </p:sp>
      <p:sp>
        <p:nvSpPr>
          <p:cNvPr id="89101" name="Rectangle 16"/>
          <p:cNvSpPr>
            <a:spLocks noChangeArrowheads="1"/>
          </p:cNvSpPr>
          <p:nvPr/>
        </p:nvSpPr>
        <p:spPr bwMode="auto">
          <a:xfrm>
            <a:off x="4724400" y="2743200"/>
            <a:ext cx="914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are</a:t>
            </a:r>
            <a:endParaRPr lang="en-US" sz="1400">
              <a:latin typeface="Courier New" pitchFamily="49" charset="0"/>
            </a:endParaRPr>
          </a:p>
        </p:txBody>
      </p:sp>
      <p:sp>
        <p:nvSpPr>
          <p:cNvPr id="89102" name="Rectangle 17"/>
          <p:cNvSpPr>
            <a:spLocks noChangeArrowheads="1"/>
          </p:cNvSpPr>
          <p:nvPr/>
        </p:nvSpPr>
        <p:spPr bwMode="auto">
          <a:xfrm>
            <a:off x="304800" y="27940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slice of </a:t>
            </a:r>
            <a:r>
              <a:rPr lang="en-US" sz="1400" b="1">
                <a:latin typeface="Courier New" pitchFamily="49" charset="0"/>
              </a:rPr>
              <a:t>pi</a:t>
            </a:r>
            <a:r>
              <a:rPr lang="en-US" sz="1400">
                <a:latin typeface="Times" pitchFamily="-106" charset="0"/>
              </a:rPr>
              <a:t> is </a:t>
            </a:r>
            <a:r>
              <a:rPr lang="en-US" sz="1400" b="1">
                <a:latin typeface="Courier New" pitchFamily="49" charset="0"/>
              </a:rPr>
              <a:t>[3,1,4]</a:t>
            </a:r>
          </a:p>
        </p:txBody>
      </p:sp>
      <p:sp>
        <p:nvSpPr>
          <p:cNvPr id="89103" name="Rectangle 18"/>
          <p:cNvSpPr>
            <a:spLocks noChangeArrowheads="1"/>
          </p:cNvSpPr>
          <p:nvPr/>
        </p:nvSpPr>
        <p:spPr bwMode="auto">
          <a:xfrm>
            <a:off x="3792538" y="6473825"/>
            <a:ext cx="5257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sz="1400">
                <a:latin typeface="Times" pitchFamily="-106" charset="0"/>
              </a:rPr>
              <a:t>How many nested </a:t>
            </a:r>
            <a:r>
              <a:rPr lang="en-US" sz="1400" b="1">
                <a:latin typeface="Courier New" pitchFamily="49" charset="0"/>
              </a:rPr>
              <a:t>pi</a:t>
            </a:r>
            <a:r>
              <a:rPr lang="en-US" sz="1400">
                <a:latin typeface="Times" pitchFamily="-106" charset="0"/>
              </a:rPr>
              <a:t>'s before </a:t>
            </a:r>
            <a:r>
              <a:rPr lang="en-US" sz="1400" b="1">
                <a:latin typeface="Courier New" pitchFamily="49" charset="0"/>
              </a:rPr>
              <a:t>pi[…pi[0]…]</a:t>
            </a:r>
            <a:r>
              <a:rPr lang="en-US" sz="1400">
                <a:latin typeface="Times" pitchFamily="-106" charset="0"/>
              </a:rPr>
              <a:t> produces an error?</a:t>
            </a:r>
            <a:endParaRPr lang="en-US" sz="1400">
              <a:latin typeface="Courier New" pitchFamily="49" charset="0"/>
            </a:endParaRPr>
          </a:p>
        </p:txBody>
      </p:sp>
      <p:sp>
        <p:nvSpPr>
          <p:cNvPr id="89104" name="Line 19"/>
          <p:cNvSpPr>
            <a:spLocks noChangeShapeType="1"/>
          </p:cNvSpPr>
          <p:nvPr/>
        </p:nvSpPr>
        <p:spPr bwMode="auto">
          <a:xfrm>
            <a:off x="228600" y="5791200"/>
            <a:ext cx="8686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05" name="Line 23"/>
          <p:cNvSpPr>
            <a:spLocks noChangeShapeType="1"/>
          </p:cNvSpPr>
          <p:nvPr/>
        </p:nvSpPr>
        <p:spPr bwMode="auto">
          <a:xfrm flipV="1">
            <a:off x="4495800" y="2057400"/>
            <a:ext cx="4763" cy="36147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06" name="Rectangle 24"/>
          <p:cNvSpPr>
            <a:spLocks noChangeArrowheads="1"/>
          </p:cNvSpPr>
          <p:nvPr/>
        </p:nvSpPr>
        <p:spPr bwMode="auto">
          <a:xfrm>
            <a:off x="7543800" y="5791200"/>
            <a:ext cx="1382713" cy="284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pPr algn="ctr"/>
            <a:r>
              <a:rPr lang="en-US" sz="1200" b="1">
                <a:solidFill>
                  <a:srgbClr val="BA12BF"/>
                </a:solidFill>
                <a:latin typeface="Courier New" pitchFamily="49" charset="0"/>
              </a:rPr>
              <a:t>Mind Muddlers</a:t>
            </a:r>
          </a:p>
        </p:txBody>
      </p:sp>
      <p:sp>
        <p:nvSpPr>
          <p:cNvPr id="89107" name="Rectangle 25"/>
          <p:cNvSpPr>
            <a:spLocks noChangeArrowheads="1"/>
          </p:cNvSpPr>
          <p:nvPr/>
        </p:nvSpPr>
        <p:spPr bwMode="auto">
          <a:xfrm>
            <a:off x="4711700" y="1981200"/>
            <a:ext cx="742950" cy="284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1200" b="1">
                <a:solidFill>
                  <a:srgbClr val="BA12BF"/>
                </a:solidFill>
                <a:latin typeface="Courier New" pitchFamily="49" charset="0"/>
              </a:rPr>
              <a:t>Part 2</a:t>
            </a:r>
          </a:p>
        </p:txBody>
      </p:sp>
      <p:sp>
        <p:nvSpPr>
          <p:cNvPr id="89108" name="Line 26"/>
          <p:cNvSpPr>
            <a:spLocks noChangeShapeType="1"/>
          </p:cNvSpPr>
          <p:nvPr/>
        </p:nvSpPr>
        <p:spPr bwMode="auto">
          <a:xfrm>
            <a:off x="228600" y="1981200"/>
            <a:ext cx="8686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09" name="Rectangle 27"/>
          <p:cNvSpPr>
            <a:spLocks noChangeArrowheads="1"/>
          </p:cNvSpPr>
          <p:nvPr/>
        </p:nvSpPr>
        <p:spPr bwMode="auto">
          <a:xfrm>
            <a:off x="400050" y="1981200"/>
            <a:ext cx="742950" cy="284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1200" b="1">
                <a:solidFill>
                  <a:srgbClr val="BA12BF"/>
                </a:solidFill>
                <a:latin typeface="Courier New" pitchFamily="49" charset="0"/>
              </a:rPr>
              <a:t>Part 1</a:t>
            </a:r>
          </a:p>
        </p:txBody>
      </p:sp>
      <p:sp>
        <p:nvSpPr>
          <p:cNvPr id="89110" name="Rectangle 28"/>
          <p:cNvSpPr>
            <a:spLocks noChangeArrowheads="1"/>
          </p:cNvSpPr>
          <p:nvPr/>
        </p:nvSpPr>
        <p:spPr bwMode="auto">
          <a:xfrm>
            <a:off x="5803900" y="2286000"/>
            <a:ext cx="6111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b="1">
                <a:latin typeface="Courier New" pitchFamily="49" charset="0"/>
              </a:rPr>
              <a:t>Q[0]</a:t>
            </a:r>
          </a:p>
        </p:txBody>
      </p:sp>
      <p:sp>
        <p:nvSpPr>
          <p:cNvPr id="89111" name="Rectangle 29"/>
          <p:cNvSpPr>
            <a:spLocks noChangeArrowheads="1"/>
          </p:cNvSpPr>
          <p:nvPr/>
        </p:nvSpPr>
        <p:spPr bwMode="auto">
          <a:xfrm>
            <a:off x="5803900" y="2590800"/>
            <a:ext cx="8239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b="1">
                <a:latin typeface="Courier New" pitchFamily="49" charset="0"/>
              </a:rPr>
              <a:t>Q[0:1]</a:t>
            </a:r>
          </a:p>
        </p:txBody>
      </p:sp>
      <p:sp>
        <p:nvSpPr>
          <p:cNvPr id="89112" name="Rectangle 30"/>
          <p:cNvSpPr>
            <a:spLocks noChangeArrowheads="1"/>
          </p:cNvSpPr>
          <p:nvPr/>
        </p:nvSpPr>
        <p:spPr bwMode="auto">
          <a:xfrm>
            <a:off x="5803900" y="2895600"/>
            <a:ext cx="930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b="1">
                <a:latin typeface="Courier New" pitchFamily="49" charset="0"/>
              </a:rPr>
              <a:t>Q[0][1]</a:t>
            </a:r>
          </a:p>
        </p:txBody>
      </p:sp>
      <p:sp>
        <p:nvSpPr>
          <p:cNvPr id="89113" name="Rectangle 31"/>
          <p:cNvSpPr>
            <a:spLocks noChangeArrowheads="1"/>
          </p:cNvSpPr>
          <p:nvPr/>
        </p:nvSpPr>
        <p:spPr bwMode="auto">
          <a:xfrm>
            <a:off x="5803900" y="3200400"/>
            <a:ext cx="930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b="1">
                <a:latin typeface="Courier New" pitchFamily="49" charset="0"/>
              </a:rPr>
              <a:t>Q[1][0]</a:t>
            </a:r>
          </a:p>
        </p:txBody>
      </p:sp>
      <p:sp>
        <p:nvSpPr>
          <p:cNvPr id="89114" name="AutoShape 32"/>
          <p:cNvSpPr>
            <a:spLocks/>
          </p:cNvSpPr>
          <p:nvPr/>
        </p:nvSpPr>
        <p:spPr bwMode="auto">
          <a:xfrm>
            <a:off x="5605463" y="2320925"/>
            <a:ext cx="134937" cy="1147763"/>
          </a:xfrm>
          <a:prstGeom prst="leftBrace">
            <a:avLst>
              <a:gd name="adj1" fmla="val 70883"/>
              <a:gd name="adj2" fmla="val 5000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9115" name="Text Box 33"/>
          <p:cNvSpPr txBox="1">
            <a:spLocks noChangeArrowheads="1"/>
          </p:cNvSpPr>
          <p:nvPr/>
        </p:nvSpPr>
        <p:spPr bwMode="auto">
          <a:xfrm>
            <a:off x="1600200" y="152400"/>
            <a:ext cx="4114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a:solidFill>
                  <a:srgbClr val="BA12BF"/>
                </a:solidFill>
                <a:latin typeface="Times" pitchFamily="-106" charset="0"/>
              </a:rPr>
              <a:t>Solutions</a:t>
            </a:r>
          </a:p>
        </p:txBody>
      </p:sp>
      <p:sp>
        <p:nvSpPr>
          <p:cNvPr id="89116" name="Text Box 34"/>
          <p:cNvSpPr txBox="1">
            <a:spLocks noChangeArrowheads="1"/>
          </p:cNvSpPr>
          <p:nvPr/>
        </p:nvSpPr>
        <p:spPr bwMode="auto">
          <a:xfrm>
            <a:off x="1327150" y="2076450"/>
            <a:ext cx="914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b="1">
                <a:solidFill>
                  <a:srgbClr val="FF111C"/>
                </a:solidFill>
                <a:latin typeface="Courier New" pitchFamily="49" charset="0"/>
              </a:rPr>
              <a:t>6</a:t>
            </a:r>
          </a:p>
        </p:txBody>
      </p:sp>
      <p:sp>
        <p:nvSpPr>
          <p:cNvPr id="89117" name="Text Box 35"/>
          <p:cNvSpPr txBox="1">
            <a:spLocks noChangeArrowheads="1"/>
          </p:cNvSpPr>
          <p:nvPr/>
        </p:nvSpPr>
        <p:spPr bwMode="auto">
          <a:xfrm>
            <a:off x="2157413" y="2092325"/>
            <a:ext cx="914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b="1">
                <a:solidFill>
                  <a:srgbClr val="FF111C"/>
                </a:solidFill>
                <a:latin typeface="Courier New" pitchFamily="49" charset="0"/>
              </a:rPr>
              <a:t>3</a:t>
            </a:r>
          </a:p>
        </p:txBody>
      </p:sp>
      <p:sp>
        <p:nvSpPr>
          <p:cNvPr id="89118" name="Text Box 36"/>
          <p:cNvSpPr txBox="1">
            <a:spLocks noChangeArrowheads="1"/>
          </p:cNvSpPr>
          <p:nvPr/>
        </p:nvSpPr>
        <p:spPr bwMode="auto">
          <a:xfrm>
            <a:off x="3124200" y="2079625"/>
            <a:ext cx="914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b="1">
                <a:solidFill>
                  <a:srgbClr val="FF111C"/>
                </a:solidFill>
                <a:latin typeface="Courier New" pitchFamily="49" charset="0"/>
              </a:rPr>
              <a:t>5</a:t>
            </a:r>
          </a:p>
        </p:txBody>
      </p:sp>
      <p:sp>
        <p:nvSpPr>
          <p:cNvPr id="89119" name="Text Box 37"/>
          <p:cNvSpPr txBox="1">
            <a:spLocks noChangeArrowheads="1"/>
          </p:cNvSpPr>
          <p:nvPr/>
        </p:nvSpPr>
        <p:spPr bwMode="auto">
          <a:xfrm>
            <a:off x="2743200" y="2743200"/>
            <a:ext cx="1371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b="1">
                <a:solidFill>
                  <a:srgbClr val="FF111C"/>
                </a:solidFill>
                <a:latin typeface="Courier New" pitchFamily="49" charset="0"/>
              </a:rPr>
              <a:t>pi[0:3]</a:t>
            </a:r>
          </a:p>
        </p:txBody>
      </p:sp>
      <p:sp>
        <p:nvSpPr>
          <p:cNvPr id="89120" name="Text Box 39"/>
          <p:cNvSpPr txBox="1">
            <a:spLocks noChangeArrowheads="1"/>
          </p:cNvSpPr>
          <p:nvPr/>
        </p:nvSpPr>
        <p:spPr bwMode="auto">
          <a:xfrm>
            <a:off x="2716213" y="3660775"/>
            <a:ext cx="11699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b="1">
                <a:solidFill>
                  <a:srgbClr val="FF111C"/>
                </a:solidFill>
                <a:latin typeface="Courier New" pitchFamily="49" charset="0"/>
              </a:rPr>
              <a:t>pi[0:5:2]</a:t>
            </a:r>
          </a:p>
        </p:txBody>
      </p:sp>
      <p:sp>
        <p:nvSpPr>
          <p:cNvPr id="89121" name="Text Box 40"/>
          <p:cNvSpPr txBox="1">
            <a:spLocks noChangeArrowheads="1"/>
          </p:cNvSpPr>
          <p:nvPr/>
        </p:nvSpPr>
        <p:spPr bwMode="auto">
          <a:xfrm>
            <a:off x="3048000" y="4419600"/>
            <a:ext cx="11699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b="1">
                <a:solidFill>
                  <a:srgbClr val="FF111C"/>
                </a:solidFill>
                <a:latin typeface="Courier New" pitchFamily="49" charset="0"/>
              </a:rPr>
              <a:t>15</a:t>
            </a:r>
          </a:p>
        </p:txBody>
      </p:sp>
      <p:sp>
        <p:nvSpPr>
          <p:cNvPr id="89122" name="Text Box 41"/>
          <p:cNvSpPr txBox="1">
            <a:spLocks noChangeArrowheads="1"/>
          </p:cNvSpPr>
          <p:nvPr/>
        </p:nvSpPr>
        <p:spPr bwMode="auto">
          <a:xfrm>
            <a:off x="1295400" y="5029200"/>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endParaRPr lang="en-US" sz="1800">
              <a:solidFill>
                <a:srgbClr val="990000"/>
              </a:solidFill>
            </a:endParaRPr>
          </a:p>
        </p:txBody>
      </p:sp>
      <p:sp>
        <p:nvSpPr>
          <p:cNvPr id="89123" name="Text Box 42"/>
          <p:cNvSpPr txBox="1">
            <a:spLocks noChangeArrowheads="1"/>
          </p:cNvSpPr>
          <p:nvPr/>
        </p:nvSpPr>
        <p:spPr bwMode="auto">
          <a:xfrm>
            <a:off x="1322388" y="5024438"/>
            <a:ext cx="11699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b="1">
                <a:solidFill>
                  <a:srgbClr val="FF111C"/>
                </a:solidFill>
                <a:latin typeface="Courier New" pitchFamily="49" charset="0"/>
              </a:rPr>
              <a:t>[1]</a:t>
            </a:r>
          </a:p>
        </p:txBody>
      </p:sp>
      <p:sp>
        <p:nvSpPr>
          <p:cNvPr id="89124" name="Text Box 43"/>
          <p:cNvSpPr txBox="1">
            <a:spLocks noChangeArrowheads="1"/>
          </p:cNvSpPr>
          <p:nvPr/>
        </p:nvSpPr>
        <p:spPr bwMode="auto">
          <a:xfrm>
            <a:off x="2481263" y="5026025"/>
            <a:ext cx="11699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b="1">
                <a:solidFill>
                  <a:srgbClr val="FF111C"/>
                </a:solidFill>
                <a:latin typeface="Courier New" pitchFamily="49" charset="0"/>
              </a:rPr>
              <a:t>[4]</a:t>
            </a:r>
          </a:p>
        </p:txBody>
      </p:sp>
      <p:sp>
        <p:nvSpPr>
          <p:cNvPr id="89125" name="Text Box 44"/>
          <p:cNvSpPr txBox="1">
            <a:spLocks noChangeArrowheads="1"/>
          </p:cNvSpPr>
          <p:nvPr/>
        </p:nvSpPr>
        <p:spPr bwMode="auto">
          <a:xfrm>
            <a:off x="3232150" y="5346700"/>
            <a:ext cx="13223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000" b="1">
                <a:solidFill>
                  <a:srgbClr val="FF111C"/>
                </a:solidFill>
                <a:latin typeface="Courier New" pitchFamily="49" charset="0"/>
              </a:rPr>
              <a:t>[1,4,1,4,1,4]</a:t>
            </a:r>
          </a:p>
        </p:txBody>
      </p:sp>
      <p:sp>
        <p:nvSpPr>
          <p:cNvPr id="89126" name="Text Box 45"/>
          <p:cNvSpPr txBox="1">
            <a:spLocks noChangeArrowheads="1"/>
          </p:cNvSpPr>
          <p:nvPr/>
        </p:nvSpPr>
        <p:spPr bwMode="auto">
          <a:xfrm>
            <a:off x="6553200" y="2209800"/>
            <a:ext cx="914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b="1">
                <a:solidFill>
                  <a:srgbClr val="FF111C"/>
                </a:solidFill>
                <a:latin typeface="Courier New" pitchFamily="49" charset="0"/>
              </a:rPr>
              <a:t>'pi'</a:t>
            </a:r>
          </a:p>
        </p:txBody>
      </p:sp>
      <p:sp>
        <p:nvSpPr>
          <p:cNvPr id="89127" name="Text Box 46"/>
          <p:cNvSpPr txBox="1">
            <a:spLocks noChangeArrowheads="1"/>
          </p:cNvSpPr>
          <p:nvPr/>
        </p:nvSpPr>
        <p:spPr bwMode="auto">
          <a:xfrm>
            <a:off x="6713538" y="2554288"/>
            <a:ext cx="914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b="1">
                <a:solidFill>
                  <a:srgbClr val="FF111C"/>
                </a:solidFill>
                <a:latin typeface="Courier New" pitchFamily="49" charset="0"/>
              </a:rPr>
              <a:t>['pi']</a:t>
            </a:r>
          </a:p>
        </p:txBody>
      </p:sp>
      <p:sp>
        <p:nvSpPr>
          <p:cNvPr id="89128" name="Text Box 47"/>
          <p:cNvSpPr txBox="1">
            <a:spLocks noChangeArrowheads="1"/>
          </p:cNvSpPr>
          <p:nvPr/>
        </p:nvSpPr>
        <p:spPr bwMode="auto">
          <a:xfrm>
            <a:off x="6721475" y="2863850"/>
            <a:ext cx="914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b="1">
                <a:solidFill>
                  <a:srgbClr val="FF111C"/>
                </a:solidFill>
                <a:latin typeface="Courier New" pitchFamily="49" charset="0"/>
              </a:rPr>
              <a:t>'i'</a:t>
            </a:r>
          </a:p>
        </p:txBody>
      </p:sp>
      <p:sp>
        <p:nvSpPr>
          <p:cNvPr id="89129" name="Text Box 48"/>
          <p:cNvSpPr txBox="1">
            <a:spLocks noChangeArrowheads="1"/>
          </p:cNvSpPr>
          <p:nvPr/>
        </p:nvSpPr>
        <p:spPr bwMode="auto">
          <a:xfrm>
            <a:off x="6753225" y="3182938"/>
            <a:ext cx="914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b="1">
                <a:solidFill>
                  <a:srgbClr val="FF111C"/>
                </a:solidFill>
                <a:latin typeface="Courier New" pitchFamily="49" charset="0"/>
              </a:rPr>
              <a:t>'i'</a:t>
            </a:r>
          </a:p>
        </p:txBody>
      </p:sp>
      <p:sp>
        <p:nvSpPr>
          <p:cNvPr id="89130" name="Text Box 49"/>
          <p:cNvSpPr txBox="1">
            <a:spLocks noChangeArrowheads="1"/>
          </p:cNvSpPr>
          <p:nvPr/>
        </p:nvSpPr>
        <p:spPr bwMode="auto">
          <a:xfrm>
            <a:off x="5400675" y="4162425"/>
            <a:ext cx="23749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b="1">
                <a:solidFill>
                  <a:srgbClr val="FF111C"/>
                </a:solidFill>
                <a:latin typeface="Courier New" pitchFamily="49" charset="0"/>
              </a:rPr>
              <a:t>message[9:15]</a:t>
            </a:r>
          </a:p>
        </p:txBody>
      </p:sp>
      <p:sp>
        <p:nvSpPr>
          <p:cNvPr id="89131" name="Text Box 51"/>
          <p:cNvSpPr txBox="1">
            <a:spLocks noChangeArrowheads="1"/>
          </p:cNvSpPr>
          <p:nvPr/>
        </p:nvSpPr>
        <p:spPr bwMode="auto">
          <a:xfrm>
            <a:off x="6973888" y="4953000"/>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b="1">
                <a:solidFill>
                  <a:srgbClr val="FF111C"/>
                </a:solidFill>
                <a:latin typeface="Courier New" pitchFamily="49" charset="0"/>
              </a:rPr>
              <a:t>Yeah cs!</a:t>
            </a:r>
          </a:p>
        </p:txBody>
      </p:sp>
      <p:sp>
        <p:nvSpPr>
          <p:cNvPr id="89132" name="Text Box 52"/>
          <p:cNvSpPr txBox="1">
            <a:spLocks noChangeArrowheads="1"/>
          </p:cNvSpPr>
          <p:nvPr/>
        </p:nvSpPr>
        <p:spPr bwMode="auto">
          <a:xfrm>
            <a:off x="5614988" y="5875338"/>
            <a:ext cx="213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b="1">
                <a:solidFill>
                  <a:srgbClr val="FF111C"/>
                </a:solidFill>
                <a:latin typeface="Courier New" pitchFamily="49" charset="0"/>
              </a:rPr>
              <a:t>Q[0] + Q[1][2::2] </a:t>
            </a:r>
          </a:p>
        </p:txBody>
      </p:sp>
      <p:sp>
        <p:nvSpPr>
          <p:cNvPr id="89133" name="Text Box 53"/>
          <p:cNvSpPr txBox="1">
            <a:spLocks noChangeArrowheads="1"/>
          </p:cNvSpPr>
          <p:nvPr/>
        </p:nvSpPr>
        <p:spPr bwMode="auto">
          <a:xfrm>
            <a:off x="2025650" y="6484938"/>
            <a:ext cx="213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b="1">
                <a:solidFill>
                  <a:srgbClr val="FF111C"/>
                </a:solidFill>
                <a:latin typeface="Courier New" pitchFamily="49" charset="0"/>
              </a:rPr>
              <a:t>5</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1026"/>
          <p:cNvSpPr>
            <a:spLocks noChangeArrowheads="1"/>
          </p:cNvSpPr>
          <p:nvPr/>
        </p:nvSpPr>
        <p:spPr bwMode="auto">
          <a:xfrm>
            <a:off x="304800" y="2362200"/>
            <a:ext cx="35877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latin typeface="Times" pitchFamily="-106" charset="0"/>
              </a:rPr>
              <a:t>What are</a:t>
            </a:r>
            <a:r>
              <a:rPr lang="en-US" sz="1400">
                <a:latin typeface="Courier New" pitchFamily="49" charset="0"/>
              </a:rPr>
              <a:t> </a:t>
            </a:r>
            <a:r>
              <a:rPr lang="en-US" sz="1400" b="1">
                <a:latin typeface="Courier New" pitchFamily="49" charset="0"/>
              </a:rPr>
              <a:t>len(pi)</a:t>
            </a:r>
            <a:r>
              <a:rPr lang="en-US" sz="1400">
                <a:latin typeface="Times" pitchFamily="-106" charset="0"/>
              </a:rPr>
              <a:t>,</a:t>
            </a:r>
            <a:r>
              <a:rPr lang="en-US" sz="1400">
                <a:latin typeface="Courier New" pitchFamily="49" charset="0"/>
              </a:rPr>
              <a:t> </a:t>
            </a:r>
            <a:r>
              <a:rPr lang="en-US" sz="1400" b="1">
                <a:latin typeface="Courier New" pitchFamily="49" charset="0"/>
              </a:rPr>
              <a:t>len(Q)</a:t>
            </a:r>
            <a:r>
              <a:rPr lang="en-US" sz="1400">
                <a:latin typeface="Times" pitchFamily="-106" charset="0"/>
              </a:rPr>
              <a:t>,</a:t>
            </a:r>
            <a:r>
              <a:rPr lang="en-US" sz="1400">
                <a:latin typeface="Courier New" pitchFamily="49" charset="0"/>
              </a:rPr>
              <a:t> </a:t>
            </a:r>
            <a:r>
              <a:rPr lang="en-US" sz="1400" b="1">
                <a:latin typeface="Courier New" pitchFamily="49" charset="0"/>
              </a:rPr>
              <a:t>len(Q[1])</a:t>
            </a:r>
            <a:endParaRPr lang="en-US" sz="1400">
              <a:latin typeface="Times" pitchFamily="-106" charset="0"/>
            </a:endParaRPr>
          </a:p>
        </p:txBody>
      </p:sp>
      <p:sp>
        <p:nvSpPr>
          <p:cNvPr id="90115" name="Text Box 1027"/>
          <p:cNvSpPr txBox="1">
            <a:spLocks noChangeArrowheads="1"/>
          </p:cNvSpPr>
          <p:nvPr/>
        </p:nvSpPr>
        <p:spPr bwMode="auto">
          <a:xfrm>
            <a:off x="6629400" y="152400"/>
            <a:ext cx="23622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4200" i="1">
                <a:latin typeface="Times" pitchFamily="-106" charset="0"/>
              </a:rPr>
              <a:t>"deQuiz"</a:t>
            </a:r>
          </a:p>
        </p:txBody>
      </p:sp>
      <p:sp>
        <p:nvSpPr>
          <p:cNvPr id="90116" name="Text Box 1028"/>
          <p:cNvSpPr txBox="1">
            <a:spLocks noChangeArrowheads="1"/>
          </p:cNvSpPr>
          <p:nvPr/>
        </p:nvSpPr>
        <p:spPr bwMode="auto">
          <a:xfrm>
            <a:off x="685800" y="914400"/>
            <a:ext cx="3124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b="1">
                <a:latin typeface="Courier New" pitchFamily="49" charset="0"/>
              </a:rPr>
              <a:t>pi = [3,1,4,1,5,9]</a:t>
            </a:r>
          </a:p>
        </p:txBody>
      </p:sp>
      <p:sp>
        <p:nvSpPr>
          <p:cNvPr id="90117" name="Text Box 1029"/>
          <p:cNvSpPr txBox="1">
            <a:spLocks noChangeArrowheads="1"/>
          </p:cNvSpPr>
          <p:nvPr/>
        </p:nvSpPr>
        <p:spPr bwMode="auto">
          <a:xfrm>
            <a:off x="4038600" y="914400"/>
            <a:ext cx="4038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b="1">
                <a:latin typeface="Courier New" pitchFamily="49" charset="0"/>
              </a:rPr>
              <a:t>Q = [ 'pi', "isn't", [4,2] ] </a:t>
            </a:r>
          </a:p>
        </p:txBody>
      </p:sp>
      <p:sp>
        <p:nvSpPr>
          <p:cNvPr id="90118" name="Rectangle 1030"/>
          <p:cNvSpPr>
            <a:spLocks noChangeArrowheads="1"/>
          </p:cNvSpPr>
          <p:nvPr/>
        </p:nvSpPr>
        <p:spPr bwMode="auto">
          <a:xfrm>
            <a:off x="304800" y="36576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slice of </a:t>
            </a:r>
            <a:r>
              <a:rPr lang="en-US" sz="1400" b="1">
                <a:latin typeface="Courier New" pitchFamily="49" charset="0"/>
              </a:rPr>
              <a:t>pi</a:t>
            </a:r>
            <a:r>
              <a:rPr lang="en-US" sz="1400">
                <a:latin typeface="Times" pitchFamily="-106" charset="0"/>
              </a:rPr>
              <a:t> is </a:t>
            </a:r>
            <a:r>
              <a:rPr lang="en-US" sz="1400" b="1">
                <a:latin typeface="Courier New" pitchFamily="49" charset="0"/>
              </a:rPr>
              <a:t>[3,4,5]</a:t>
            </a:r>
          </a:p>
        </p:txBody>
      </p:sp>
      <p:sp>
        <p:nvSpPr>
          <p:cNvPr id="90119" name="Rectangle 1031"/>
          <p:cNvSpPr>
            <a:spLocks noChangeArrowheads="1"/>
          </p:cNvSpPr>
          <p:nvPr/>
        </p:nvSpPr>
        <p:spPr bwMode="auto">
          <a:xfrm>
            <a:off x="152400" y="5867400"/>
            <a:ext cx="7315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How could you construct </a:t>
            </a:r>
            <a:r>
              <a:rPr lang="en-US" sz="1400" b="1">
                <a:latin typeface="Courier New" pitchFamily="49" charset="0"/>
              </a:rPr>
              <a:t>'pint'</a:t>
            </a:r>
            <a:r>
              <a:rPr lang="en-US" sz="1400">
                <a:latin typeface="Times" pitchFamily="-106" charset="0"/>
              </a:rPr>
              <a:t>  using only </a:t>
            </a:r>
            <a:r>
              <a:rPr lang="en-US" sz="1400" b="1">
                <a:latin typeface="Courier New" pitchFamily="49" charset="0"/>
              </a:rPr>
              <a:t>Q</a:t>
            </a:r>
            <a:r>
              <a:rPr lang="en-US" sz="1400">
                <a:latin typeface="Times" pitchFamily="-106" charset="0"/>
              </a:rPr>
              <a:t>, slicing, indexing, and </a:t>
            </a:r>
            <a:r>
              <a:rPr lang="en-US" sz="1400" b="1">
                <a:latin typeface="Courier New" pitchFamily="49" charset="0"/>
              </a:rPr>
              <a:t>+</a:t>
            </a:r>
            <a:r>
              <a:rPr lang="en-US" sz="1400">
                <a:latin typeface="Times" pitchFamily="-106" charset="0"/>
              </a:rPr>
              <a:t> ?</a:t>
            </a:r>
          </a:p>
        </p:txBody>
      </p:sp>
      <p:sp>
        <p:nvSpPr>
          <p:cNvPr id="90120" name="Rectangle 1032"/>
          <p:cNvSpPr>
            <a:spLocks noChangeArrowheads="1"/>
          </p:cNvSpPr>
          <p:nvPr/>
        </p:nvSpPr>
        <p:spPr bwMode="auto">
          <a:xfrm>
            <a:off x="152400" y="6473825"/>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pi[pi[2]]</a:t>
            </a:r>
            <a:r>
              <a:rPr lang="en-US" sz="1400">
                <a:latin typeface="Times" pitchFamily="-106" charset="0"/>
              </a:rPr>
              <a:t>?</a:t>
            </a:r>
          </a:p>
        </p:txBody>
      </p:sp>
      <p:sp>
        <p:nvSpPr>
          <p:cNvPr id="90121" name="Rectangle 1033"/>
          <p:cNvSpPr>
            <a:spLocks noChangeArrowheads="1"/>
          </p:cNvSpPr>
          <p:nvPr/>
        </p:nvSpPr>
        <p:spPr bwMode="auto">
          <a:xfrm>
            <a:off x="304800" y="32258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slice of </a:t>
            </a:r>
            <a:r>
              <a:rPr lang="en-US" sz="1400" b="1">
                <a:latin typeface="Courier New" pitchFamily="49" charset="0"/>
              </a:rPr>
              <a:t>pi</a:t>
            </a:r>
            <a:r>
              <a:rPr lang="en-US" sz="1400">
                <a:latin typeface="Times" pitchFamily="-106" charset="0"/>
              </a:rPr>
              <a:t> is </a:t>
            </a:r>
            <a:r>
              <a:rPr lang="en-US" sz="1400" b="1">
                <a:latin typeface="Courier New" pitchFamily="49" charset="0"/>
              </a:rPr>
              <a:t>[9]</a:t>
            </a:r>
            <a:endParaRPr lang="en-US" sz="1400">
              <a:latin typeface="Times" pitchFamily="-106" charset="0"/>
            </a:endParaRPr>
          </a:p>
        </p:txBody>
      </p:sp>
      <p:sp>
        <p:nvSpPr>
          <p:cNvPr id="90122" name="Text Box 1034"/>
          <p:cNvSpPr txBox="1">
            <a:spLocks noChangeArrowheads="1"/>
          </p:cNvSpPr>
          <p:nvPr/>
        </p:nvSpPr>
        <p:spPr bwMode="auto">
          <a:xfrm>
            <a:off x="1143000" y="1485900"/>
            <a:ext cx="7086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b="1">
                <a:latin typeface="Courier New" pitchFamily="49" charset="0"/>
              </a:rPr>
              <a:t>message = 'You need parentheses for chemistry !' </a:t>
            </a:r>
          </a:p>
        </p:txBody>
      </p:sp>
      <p:sp>
        <p:nvSpPr>
          <p:cNvPr id="90123" name="Rectangle 1035"/>
          <p:cNvSpPr>
            <a:spLocks noChangeArrowheads="1"/>
          </p:cNvSpPr>
          <p:nvPr/>
        </p:nvSpPr>
        <p:spPr bwMode="auto">
          <a:xfrm>
            <a:off x="4724400" y="3897313"/>
            <a:ext cx="3810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slice of </a:t>
            </a:r>
            <a:r>
              <a:rPr lang="en-US" sz="1400" b="1">
                <a:latin typeface="Courier New" pitchFamily="49" charset="0"/>
              </a:rPr>
              <a:t>message</a:t>
            </a:r>
            <a:r>
              <a:rPr lang="en-US" sz="1400">
                <a:latin typeface="Times" pitchFamily="-106" charset="0"/>
              </a:rPr>
              <a:t> is </a:t>
            </a:r>
            <a:r>
              <a:rPr lang="en-US" sz="1400" b="1">
                <a:latin typeface="Courier New" pitchFamily="49" charset="0"/>
              </a:rPr>
              <a:t>'parent'</a:t>
            </a:r>
            <a:endParaRPr lang="en-US" sz="1400">
              <a:latin typeface="Courier New" pitchFamily="49" charset="0"/>
            </a:endParaRPr>
          </a:p>
        </p:txBody>
      </p:sp>
      <p:sp>
        <p:nvSpPr>
          <p:cNvPr id="90124" name="Rectangle 1036"/>
          <p:cNvSpPr>
            <a:spLocks noChangeArrowheads="1"/>
          </p:cNvSpPr>
          <p:nvPr/>
        </p:nvSpPr>
        <p:spPr bwMode="auto">
          <a:xfrm>
            <a:off x="4724400" y="53340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message[::5]</a:t>
            </a:r>
            <a:endParaRPr lang="en-US" sz="1400">
              <a:latin typeface="Courier New" pitchFamily="49" charset="0"/>
            </a:endParaRPr>
          </a:p>
        </p:txBody>
      </p:sp>
      <p:sp>
        <p:nvSpPr>
          <p:cNvPr id="90125" name="Rectangle 1037"/>
          <p:cNvSpPr>
            <a:spLocks noChangeArrowheads="1"/>
          </p:cNvSpPr>
          <p:nvPr/>
        </p:nvSpPr>
        <p:spPr bwMode="auto">
          <a:xfrm>
            <a:off x="304800" y="4038600"/>
            <a:ext cx="3657600"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the difference between </a:t>
            </a:r>
          </a:p>
          <a:p>
            <a:endParaRPr lang="en-US" sz="1400">
              <a:latin typeface="Times" pitchFamily="-106" charset="0"/>
            </a:endParaRPr>
          </a:p>
          <a:p>
            <a:r>
              <a:rPr lang="en-US" sz="1400" b="1">
                <a:latin typeface="Courier New" pitchFamily="49" charset="0"/>
              </a:rPr>
              <a:t>pi[0] * (pi[1] + pi[2])</a:t>
            </a:r>
            <a:r>
              <a:rPr lang="en-US" sz="1400">
                <a:latin typeface="Times" pitchFamily="-106" charset="0"/>
              </a:rPr>
              <a:t>  </a:t>
            </a:r>
          </a:p>
          <a:p>
            <a:endParaRPr lang="en-US" sz="1400">
              <a:latin typeface="Times" pitchFamily="-106" charset="0"/>
            </a:endParaRPr>
          </a:p>
          <a:p>
            <a:r>
              <a:rPr lang="en-US" sz="1400">
                <a:latin typeface="Times" pitchFamily="-106" charset="0"/>
              </a:rPr>
              <a:t>and   </a:t>
            </a:r>
          </a:p>
          <a:p>
            <a:endParaRPr lang="en-US" sz="1400">
              <a:latin typeface="Times" pitchFamily="-106" charset="0"/>
            </a:endParaRPr>
          </a:p>
          <a:p>
            <a:r>
              <a:rPr lang="en-US" sz="1400" b="1">
                <a:latin typeface="Courier New" pitchFamily="49" charset="0"/>
              </a:rPr>
              <a:t>pi[0] * (pi[1:2] + pi[2:3])</a:t>
            </a:r>
            <a:endParaRPr lang="en-US" sz="1400">
              <a:latin typeface="Courier New" pitchFamily="49" charset="0"/>
            </a:endParaRPr>
          </a:p>
        </p:txBody>
      </p:sp>
      <p:sp>
        <p:nvSpPr>
          <p:cNvPr id="90126" name="Rectangle 1038"/>
          <p:cNvSpPr>
            <a:spLocks noChangeArrowheads="1"/>
          </p:cNvSpPr>
          <p:nvPr/>
        </p:nvSpPr>
        <p:spPr bwMode="auto">
          <a:xfrm>
            <a:off x="4724400" y="4614863"/>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a:t>
            </a:r>
            <a:r>
              <a:rPr lang="en-US" sz="1400" b="1">
                <a:latin typeface="Courier New" pitchFamily="49" charset="0"/>
              </a:rPr>
              <a:t> message[12:12]</a:t>
            </a:r>
            <a:endParaRPr lang="en-US" sz="1400">
              <a:latin typeface="Courier New" pitchFamily="49" charset="0"/>
            </a:endParaRPr>
          </a:p>
        </p:txBody>
      </p:sp>
      <p:sp>
        <p:nvSpPr>
          <p:cNvPr id="90127" name="Rectangle 1039"/>
          <p:cNvSpPr>
            <a:spLocks noChangeArrowheads="1"/>
          </p:cNvSpPr>
          <p:nvPr/>
        </p:nvSpPr>
        <p:spPr bwMode="auto">
          <a:xfrm>
            <a:off x="4724400" y="2743200"/>
            <a:ext cx="914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are</a:t>
            </a:r>
            <a:endParaRPr lang="en-US" sz="1400">
              <a:latin typeface="Courier New" pitchFamily="49" charset="0"/>
            </a:endParaRPr>
          </a:p>
        </p:txBody>
      </p:sp>
      <p:sp>
        <p:nvSpPr>
          <p:cNvPr id="90128" name="Rectangle 1040"/>
          <p:cNvSpPr>
            <a:spLocks noChangeArrowheads="1"/>
          </p:cNvSpPr>
          <p:nvPr/>
        </p:nvSpPr>
        <p:spPr bwMode="auto">
          <a:xfrm>
            <a:off x="304800" y="27940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slice of </a:t>
            </a:r>
            <a:r>
              <a:rPr lang="en-US" sz="1400" b="1">
                <a:latin typeface="Courier New" pitchFamily="49" charset="0"/>
              </a:rPr>
              <a:t>pi</a:t>
            </a:r>
            <a:r>
              <a:rPr lang="en-US" sz="1400">
                <a:latin typeface="Times" pitchFamily="-106" charset="0"/>
              </a:rPr>
              <a:t> is </a:t>
            </a:r>
            <a:r>
              <a:rPr lang="en-US" sz="1400" b="1">
                <a:latin typeface="Courier New" pitchFamily="49" charset="0"/>
              </a:rPr>
              <a:t>[3,1,4]</a:t>
            </a:r>
          </a:p>
        </p:txBody>
      </p:sp>
      <p:sp>
        <p:nvSpPr>
          <p:cNvPr id="90129" name="Rectangle 1041"/>
          <p:cNvSpPr>
            <a:spLocks noChangeArrowheads="1"/>
          </p:cNvSpPr>
          <p:nvPr/>
        </p:nvSpPr>
        <p:spPr bwMode="auto">
          <a:xfrm>
            <a:off x="3792538" y="6473825"/>
            <a:ext cx="5257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sz="1400">
                <a:latin typeface="Times" pitchFamily="-106" charset="0"/>
              </a:rPr>
              <a:t>How many nested </a:t>
            </a:r>
            <a:r>
              <a:rPr lang="en-US" sz="1400" b="1">
                <a:latin typeface="Courier New" pitchFamily="49" charset="0"/>
              </a:rPr>
              <a:t>pi</a:t>
            </a:r>
            <a:r>
              <a:rPr lang="en-US" sz="1400">
                <a:latin typeface="Times" pitchFamily="-106" charset="0"/>
              </a:rPr>
              <a:t>'s before </a:t>
            </a:r>
            <a:r>
              <a:rPr lang="en-US" sz="1400" b="1">
                <a:latin typeface="Courier New" pitchFamily="49" charset="0"/>
              </a:rPr>
              <a:t>pi[…pi[0]…]</a:t>
            </a:r>
            <a:r>
              <a:rPr lang="en-US" sz="1400">
                <a:latin typeface="Times" pitchFamily="-106" charset="0"/>
              </a:rPr>
              <a:t> produces an error?</a:t>
            </a:r>
            <a:endParaRPr lang="en-US" sz="1400">
              <a:latin typeface="Courier New" pitchFamily="49" charset="0"/>
            </a:endParaRPr>
          </a:p>
        </p:txBody>
      </p:sp>
      <p:sp>
        <p:nvSpPr>
          <p:cNvPr id="90130" name="Line 1042"/>
          <p:cNvSpPr>
            <a:spLocks noChangeShapeType="1"/>
          </p:cNvSpPr>
          <p:nvPr/>
        </p:nvSpPr>
        <p:spPr bwMode="auto">
          <a:xfrm>
            <a:off x="228600" y="5791200"/>
            <a:ext cx="8686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31" name="Line 1043"/>
          <p:cNvSpPr>
            <a:spLocks noChangeShapeType="1"/>
          </p:cNvSpPr>
          <p:nvPr/>
        </p:nvSpPr>
        <p:spPr bwMode="auto">
          <a:xfrm flipV="1">
            <a:off x="4495800" y="2057400"/>
            <a:ext cx="4763" cy="36147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32" name="Rectangle 1044"/>
          <p:cNvSpPr>
            <a:spLocks noChangeArrowheads="1"/>
          </p:cNvSpPr>
          <p:nvPr/>
        </p:nvSpPr>
        <p:spPr bwMode="auto">
          <a:xfrm>
            <a:off x="7543800" y="5791200"/>
            <a:ext cx="1382713" cy="284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pPr algn="ctr"/>
            <a:r>
              <a:rPr lang="en-US" sz="1200" b="1">
                <a:solidFill>
                  <a:srgbClr val="BA12BF"/>
                </a:solidFill>
                <a:latin typeface="Courier New" pitchFamily="49" charset="0"/>
              </a:rPr>
              <a:t>Mind Muddlers</a:t>
            </a:r>
          </a:p>
        </p:txBody>
      </p:sp>
      <p:sp>
        <p:nvSpPr>
          <p:cNvPr id="90133" name="Rectangle 1045"/>
          <p:cNvSpPr>
            <a:spLocks noChangeArrowheads="1"/>
          </p:cNvSpPr>
          <p:nvPr/>
        </p:nvSpPr>
        <p:spPr bwMode="auto">
          <a:xfrm>
            <a:off x="4711700" y="1981200"/>
            <a:ext cx="742950" cy="284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1200" b="1">
                <a:solidFill>
                  <a:srgbClr val="BA12BF"/>
                </a:solidFill>
                <a:latin typeface="Courier New" pitchFamily="49" charset="0"/>
              </a:rPr>
              <a:t>Part 2</a:t>
            </a:r>
          </a:p>
        </p:txBody>
      </p:sp>
      <p:sp>
        <p:nvSpPr>
          <p:cNvPr id="90134" name="Line 1046"/>
          <p:cNvSpPr>
            <a:spLocks noChangeShapeType="1"/>
          </p:cNvSpPr>
          <p:nvPr/>
        </p:nvSpPr>
        <p:spPr bwMode="auto">
          <a:xfrm>
            <a:off x="228600" y="1981200"/>
            <a:ext cx="8686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35" name="Rectangle 1047"/>
          <p:cNvSpPr>
            <a:spLocks noChangeArrowheads="1"/>
          </p:cNvSpPr>
          <p:nvPr/>
        </p:nvSpPr>
        <p:spPr bwMode="auto">
          <a:xfrm>
            <a:off x="400050" y="1981200"/>
            <a:ext cx="742950" cy="284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1200" b="1">
                <a:solidFill>
                  <a:srgbClr val="BA12BF"/>
                </a:solidFill>
                <a:latin typeface="Courier New" pitchFamily="49" charset="0"/>
              </a:rPr>
              <a:t>Part 1</a:t>
            </a:r>
          </a:p>
        </p:txBody>
      </p:sp>
      <p:sp>
        <p:nvSpPr>
          <p:cNvPr id="90136" name="Rectangle 1048"/>
          <p:cNvSpPr>
            <a:spLocks noChangeArrowheads="1"/>
          </p:cNvSpPr>
          <p:nvPr/>
        </p:nvSpPr>
        <p:spPr bwMode="auto">
          <a:xfrm>
            <a:off x="5803900" y="2286000"/>
            <a:ext cx="6111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b="1">
                <a:latin typeface="Courier New" pitchFamily="49" charset="0"/>
              </a:rPr>
              <a:t>Q[0]</a:t>
            </a:r>
          </a:p>
        </p:txBody>
      </p:sp>
      <p:sp>
        <p:nvSpPr>
          <p:cNvPr id="90137" name="Rectangle 1049"/>
          <p:cNvSpPr>
            <a:spLocks noChangeArrowheads="1"/>
          </p:cNvSpPr>
          <p:nvPr/>
        </p:nvSpPr>
        <p:spPr bwMode="auto">
          <a:xfrm>
            <a:off x="5803900" y="2590800"/>
            <a:ext cx="8239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b="1">
                <a:latin typeface="Courier New" pitchFamily="49" charset="0"/>
              </a:rPr>
              <a:t>Q[0:1]</a:t>
            </a:r>
          </a:p>
        </p:txBody>
      </p:sp>
      <p:sp>
        <p:nvSpPr>
          <p:cNvPr id="90138" name="Rectangle 1050"/>
          <p:cNvSpPr>
            <a:spLocks noChangeArrowheads="1"/>
          </p:cNvSpPr>
          <p:nvPr/>
        </p:nvSpPr>
        <p:spPr bwMode="auto">
          <a:xfrm>
            <a:off x="5803900" y="2895600"/>
            <a:ext cx="930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b="1">
                <a:latin typeface="Courier New" pitchFamily="49" charset="0"/>
              </a:rPr>
              <a:t>Q[0][1]</a:t>
            </a:r>
          </a:p>
        </p:txBody>
      </p:sp>
      <p:sp>
        <p:nvSpPr>
          <p:cNvPr id="90139" name="Rectangle 1051"/>
          <p:cNvSpPr>
            <a:spLocks noChangeArrowheads="1"/>
          </p:cNvSpPr>
          <p:nvPr/>
        </p:nvSpPr>
        <p:spPr bwMode="auto">
          <a:xfrm>
            <a:off x="5803900" y="3200400"/>
            <a:ext cx="930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b="1">
                <a:latin typeface="Courier New" pitchFamily="49" charset="0"/>
              </a:rPr>
              <a:t>Q[1][0]</a:t>
            </a:r>
          </a:p>
        </p:txBody>
      </p:sp>
      <p:sp>
        <p:nvSpPr>
          <p:cNvPr id="90140" name="AutoShape 1052"/>
          <p:cNvSpPr>
            <a:spLocks/>
          </p:cNvSpPr>
          <p:nvPr/>
        </p:nvSpPr>
        <p:spPr bwMode="auto">
          <a:xfrm>
            <a:off x="5605463" y="2320925"/>
            <a:ext cx="134937" cy="1147763"/>
          </a:xfrm>
          <a:prstGeom prst="leftBrace">
            <a:avLst>
              <a:gd name="adj1" fmla="val 70883"/>
              <a:gd name="adj2" fmla="val 5000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0141" name="Text Box 1053"/>
          <p:cNvSpPr txBox="1">
            <a:spLocks noChangeArrowheads="1"/>
          </p:cNvSpPr>
          <p:nvPr/>
        </p:nvSpPr>
        <p:spPr bwMode="auto">
          <a:xfrm>
            <a:off x="1600200" y="152400"/>
            <a:ext cx="4114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a:solidFill>
                  <a:srgbClr val="BA12BF"/>
                </a:solidFill>
                <a:latin typeface="Times" pitchFamily="-106" charset="0"/>
              </a:rPr>
              <a:t>Solutions</a:t>
            </a:r>
          </a:p>
        </p:txBody>
      </p:sp>
      <p:sp>
        <p:nvSpPr>
          <p:cNvPr id="90142" name="Text Box 1054"/>
          <p:cNvSpPr txBox="1">
            <a:spLocks noChangeArrowheads="1"/>
          </p:cNvSpPr>
          <p:nvPr/>
        </p:nvSpPr>
        <p:spPr bwMode="auto">
          <a:xfrm>
            <a:off x="1327150" y="2076450"/>
            <a:ext cx="914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b="1">
                <a:solidFill>
                  <a:srgbClr val="FF111C"/>
                </a:solidFill>
                <a:latin typeface="Courier New" pitchFamily="49" charset="0"/>
              </a:rPr>
              <a:t>6</a:t>
            </a:r>
          </a:p>
        </p:txBody>
      </p:sp>
      <p:sp>
        <p:nvSpPr>
          <p:cNvPr id="90143" name="Text Box 1055"/>
          <p:cNvSpPr txBox="1">
            <a:spLocks noChangeArrowheads="1"/>
          </p:cNvSpPr>
          <p:nvPr/>
        </p:nvSpPr>
        <p:spPr bwMode="auto">
          <a:xfrm>
            <a:off x="2157413" y="2092325"/>
            <a:ext cx="914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b="1">
                <a:solidFill>
                  <a:srgbClr val="FF111C"/>
                </a:solidFill>
                <a:latin typeface="Courier New" pitchFamily="49" charset="0"/>
              </a:rPr>
              <a:t>3</a:t>
            </a:r>
          </a:p>
        </p:txBody>
      </p:sp>
      <p:sp>
        <p:nvSpPr>
          <p:cNvPr id="90144" name="Text Box 1056"/>
          <p:cNvSpPr txBox="1">
            <a:spLocks noChangeArrowheads="1"/>
          </p:cNvSpPr>
          <p:nvPr/>
        </p:nvSpPr>
        <p:spPr bwMode="auto">
          <a:xfrm>
            <a:off x="3124200" y="2079625"/>
            <a:ext cx="914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b="1">
                <a:solidFill>
                  <a:srgbClr val="FF111C"/>
                </a:solidFill>
                <a:latin typeface="Courier New" pitchFamily="49" charset="0"/>
              </a:rPr>
              <a:t>5</a:t>
            </a:r>
          </a:p>
        </p:txBody>
      </p:sp>
      <p:sp>
        <p:nvSpPr>
          <p:cNvPr id="90145" name="Text Box 1057"/>
          <p:cNvSpPr txBox="1">
            <a:spLocks noChangeArrowheads="1"/>
          </p:cNvSpPr>
          <p:nvPr/>
        </p:nvSpPr>
        <p:spPr bwMode="auto">
          <a:xfrm>
            <a:off x="2743200" y="2743200"/>
            <a:ext cx="914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b="1">
                <a:solidFill>
                  <a:srgbClr val="FF111C"/>
                </a:solidFill>
                <a:latin typeface="Courier New" pitchFamily="49" charset="0"/>
              </a:rPr>
              <a:t>pi[:3]</a:t>
            </a:r>
          </a:p>
        </p:txBody>
      </p:sp>
      <p:sp>
        <p:nvSpPr>
          <p:cNvPr id="90146" name="Text Box 1058"/>
          <p:cNvSpPr txBox="1">
            <a:spLocks noChangeArrowheads="1"/>
          </p:cNvSpPr>
          <p:nvPr/>
        </p:nvSpPr>
        <p:spPr bwMode="auto">
          <a:xfrm>
            <a:off x="2517775" y="3195638"/>
            <a:ext cx="10985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b="1">
                <a:solidFill>
                  <a:srgbClr val="FF111C"/>
                </a:solidFill>
                <a:latin typeface="Courier New" pitchFamily="49" charset="0"/>
              </a:rPr>
              <a:t>pi[-1:]</a:t>
            </a:r>
          </a:p>
        </p:txBody>
      </p:sp>
      <p:sp>
        <p:nvSpPr>
          <p:cNvPr id="90147" name="Text Box 1059"/>
          <p:cNvSpPr txBox="1">
            <a:spLocks noChangeArrowheads="1"/>
          </p:cNvSpPr>
          <p:nvPr/>
        </p:nvSpPr>
        <p:spPr bwMode="auto">
          <a:xfrm>
            <a:off x="2716213" y="3660775"/>
            <a:ext cx="11699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b="1">
                <a:solidFill>
                  <a:srgbClr val="FF111C"/>
                </a:solidFill>
                <a:latin typeface="Courier New" pitchFamily="49" charset="0"/>
              </a:rPr>
              <a:t>pi[:5:2]</a:t>
            </a:r>
          </a:p>
        </p:txBody>
      </p:sp>
      <p:sp>
        <p:nvSpPr>
          <p:cNvPr id="90148" name="Text Box 1060"/>
          <p:cNvSpPr txBox="1">
            <a:spLocks noChangeArrowheads="1"/>
          </p:cNvSpPr>
          <p:nvPr/>
        </p:nvSpPr>
        <p:spPr bwMode="auto">
          <a:xfrm>
            <a:off x="3048000" y="4419600"/>
            <a:ext cx="11699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b="1">
                <a:solidFill>
                  <a:srgbClr val="FF111C"/>
                </a:solidFill>
                <a:latin typeface="Courier New" pitchFamily="49" charset="0"/>
              </a:rPr>
              <a:t>15</a:t>
            </a:r>
          </a:p>
        </p:txBody>
      </p:sp>
      <p:sp>
        <p:nvSpPr>
          <p:cNvPr id="90149" name="Text Box 1061"/>
          <p:cNvSpPr txBox="1">
            <a:spLocks noChangeArrowheads="1"/>
          </p:cNvSpPr>
          <p:nvPr/>
        </p:nvSpPr>
        <p:spPr bwMode="auto">
          <a:xfrm>
            <a:off x="1295400" y="5029200"/>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endParaRPr lang="en-US" sz="1800">
              <a:solidFill>
                <a:srgbClr val="990000"/>
              </a:solidFill>
            </a:endParaRPr>
          </a:p>
        </p:txBody>
      </p:sp>
      <p:sp>
        <p:nvSpPr>
          <p:cNvPr id="90150" name="Text Box 1062"/>
          <p:cNvSpPr txBox="1">
            <a:spLocks noChangeArrowheads="1"/>
          </p:cNvSpPr>
          <p:nvPr/>
        </p:nvSpPr>
        <p:spPr bwMode="auto">
          <a:xfrm>
            <a:off x="1322388" y="5024438"/>
            <a:ext cx="11699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b="1">
                <a:solidFill>
                  <a:srgbClr val="FF111C"/>
                </a:solidFill>
                <a:latin typeface="Courier New" pitchFamily="49" charset="0"/>
              </a:rPr>
              <a:t>[1]</a:t>
            </a:r>
          </a:p>
        </p:txBody>
      </p:sp>
      <p:sp>
        <p:nvSpPr>
          <p:cNvPr id="90151" name="Text Box 1063"/>
          <p:cNvSpPr txBox="1">
            <a:spLocks noChangeArrowheads="1"/>
          </p:cNvSpPr>
          <p:nvPr/>
        </p:nvSpPr>
        <p:spPr bwMode="auto">
          <a:xfrm>
            <a:off x="2481263" y="5026025"/>
            <a:ext cx="11699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b="1">
                <a:solidFill>
                  <a:srgbClr val="FF111C"/>
                </a:solidFill>
                <a:latin typeface="Courier New" pitchFamily="49" charset="0"/>
              </a:rPr>
              <a:t>[4]</a:t>
            </a:r>
          </a:p>
        </p:txBody>
      </p:sp>
      <p:sp>
        <p:nvSpPr>
          <p:cNvPr id="90152" name="Text Box 1064"/>
          <p:cNvSpPr txBox="1">
            <a:spLocks noChangeArrowheads="1"/>
          </p:cNvSpPr>
          <p:nvPr/>
        </p:nvSpPr>
        <p:spPr bwMode="auto">
          <a:xfrm>
            <a:off x="3232150" y="5346700"/>
            <a:ext cx="13223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000" b="1">
                <a:solidFill>
                  <a:srgbClr val="FF111C"/>
                </a:solidFill>
                <a:latin typeface="Courier New" pitchFamily="49" charset="0"/>
              </a:rPr>
              <a:t>[1,4,1,4,1,4]</a:t>
            </a:r>
          </a:p>
        </p:txBody>
      </p:sp>
      <p:sp>
        <p:nvSpPr>
          <p:cNvPr id="90153" name="Text Box 1065"/>
          <p:cNvSpPr txBox="1">
            <a:spLocks noChangeArrowheads="1"/>
          </p:cNvSpPr>
          <p:nvPr/>
        </p:nvSpPr>
        <p:spPr bwMode="auto">
          <a:xfrm>
            <a:off x="6553200" y="2209800"/>
            <a:ext cx="914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b="1">
                <a:solidFill>
                  <a:srgbClr val="FF111C"/>
                </a:solidFill>
                <a:latin typeface="Courier New" pitchFamily="49" charset="0"/>
              </a:rPr>
              <a:t>'pi'</a:t>
            </a:r>
          </a:p>
        </p:txBody>
      </p:sp>
      <p:sp>
        <p:nvSpPr>
          <p:cNvPr id="90154" name="Text Box 1066"/>
          <p:cNvSpPr txBox="1">
            <a:spLocks noChangeArrowheads="1"/>
          </p:cNvSpPr>
          <p:nvPr/>
        </p:nvSpPr>
        <p:spPr bwMode="auto">
          <a:xfrm>
            <a:off x="6713538" y="2554288"/>
            <a:ext cx="914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b="1">
                <a:solidFill>
                  <a:srgbClr val="FF111C"/>
                </a:solidFill>
                <a:latin typeface="Courier New" pitchFamily="49" charset="0"/>
              </a:rPr>
              <a:t>['pi']</a:t>
            </a:r>
          </a:p>
        </p:txBody>
      </p:sp>
      <p:sp>
        <p:nvSpPr>
          <p:cNvPr id="90155" name="Text Box 1067"/>
          <p:cNvSpPr txBox="1">
            <a:spLocks noChangeArrowheads="1"/>
          </p:cNvSpPr>
          <p:nvPr/>
        </p:nvSpPr>
        <p:spPr bwMode="auto">
          <a:xfrm>
            <a:off x="6721475" y="2863850"/>
            <a:ext cx="914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b="1">
                <a:solidFill>
                  <a:srgbClr val="FF111C"/>
                </a:solidFill>
                <a:latin typeface="Courier New" pitchFamily="49" charset="0"/>
              </a:rPr>
              <a:t>'i'</a:t>
            </a:r>
          </a:p>
        </p:txBody>
      </p:sp>
      <p:sp>
        <p:nvSpPr>
          <p:cNvPr id="90156" name="Text Box 1068"/>
          <p:cNvSpPr txBox="1">
            <a:spLocks noChangeArrowheads="1"/>
          </p:cNvSpPr>
          <p:nvPr/>
        </p:nvSpPr>
        <p:spPr bwMode="auto">
          <a:xfrm>
            <a:off x="6753225" y="3182938"/>
            <a:ext cx="914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b="1">
                <a:solidFill>
                  <a:srgbClr val="FF111C"/>
                </a:solidFill>
                <a:latin typeface="Courier New" pitchFamily="49" charset="0"/>
              </a:rPr>
              <a:t>'i'</a:t>
            </a:r>
          </a:p>
        </p:txBody>
      </p:sp>
      <p:sp>
        <p:nvSpPr>
          <p:cNvPr id="90157" name="Text Box 1069"/>
          <p:cNvSpPr txBox="1">
            <a:spLocks noChangeArrowheads="1"/>
          </p:cNvSpPr>
          <p:nvPr/>
        </p:nvSpPr>
        <p:spPr bwMode="auto">
          <a:xfrm>
            <a:off x="5400675" y="4162425"/>
            <a:ext cx="23749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b="1">
                <a:solidFill>
                  <a:srgbClr val="FF111C"/>
                </a:solidFill>
                <a:latin typeface="Courier New" pitchFamily="49" charset="0"/>
              </a:rPr>
              <a:t>message[9:15]</a:t>
            </a:r>
          </a:p>
        </p:txBody>
      </p:sp>
      <p:sp>
        <p:nvSpPr>
          <p:cNvPr id="90158" name="Text Box 1070"/>
          <p:cNvSpPr txBox="1">
            <a:spLocks noChangeArrowheads="1"/>
          </p:cNvSpPr>
          <p:nvPr/>
        </p:nvSpPr>
        <p:spPr bwMode="auto">
          <a:xfrm>
            <a:off x="5562600" y="4876800"/>
            <a:ext cx="2819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b="1">
                <a:solidFill>
                  <a:srgbClr val="FF111C"/>
                </a:solidFill>
                <a:latin typeface="Courier New" pitchFamily="49" charset="0"/>
              </a:rPr>
              <a:t>'' - the empty string!</a:t>
            </a:r>
          </a:p>
        </p:txBody>
      </p:sp>
      <p:sp>
        <p:nvSpPr>
          <p:cNvPr id="90159" name="Text Box 1071"/>
          <p:cNvSpPr txBox="1">
            <a:spLocks noChangeArrowheads="1"/>
          </p:cNvSpPr>
          <p:nvPr/>
        </p:nvSpPr>
        <p:spPr bwMode="auto">
          <a:xfrm>
            <a:off x="6973888" y="5326063"/>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b="1">
                <a:solidFill>
                  <a:srgbClr val="FF111C"/>
                </a:solidFill>
                <a:latin typeface="Courier New" pitchFamily="49" charset="0"/>
              </a:rPr>
              <a:t>Yeah cs!</a:t>
            </a:r>
          </a:p>
        </p:txBody>
      </p:sp>
      <p:sp>
        <p:nvSpPr>
          <p:cNvPr id="90160" name="Text Box 1072"/>
          <p:cNvSpPr txBox="1">
            <a:spLocks noChangeArrowheads="1"/>
          </p:cNvSpPr>
          <p:nvPr/>
        </p:nvSpPr>
        <p:spPr bwMode="auto">
          <a:xfrm>
            <a:off x="5614988" y="5875338"/>
            <a:ext cx="213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b="1">
                <a:solidFill>
                  <a:srgbClr val="FF111C"/>
                </a:solidFill>
                <a:latin typeface="Courier New" pitchFamily="49" charset="0"/>
              </a:rPr>
              <a:t>Q[0] + Q[1][2::2] </a:t>
            </a:r>
          </a:p>
        </p:txBody>
      </p:sp>
      <p:sp>
        <p:nvSpPr>
          <p:cNvPr id="90161" name="Text Box 1073"/>
          <p:cNvSpPr txBox="1">
            <a:spLocks noChangeArrowheads="1"/>
          </p:cNvSpPr>
          <p:nvPr/>
        </p:nvSpPr>
        <p:spPr bwMode="auto">
          <a:xfrm>
            <a:off x="2025650" y="6484938"/>
            <a:ext cx="213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b="1">
                <a:solidFill>
                  <a:srgbClr val="FF111C"/>
                </a:solidFill>
                <a:latin typeface="Courier New" pitchFamily="49" charset="0"/>
              </a:rPr>
              <a:t>5</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138" name="Group 2"/>
          <p:cNvGrpSpPr>
            <a:grpSpLocks/>
          </p:cNvGrpSpPr>
          <p:nvPr/>
        </p:nvGrpSpPr>
        <p:grpSpPr bwMode="auto">
          <a:xfrm>
            <a:off x="533400" y="1114425"/>
            <a:ext cx="8218488" cy="180975"/>
            <a:chOff x="295" y="1311"/>
            <a:chExt cx="5177" cy="114"/>
          </a:xfrm>
        </p:grpSpPr>
        <p:sp>
          <p:nvSpPr>
            <p:cNvPr id="91156"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91157"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91139" name="Text Box 5"/>
          <p:cNvSpPr txBox="1">
            <a:spLocks noChangeArrowheads="1"/>
          </p:cNvSpPr>
          <p:nvPr/>
        </p:nvSpPr>
        <p:spPr bwMode="auto">
          <a:xfrm>
            <a:off x="1371600" y="228600"/>
            <a:ext cx="6477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a:latin typeface="Times" pitchFamily="-106" charset="0"/>
              </a:rPr>
              <a:t>What’s next?</a:t>
            </a:r>
            <a:endParaRPr lang="en-US" sz="4000">
              <a:latin typeface="Times" pitchFamily="-106" charset="0"/>
            </a:endParaRPr>
          </a:p>
        </p:txBody>
      </p:sp>
      <p:sp>
        <p:nvSpPr>
          <p:cNvPr id="91140" name="Text Box 6"/>
          <p:cNvSpPr txBox="1">
            <a:spLocks noChangeArrowheads="1"/>
          </p:cNvSpPr>
          <p:nvPr/>
        </p:nvSpPr>
        <p:spPr bwMode="auto">
          <a:xfrm>
            <a:off x="533400" y="1600200"/>
            <a:ext cx="7543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b="1">
                <a:latin typeface="Courier New" pitchFamily="49" charset="0"/>
              </a:rPr>
              <a:t>[ -35, -24, -13, -2, 9, 20, 31 ]</a:t>
            </a:r>
          </a:p>
        </p:txBody>
      </p:sp>
      <p:sp>
        <p:nvSpPr>
          <p:cNvPr id="91141" name="Text Box 7"/>
          <p:cNvSpPr txBox="1">
            <a:spLocks noChangeArrowheads="1"/>
          </p:cNvSpPr>
          <p:nvPr/>
        </p:nvSpPr>
        <p:spPr bwMode="auto">
          <a:xfrm>
            <a:off x="533400" y="3595688"/>
            <a:ext cx="7543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b="1">
                <a:latin typeface="Courier New" pitchFamily="49" charset="0"/>
              </a:rPr>
              <a:t>[ 2, 22, 222 ]</a:t>
            </a:r>
          </a:p>
        </p:txBody>
      </p:sp>
      <p:sp>
        <p:nvSpPr>
          <p:cNvPr id="91142" name="Text Box 8"/>
          <p:cNvSpPr txBox="1">
            <a:spLocks noChangeArrowheads="1"/>
          </p:cNvSpPr>
          <p:nvPr/>
        </p:nvSpPr>
        <p:spPr bwMode="auto">
          <a:xfrm>
            <a:off x="533400" y="4357688"/>
            <a:ext cx="6400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b="1">
                <a:solidFill>
                  <a:srgbClr val="1E16E4"/>
                </a:solidFill>
                <a:latin typeface="Courier New" pitchFamily="49" charset="0"/>
              </a:rPr>
              <a:t>‘Guess how many characters this string has!’</a:t>
            </a:r>
          </a:p>
        </p:txBody>
      </p:sp>
      <p:sp>
        <p:nvSpPr>
          <p:cNvPr id="91143" name="Text Box 9"/>
          <p:cNvSpPr txBox="1">
            <a:spLocks noChangeArrowheads="1"/>
          </p:cNvSpPr>
          <p:nvPr/>
        </p:nvSpPr>
        <p:spPr bwMode="auto">
          <a:xfrm>
            <a:off x="1181100" y="6172200"/>
            <a:ext cx="2438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latin typeface="Courier New" pitchFamily="49" charset="0"/>
              </a:rPr>
              <a:t>len, max, min, sum</a:t>
            </a:r>
          </a:p>
        </p:txBody>
      </p:sp>
      <p:sp>
        <p:nvSpPr>
          <p:cNvPr id="91144" name="Text Box 10"/>
          <p:cNvSpPr txBox="1">
            <a:spLocks noChangeArrowheads="1"/>
          </p:cNvSpPr>
          <p:nvPr/>
        </p:nvSpPr>
        <p:spPr bwMode="auto">
          <a:xfrm>
            <a:off x="4451350" y="6172200"/>
            <a:ext cx="2971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a:t>What’s next?  What does it mean?</a:t>
            </a:r>
          </a:p>
        </p:txBody>
      </p:sp>
      <p:sp>
        <p:nvSpPr>
          <p:cNvPr id="91145" name="Text Box 12"/>
          <p:cNvSpPr txBox="1">
            <a:spLocks noChangeArrowheads="1"/>
          </p:cNvSpPr>
          <p:nvPr/>
        </p:nvSpPr>
        <p:spPr bwMode="auto">
          <a:xfrm>
            <a:off x="533400" y="2265363"/>
            <a:ext cx="7543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b="1">
                <a:latin typeface="Courier New" pitchFamily="49" charset="0"/>
              </a:rPr>
              <a:t>[ 26250, 5250, 1050, 210 ]</a:t>
            </a:r>
          </a:p>
        </p:txBody>
      </p:sp>
      <p:sp>
        <p:nvSpPr>
          <p:cNvPr id="91146" name="Text Box 13"/>
          <p:cNvSpPr txBox="1">
            <a:spLocks noChangeArrowheads="1"/>
          </p:cNvSpPr>
          <p:nvPr/>
        </p:nvSpPr>
        <p:spPr bwMode="auto">
          <a:xfrm>
            <a:off x="533400" y="2930525"/>
            <a:ext cx="7543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b="1">
                <a:latin typeface="Courier New" pitchFamily="49" charset="0"/>
              </a:rPr>
              <a:t>[ 90123241791111 , 93551622, 121074, 3111 ]</a:t>
            </a:r>
          </a:p>
        </p:txBody>
      </p:sp>
      <p:sp>
        <p:nvSpPr>
          <p:cNvPr id="91147" name="Text Box 15"/>
          <p:cNvSpPr txBox="1">
            <a:spLocks noChangeArrowheads="1"/>
          </p:cNvSpPr>
          <p:nvPr/>
        </p:nvSpPr>
        <p:spPr bwMode="auto">
          <a:xfrm>
            <a:off x="1181100" y="5867400"/>
            <a:ext cx="2438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BA12BF"/>
                </a:solidFill>
              </a:rPr>
              <a:t>Thinking like a machine</a:t>
            </a:r>
          </a:p>
        </p:txBody>
      </p:sp>
      <p:sp>
        <p:nvSpPr>
          <p:cNvPr id="91148" name="Text Box 16"/>
          <p:cNvSpPr txBox="1">
            <a:spLocks noChangeArrowheads="1"/>
          </p:cNvSpPr>
          <p:nvPr/>
        </p:nvSpPr>
        <p:spPr bwMode="auto">
          <a:xfrm>
            <a:off x="4686300" y="5867400"/>
            <a:ext cx="2438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BA12BF"/>
                </a:solidFill>
              </a:rPr>
              <a:t>Thinking for a machine</a:t>
            </a:r>
          </a:p>
        </p:txBody>
      </p:sp>
      <p:sp>
        <p:nvSpPr>
          <p:cNvPr id="91149" name="AutoShape 17"/>
          <p:cNvSpPr>
            <a:spLocks/>
          </p:cNvSpPr>
          <p:nvPr/>
        </p:nvSpPr>
        <p:spPr bwMode="auto">
          <a:xfrm>
            <a:off x="6773863" y="1528763"/>
            <a:ext cx="228600" cy="2438400"/>
          </a:xfrm>
          <a:prstGeom prst="rightBrace">
            <a:avLst>
              <a:gd name="adj1" fmla="val 88889"/>
              <a:gd name="adj2" fmla="val 5000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1150" name="AutoShape 18"/>
          <p:cNvSpPr>
            <a:spLocks/>
          </p:cNvSpPr>
          <p:nvPr/>
        </p:nvSpPr>
        <p:spPr bwMode="auto">
          <a:xfrm>
            <a:off x="6810375" y="4267200"/>
            <a:ext cx="211138" cy="1165225"/>
          </a:xfrm>
          <a:prstGeom prst="rightBrace">
            <a:avLst>
              <a:gd name="adj1" fmla="val 45990"/>
              <a:gd name="adj2" fmla="val 50000"/>
            </a:avLst>
          </a:prstGeom>
          <a:noFill/>
          <a:ln w="19050">
            <a:solidFill>
              <a:srgbClr val="1E16E4"/>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1151" name="Text Box 19"/>
          <p:cNvSpPr txBox="1">
            <a:spLocks noChangeArrowheads="1"/>
          </p:cNvSpPr>
          <p:nvPr/>
        </p:nvSpPr>
        <p:spPr bwMode="auto">
          <a:xfrm>
            <a:off x="7315200" y="2514600"/>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a:t>4 lists</a:t>
            </a:r>
          </a:p>
        </p:txBody>
      </p:sp>
      <p:sp>
        <p:nvSpPr>
          <p:cNvPr id="91152" name="Text Box 20"/>
          <p:cNvSpPr txBox="1">
            <a:spLocks noChangeArrowheads="1"/>
          </p:cNvSpPr>
          <p:nvPr/>
        </p:nvSpPr>
        <p:spPr bwMode="auto">
          <a:xfrm>
            <a:off x="7315200" y="4556125"/>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a:solidFill>
                  <a:srgbClr val="1E16E4"/>
                </a:solidFill>
              </a:rPr>
              <a:t>2 strings</a:t>
            </a:r>
          </a:p>
        </p:txBody>
      </p:sp>
      <p:sp>
        <p:nvSpPr>
          <p:cNvPr id="91153" name="Rectangle 21"/>
          <p:cNvSpPr>
            <a:spLocks noChangeArrowheads="1"/>
          </p:cNvSpPr>
          <p:nvPr/>
        </p:nvSpPr>
        <p:spPr bwMode="auto">
          <a:xfrm>
            <a:off x="1219200" y="5715000"/>
            <a:ext cx="2438400" cy="914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1154" name="Rectangle 22"/>
          <p:cNvSpPr>
            <a:spLocks noChangeArrowheads="1"/>
          </p:cNvSpPr>
          <p:nvPr/>
        </p:nvSpPr>
        <p:spPr bwMode="auto">
          <a:xfrm>
            <a:off x="4419600" y="5715000"/>
            <a:ext cx="3048000" cy="914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1155" name="Rectangle 23"/>
          <p:cNvSpPr>
            <a:spLocks noChangeArrowheads="1"/>
          </p:cNvSpPr>
          <p:nvPr/>
        </p:nvSpPr>
        <p:spPr bwMode="auto">
          <a:xfrm>
            <a:off x="609600" y="4876800"/>
            <a:ext cx="6019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200">
                <a:solidFill>
                  <a:srgbClr val="0000DF"/>
                </a:solidFill>
                <a:latin typeface="Baskerville Semibold" pitchFamily="-106" charset="0"/>
              </a:rPr>
              <a:t>“Many years later, as he faced the firing squad, Colonel Aureliano Buendia was to remember that distant afternoon when his father took him to discover ice.”</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62" name="Group 2"/>
          <p:cNvGrpSpPr>
            <a:grpSpLocks/>
          </p:cNvGrpSpPr>
          <p:nvPr/>
        </p:nvGrpSpPr>
        <p:grpSpPr bwMode="auto">
          <a:xfrm>
            <a:off x="609600" y="1114425"/>
            <a:ext cx="7924800" cy="180975"/>
            <a:chOff x="295" y="1311"/>
            <a:chExt cx="5177" cy="114"/>
          </a:xfrm>
        </p:grpSpPr>
        <p:sp>
          <p:nvSpPr>
            <p:cNvPr id="92180"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92181"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92163" name="Text Box 5"/>
          <p:cNvSpPr txBox="1">
            <a:spLocks noChangeArrowheads="1"/>
          </p:cNvSpPr>
          <p:nvPr/>
        </p:nvSpPr>
        <p:spPr bwMode="auto">
          <a:xfrm>
            <a:off x="838200" y="228600"/>
            <a:ext cx="7467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000">
                <a:latin typeface="Times" pitchFamily="-106" charset="0"/>
              </a:rPr>
              <a:t>Computers think in</a:t>
            </a:r>
            <a:r>
              <a:rPr lang="en-US" sz="4000" i="1">
                <a:latin typeface="Times" pitchFamily="-106" charset="0"/>
              </a:rPr>
              <a:t> lists…</a:t>
            </a:r>
            <a:endParaRPr lang="en-US" sz="4000">
              <a:latin typeface="Times" pitchFamily="-106" charset="0"/>
            </a:endParaRPr>
          </a:p>
        </p:txBody>
      </p:sp>
      <p:sp>
        <p:nvSpPr>
          <p:cNvPr id="92164" name="Text Box 6"/>
          <p:cNvSpPr txBox="1">
            <a:spLocks noChangeArrowheads="1"/>
          </p:cNvSpPr>
          <p:nvPr/>
        </p:nvSpPr>
        <p:spPr bwMode="auto">
          <a:xfrm>
            <a:off x="838200" y="2438400"/>
            <a:ext cx="815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b="1">
                <a:latin typeface="Courier New" pitchFamily="49" charset="0"/>
              </a:rPr>
              <a:t>L = [ 42, 3.14159, </a:t>
            </a:r>
            <a:r>
              <a:rPr lang="en-US" b="1">
                <a:solidFill>
                  <a:srgbClr val="008000"/>
                </a:solidFill>
                <a:latin typeface="Courier New" pitchFamily="49" charset="0"/>
              </a:rPr>
              <a:t>'hi'</a:t>
            </a:r>
            <a:r>
              <a:rPr lang="en-US" b="1">
                <a:latin typeface="Courier New" pitchFamily="49" charset="0"/>
              </a:rPr>
              <a:t> ] </a:t>
            </a:r>
          </a:p>
        </p:txBody>
      </p:sp>
      <p:sp>
        <p:nvSpPr>
          <p:cNvPr id="92165" name="Line 7"/>
          <p:cNvSpPr>
            <a:spLocks noChangeShapeType="1"/>
          </p:cNvSpPr>
          <p:nvPr/>
        </p:nvSpPr>
        <p:spPr bwMode="auto">
          <a:xfrm flipH="1" flipV="1">
            <a:off x="1828800" y="2825750"/>
            <a:ext cx="388938" cy="409575"/>
          </a:xfrm>
          <a:prstGeom prst="line">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2166" name="Line 8"/>
          <p:cNvSpPr>
            <a:spLocks noChangeShapeType="1"/>
          </p:cNvSpPr>
          <p:nvPr/>
        </p:nvSpPr>
        <p:spPr bwMode="auto">
          <a:xfrm flipV="1">
            <a:off x="8197850" y="2865438"/>
            <a:ext cx="514350" cy="366712"/>
          </a:xfrm>
          <a:prstGeom prst="line">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2167" name="Text Box 9"/>
          <p:cNvSpPr txBox="1">
            <a:spLocks noChangeArrowheads="1"/>
          </p:cNvSpPr>
          <p:nvPr/>
        </p:nvSpPr>
        <p:spPr bwMode="auto">
          <a:xfrm>
            <a:off x="1866900" y="3062288"/>
            <a:ext cx="6705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a:solidFill>
                  <a:schemeClr val="accent2"/>
                </a:solidFill>
                <a:latin typeface="Comic Sans MS" pitchFamily="66" charset="0"/>
              </a:rPr>
              <a:t>These square brackets tell python that you want a list.</a:t>
            </a:r>
          </a:p>
        </p:txBody>
      </p:sp>
      <p:sp>
        <p:nvSpPr>
          <p:cNvPr id="92168" name="AutoShape 10"/>
          <p:cNvSpPr>
            <a:spLocks noChangeArrowheads="1"/>
          </p:cNvSpPr>
          <p:nvPr/>
        </p:nvSpPr>
        <p:spPr bwMode="auto">
          <a:xfrm>
            <a:off x="939800" y="4545013"/>
            <a:ext cx="1981200" cy="1143000"/>
          </a:xfrm>
          <a:prstGeom prst="cube">
            <a:avLst>
              <a:gd name="adj" fmla="val 29167"/>
            </a:avLst>
          </a:prstGeom>
          <a:solidFill>
            <a:schemeClr val="bg1"/>
          </a:solidFill>
          <a:ln w="19050">
            <a:solidFill>
              <a:srgbClr val="990000"/>
            </a:solidFill>
            <a:miter lim="800000"/>
            <a:headEnd/>
            <a:tailEnd/>
          </a:ln>
        </p:spPr>
        <p:txBody>
          <a:bodyPr wrap="none" anchor="ctr"/>
          <a:lstStyle/>
          <a:p>
            <a:endParaRPr lang="en-US"/>
          </a:p>
        </p:txBody>
      </p:sp>
      <p:sp>
        <p:nvSpPr>
          <p:cNvPr id="92169" name="Rectangle 11"/>
          <p:cNvSpPr>
            <a:spLocks noChangeArrowheads="1"/>
          </p:cNvSpPr>
          <p:nvPr/>
        </p:nvSpPr>
        <p:spPr bwMode="auto">
          <a:xfrm>
            <a:off x="939800" y="4875213"/>
            <a:ext cx="19050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b="1">
                <a:solidFill>
                  <a:srgbClr val="990000"/>
                </a:solidFill>
                <a:latin typeface="Courier New" pitchFamily="49" charset="0"/>
              </a:rPr>
              <a:t>name:</a:t>
            </a:r>
            <a:r>
              <a:rPr lang="en-US" sz="1600" b="1">
                <a:latin typeface="Courier New" pitchFamily="49" charset="0"/>
              </a:rPr>
              <a:t> L[0]</a:t>
            </a:r>
          </a:p>
          <a:p>
            <a:r>
              <a:rPr lang="en-US" sz="1600" b="1">
                <a:solidFill>
                  <a:srgbClr val="990000"/>
                </a:solidFill>
                <a:latin typeface="Courier New" pitchFamily="49" charset="0"/>
              </a:rPr>
              <a:t>type:</a:t>
            </a:r>
            <a:r>
              <a:rPr lang="en-US" sz="1600" b="1">
                <a:latin typeface="Courier New" pitchFamily="49" charset="0"/>
              </a:rPr>
              <a:t> </a:t>
            </a:r>
            <a:r>
              <a:rPr lang="en-US" sz="1600" b="1">
                <a:solidFill>
                  <a:schemeClr val="accent2"/>
                </a:solidFill>
                <a:latin typeface="Courier New" pitchFamily="49" charset="0"/>
              </a:rPr>
              <a:t>int</a:t>
            </a:r>
          </a:p>
          <a:p>
            <a:r>
              <a:rPr lang="en-US" sz="1600" b="1">
                <a:solidFill>
                  <a:srgbClr val="990000"/>
                </a:solidFill>
                <a:latin typeface="Courier New" pitchFamily="49" charset="0"/>
              </a:rPr>
              <a:t>LOC:</a:t>
            </a:r>
            <a:r>
              <a:rPr lang="en-US" sz="1600" b="1">
                <a:latin typeface="Courier New" pitchFamily="49" charset="0"/>
              </a:rPr>
              <a:t>  </a:t>
            </a:r>
            <a:r>
              <a:rPr lang="en-US" sz="1600" b="1">
                <a:solidFill>
                  <a:srgbClr val="800080"/>
                </a:solidFill>
                <a:latin typeface="Courier New" pitchFamily="49" charset="0"/>
              </a:rPr>
              <a:t>300</a:t>
            </a:r>
          </a:p>
        </p:txBody>
      </p:sp>
      <p:sp>
        <p:nvSpPr>
          <p:cNvPr id="92170" name="Text Box 12"/>
          <p:cNvSpPr txBox="1">
            <a:spLocks noChangeArrowheads="1"/>
          </p:cNvSpPr>
          <p:nvPr/>
        </p:nvSpPr>
        <p:spPr bwMode="auto">
          <a:xfrm>
            <a:off x="711200" y="4494213"/>
            <a:ext cx="2438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b="1">
                <a:latin typeface="Courier New" pitchFamily="49" charset="0"/>
              </a:rPr>
              <a:t>42</a:t>
            </a:r>
          </a:p>
        </p:txBody>
      </p:sp>
      <p:sp>
        <p:nvSpPr>
          <p:cNvPr id="92171" name="AutoShape 13"/>
          <p:cNvSpPr>
            <a:spLocks noChangeArrowheads="1"/>
          </p:cNvSpPr>
          <p:nvPr/>
        </p:nvSpPr>
        <p:spPr bwMode="auto">
          <a:xfrm>
            <a:off x="3073400" y="4545013"/>
            <a:ext cx="1981200" cy="1143000"/>
          </a:xfrm>
          <a:prstGeom prst="cube">
            <a:avLst>
              <a:gd name="adj" fmla="val 30417"/>
            </a:avLst>
          </a:prstGeom>
          <a:solidFill>
            <a:schemeClr val="bg1"/>
          </a:solidFill>
          <a:ln w="19050">
            <a:solidFill>
              <a:srgbClr val="990000"/>
            </a:solidFill>
            <a:miter lim="800000"/>
            <a:headEnd/>
            <a:tailEnd/>
          </a:ln>
        </p:spPr>
        <p:txBody>
          <a:bodyPr wrap="none" anchor="ctr"/>
          <a:lstStyle/>
          <a:p>
            <a:endParaRPr lang="en-US"/>
          </a:p>
        </p:txBody>
      </p:sp>
      <p:sp>
        <p:nvSpPr>
          <p:cNvPr id="92172" name="Text Box 14"/>
          <p:cNvSpPr txBox="1">
            <a:spLocks noChangeArrowheads="1"/>
          </p:cNvSpPr>
          <p:nvPr/>
        </p:nvSpPr>
        <p:spPr bwMode="auto">
          <a:xfrm>
            <a:off x="2844800" y="4494213"/>
            <a:ext cx="2438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b="1">
                <a:latin typeface="Courier New" pitchFamily="49" charset="0"/>
              </a:rPr>
              <a:t>3.14159</a:t>
            </a:r>
          </a:p>
        </p:txBody>
      </p:sp>
      <p:sp>
        <p:nvSpPr>
          <p:cNvPr id="92173" name="AutoShape 15"/>
          <p:cNvSpPr>
            <a:spLocks noChangeArrowheads="1"/>
          </p:cNvSpPr>
          <p:nvPr/>
        </p:nvSpPr>
        <p:spPr bwMode="auto">
          <a:xfrm>
            <a:off x="5283200" y="4545013"/>
            <a:ext cx="1981200" cy="1143000"/>
          </a:xfrm>
          <a:prstGeom prst="cube">
            <a:avLst>
              <a:gd name="adj" fmla="val 31389"/>
            </a:avLst>
          </a:prstGeom>
          <a:solidFill>
            <a:schemeClr val="bg1"/>
          </a:solidFill>
          <a:ln w="19050">
            <a:solidFill>
              <a:srgbClr val="990000"/>
            </a:solidFill>
            <a:miter lim="800000"/>
            <a:headEnd/>
            <a:tailEnd/>
          </a:ln>
        </p:spPr>
        <p:txBody>
          <a:bodyPr wrap="none" anchor="ctr"/>
          <a:lstStyle/>
          <a:p>
            <a:endParaRPr lang="en-US"/>
          </a:p>
        </p:txBody>
      </p:sp>
      <p:sp>
        <p:nvSpPr>
          <p:cNvPr id="92174" name="Text Box 16"/>
          <p:cNvSpPr txBox="1">
            <a:spLocks noChangeArrowheads="1"/>
          </p:cNvSpPr>
          <p:nvPr/>
        </p:nvSpPr>
        <p:spPr bwMode="auto">
          <a:xfrm>
            <a:off x="5295900" y="4540250"/>
            <a:ext cx="3581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b="1">
                <a:solidFill>
                  <a:srgbClr val="008000"/>
                </a:solidFill>
                <a:latin typeface="Courier New" pitchFamily="49" charset="0"/>
              </a:rPr>
              <a:t>‘a really long string’</a:t>
            </a:r>
          </a:p>
        </p:txBody>
      </p:sp>
      <p:sp>
        <p:nvSpPr>
          <p:cNvPr id="92175" name="Rectangle 17"/>
          <p:cNvSpPr>
            <a:spLocks noChangeArrowheads="1"/>
          </p:cNvSpPr>
          <p:nvPr/>
        </p:nvSpPr>
        <p:spPr bwMode="auto">
          <a:xfrm>
            <a:off x="3073400" y="4875213"/>
            <a:ext cx="19050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b="1">
                <a:solidFill>
                  <a:srgbClr val="990000"/>
                </a:solidFill>
                <a:latin typeface="Courier New" pitchFamily="49" charset="0"/>
              </a:rPr>
              <a:t>name:</a:t>
            </a:r>
            <a:r>
              <a:rPr lang="en-US" sz="1600" b="1">
                <a:latin typeface="Courier New" pitchFamily="49" charset="0"/>
              </a:rPr>
              <a:t> L[1]</a:t>
            </a:r>
          </a:p>
          <a:p>
            <a:r>
              <a:rPr lang="en-US" sz="1600" b="1">
                <a:solidFill>
                  <a:srgbClr val="990000"/>
                </a:solidFill>
                <a:latin typeface="Courier New" pitchFamily="49" charset="0"/>
              </a:rPr>
              <a:t>type:</a:t>
            </a:r>
            <a:r>
              <a:rPr lang="en-US" sz="1600" b="1">
                <a:latin typeface="Courier New" pitchFamily="49" charset="0"/>
              </a:rPr>
              <a:t> </a:t>
            </a:r>
            <a:r>
              <a:rPr lang="en-US" sz="1600" b="1">
                <a:solidFill>
                  <a:schemeClr val="accent2"/>
                </a:solidFill>
                <a:latin typeface="Courier New" pitchFamily="49" charset="0"/>
              </a:rPr>
              <a:t>float</a:t>
            </a:r>
          </a:p>
          <a:p>
            <a:r>
              <a:rPr lang="en-US" sz="1600" b="1">
                <a:solidFill>
                  <a:srgbClr val="990000"/>
                </a:solidFill>
                <a:latin typeface="Courier New" pitchFamily="49" charset="0"/>
              </a:rPr>
              <a:t>LOC:</a:t>
            </a:r>
            <a:r>
              <a:rPr lang="en-US" sz="1600" b="1">
                <a:latin typeface="Courier New" pitchFamily="49" charset="0"/>
              </a:rPr>
              <a:t>  </a:t>
            </a:r>
            <a:r>
              <a:rPr lang="en-US" sz="1600" b="1">
                <a:solidFill>
                  <a:srgbClr val="800080"/>
                </a:solidFill>
                <a:latin typeface="Courier New" pitchFamily="49" charset="0"/>
              </a:rPr>
              <a:t>304</a:t>
            </a:r>
          </a:p>
        </p:txBody>
      </p:sp>
      <p:sp>
        <p:nvSpPr>
          <p:cNvPr id="92176" name="Rectangle 18"/>
          <p:cNvSpPr>
            <a:spLocks noChangeArrowheads="1"/>
          </p:cNvSpPr>
          <p:nvPr/>
        </p:nvSpPr>
        <p:spPr bwMode="auto">
          <a:xfrm>
            <a:off x="5270500" y="4875213"/>
            <a:ext cx="19050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b="1">
                <a:solidFill>
                  <a:srgbClr val="990000"/>
                </a:solidFill>
                <a:latin typeface="Courier New" pitchFamily="49" charset="0"/>
              </a:rPr>
              <a:t>name:</a:t>
            </a:r>
            <a:r>
              <a:rPr lang="en-US" sz="1600" b="1">
                <a:latin typeface="Courier New" pitchFamily="49" charset="0"/>
              </a:rPr>
              <a:t> L[2]</a:t>
            </a:r>
          </a:p>
          <a:p>
            <a:r>
              <a:rPr lang="en-US" sz="1600" b="1">
                <a:solidFill>
                  <a:srgbClr val="990000"/>
                </a:solidFill>
                <a:latin typeface="Courier New" pitchFamily="49" charset="0"/>
              </a:rPr>
              <a:t>type:</a:t>
            </a:r>
            <a:r>
              <a:rPr lang="en-US" sz="1600" b="1">
                <a:latin typeface="Courier New" pitchFamily="49" charset="0"/>
              </a:rPr>
              <a:t> </a:t>
            </a:r>
            <a:r>
              <a:rPr lang="en-US" sz="1600" b="1">
                <a:solidFill>
                  <a:schemeClr val="accent2"/>
                </a:solidFill>
                <a:latin typeface="Courier New" pitchFamily="49" charset="0"/>
              </a:rPr>
              <a:t>string</a:t>
            </a:r>
          </a:p>
          <a:p>
            <a:r>
              <a:rPr lang="en-US" sz="1600" b="1">
                <a:solidFill>
                  <a:srgbClr val="990000"/>
                </a:solidFill>
                <a:latin typeface="Courier New" pitchFamily="49" charset="0"/>
              </a:rPr>
              <a:t>LOC:</a:t>
            </a:r>
            <a:r>
              <a:rPr lang="en-US" sz="1600" b="1">
                <a:latin typeface="Courier New" pitchFamily="49" charset="0"/>
              </a:rPr>
              <a:t>  </a:t>
            </a:r>
            <a:r>
              <a:rPr lang="en-US" sz="1600" b="1">
                <a:solidFill>
                  <a:srgbClr val="800080"/>
                </a:solidFill>
                <a:latin typeface="Courier New" pitchFamily="49" charset="0"/>
              </a:rPr>
              <a:t>308</a:t>
            </a:r>
          </a:p>
        </p:txBody>
      </p:sp>
      <p:sp>
        <p:nvSpPr>
          <p:cNvPr id="92177" name="Text Box 19"/>
          <p:cNvSpPr txBox="1">
            <a:spLocks noChangeArrowheads="1"/>
          </p:cNvSpPr>
          <p:nvPr/>
        </p:nvSpPr>
        <p:spPr bwMode="auto">
          <a:xfrm>
            <a:off x="228600" y="3810000"/>
            <a:ext cx="5105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a:latin typeface="Comic Sans MS" pitchFamily="66" charset="0"/>
              </a:rPr>
              <a:t>What is happening behind the scenes:</a:t>
            </a:r>
          </a:p>
        </p:txBody>
      </p:sp>
      <p:sp>
        <p:nvSpPr>
          <p:cNvPr id="92178" name="Text Box 20"/>
          <p:cNvSpPr txBox="1">
            <a:spLocks noChangeArrowheads="1"/>
          </p:cNvSpPr>
          <p:nvPr/>
        </p:nvSpPr>
        <p:spPr bwMode="auto">
          <a:xfrm>
            <a:off x="5824538" y="582295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a:t>?</a:t>
            </a:r>
          </a:p>
        </p:txBody>
      </p:sp>
      <p:sp>
        <p:nvSpPr>
          <p:cNvPr id="92179" name="Text Box 21"/>
          <p:cNvSpPr txBox="1">
            <a:spLocks noChangeArrowheads="1"/>
          </p:cNvSpPr>
          <p:nvPr/>
        </p:nvSpPr>
        <p:spPr bwMode="auto">
          <a:xfrm>
            <a:off x="228600" y="1600200"/>
            <a:ext cx="3048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a:latin typeface="Comic Sans MS" pitchFamily="66" charset="0"/>
              </a:rPr>
              <a:t>What you type in python:</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AutoShape 1026"/>
          <p:cNvSpPr>
            <a:spLocks noChangeArrowheads="1"/>
          </p:cNvSpPr>
          <p:nvPr/>
        </p:nvSpPr>
        <p:spPr bwMode="auto">
          <a:xfrm>
            <a:off x="5257800" y="5588000"/>
            <a:ext cx="685800" cy="1143000"/>
          </a:xfrm>
          <a:prstGeom prst="cube">
            <a:avLst>
              <a:gd name="adj" fmla="val 49167"/>
            </a:avLst>
          </a:prstGeom>
          <a:solidFill>
            <a:schemeClr val="bg1"/>
          </a:solidFill>
          <a:ln w="19050">
            <a:solidFill>
              <a:srgbClr val="990000"/>
            </a:solidFill>
            <a:miter lim="800000"/>
            <a:headEnd/>
            <a:tailEnd/>
          </a:ln>
        </p:spPr>
        <p:txBody>
          <a:bodyPr wrap="none" anchor="ctr"/>
          <a:lstStyle/>
          <a:p>
            <a:endParaRPr lang="en-US"/>
          </a:p>
        </p:txBody>
      </p:sp>
      <p:sp>
        <p:nvSpPr>
          <p:cNvPr id="93187" name="AutoShape 1027"/>
          <p:cNvSpPr>
            <a:spLocks noChangeArrowheads="1"/>
          </p:cNvSpPr>
          <p:nvPr/>
        </p:nvSpPr>
        <p:spPr bwMode="auto">
          <a:xfrm>
            <a:off x="5791200" y="5588000"/>
            <a:ext cx="685800" cy="1143000"/>
          </a:xfrm>
          <a:prstGeom prst="cube">
            <a:avLst>
              <a:gd name="adj" fmla="val 49167"/>
            </a:avLst>
          </a:prstGeom>
          <a:solidFill>
            <a:schemeClr val="bg1"/>
          </a:solidFill>
          <a:ln w="19050">
            <a:solidFill>
              <a:srgbClr val="990000"/>
            </a:solidFill>
            <a:miter lim="800000"/>
            <a:headEnd/>
            <a:tailEnd/>
          </a:ln>
        </p:spPr>
        <p:txBody>
          <a:bodyPr wrap="none" anchor="ctr"/>
          <a:lstStyle/>
          <a:p>
            <a:endParaRPr lang="en-US"/>
          </a:p>
        </p:txBody>
      </p:sp>
      <p:sp>
        <p:nvSpPr>
          <p:cNvPr id="93188" name="AutoShape 1028"/>
          <p:cNvSpPr>
            <a:spLocks noChangeArrowheads="1"/>
          </p:cNvSpPr>
          <p:nvPr/>
        </p:nvSpPr>
        <p:spPr bwMode="auto">
          <a:xfrm>
            <a:off x="6324600" y="5588000"/>
            <a:ext cx="685800" cy="1143000"/>
          </a:xfrm>
          <a:prstGeom prst="cube">
            <a:avLst>
              <a:gd name="adj" fmla="val 49167"/>
            </a:avLst>
          </a:prstGeom>
          <a:solidFill>
            <a:schemeClr val="bg1"/>
          </a:solidFill>
          <a:ln w="19050">
            <a:solidFill>
              <a:srgbClr val="990000"/>
            </a:solidFill>
            <a:miter lim="800000"/>
            <a:headEnd/>
            <a:tailEnd/>
          </a:ln>
        </p:spPr>
        <p:txBody>
          <a:bodyPr wrap="none" anchor="ctr"/>
          <a:lstStyle/>
          <a:p>
            <a:endParaRPr lang="en-US"/>
          </a:p>
        </p:txBody>
      </p:sp>
      <p:sp>
        <p:nvSpPr>
          <p:cNvPr id="93189" name="AutoShape 1029"/>
          <p:cNvSpPr>
            <a:spLocks noChangeArrowheads="1"/>
          </p:cNvSpPr>
          <p:nvPr/>
        </p:nvSpPr>
        <p:spPr bwMode="auto">
          <a:xfrm>
            <a:off x="8077200" y="5588000"/>
            <a:ext cx="685800" cy="1143000"/>
          </a:xfrm>
          <a:prstGeom prst="cube">
            <a:avLst>
              <a:gd name="adj" fmla="val 49167"/>
            </a:avLst>
          </a:prstGeom>
          <a:solidFill>
            <a:schemeClr val="bg1"/>
          </a:solidFill>
          <a:ln w="19050">
            <a:solidFill>
              <a:srgbClr val="990000"/>
            </a:solidFill>
            <a:miter lim="800000"/>
            <a:headEnd/>
            <a:tailEnd/>
          </a:ln>
        </p:spPr>
        <p:txBody>
          <a:bodyPr wrap="none" anchor="ctr"/>
          <a:lstStyle/>
          <a:p>
            <a:endParaRPr lang="en-US"/>
          </a:p>
        </p:txBody>
      </p:sp>
      <p:grpSp>
        <p:nvGrpSpPr>
          <p:cNvPr id="93190" name="Group 1030"/>
          <p:cNvGrpSpPr>
            <a:grpSpLocks/>
          </p:cNvGrpSpPr>
          <p:nvPr/>
        </p:nvGrpSpPr>
        <p:grpSpPr bwMode="auto">
          <a:xfrm>
            <a:off x="7315200" y="6502400"/>
            <a:ext cx="381000" cy="76200"/>
            <a:chOff x="960" y="1680"/>
            <a:chExt cx="240" cy="48"/>
          </a:xfrm>
        </p:grpSpPr>
        <p:sp>
          <p:nvSpPr>
            <p:cNvPr id="93219" name="Oval 1031"/>
            <p:cNvSpPr>
              <a:spLocks noChangeArrowheads="1"/>
            </p:cNvSpPr>
            <p:nvPr/>
          </p:nvSpPr>
          <p:spPr bwMode="auto">
            <a:xfrm>
              <a:off x="960" y="1680"/>
              <a:ext cx="48" cy="48"/>
            </a:xfrm>
            <a:prstGeom prst="ellipse">
              <a:avLst/>
            </a:prstGeom>
            <a:solidFill>
              <a:srgbClr val="99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3220" name="Oval 1032"/>
            <p:cNvSpPr>
              <a:spLocks noChangeArrowheads="1"/>
            </p:cNvSpPr>
            <p:nvPr/>
          </p:nvSpPr>
          <p:spPr bwMode="auto">
            <a:xfrm>
              <a:off x="1056" y="1680"/>
              <a:ext cx="48" cy="48"/>
            </a:xfrm>
            <a:prstGeom prst="ellipse">
              <a:avLst/>
            </a:prstGeom>
            <a:solidFill>
              <a:srgbClr val="99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3221" name="Oval 1033"/>
            <p:cNvSpPr>
              <a:spLocks noChangeArrowheads="1"/>
            </p:cNvSpPr>
            <p:nvPr/>
          </p:nvSpPr>
          <p:spPr bwMode="auto">
            <a:xfrm>
              <a:off x="1152" y="1680"/>
              <a:ext cx="48" cy="48"/>
            </a:xfrm>
            <a:prstGeom prst="ellipse">
              <a:avLst/>
            </a:prstGeom>
            <a:solidFill>
              <a:srgbClr val="99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
        <p:nvSpPr>
          <p:cNvPr id="93191" name="Text Box 1034"/>
          <p:cNvSpPr txBox="1">
            <a:spLocks noChangeArrowheads="1"/>
          </p:cNvSpPr>
          <p:nvPr/>
        </p:nvSpPr>
        <p:spPr bwMode="auto">
          <a:xfrm rot="-2887328">
            <a:off x="5250657" y="5588793"/>
            <a:ext cx="685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b="1">
                <a:solidFill>
                  <a:srgbClr val="008000"/>
                </a:solidFill>
                <a:latin typeface="Courier New" pitchFamily="49" charset="0"/>
              </a:rPr>
              <a:t>'a'</a:t>
            </a:r>
          </a:p>
        </p:txBody>
      </p:sp>
      <p:sp>
        <p:nvSpPr>
          <p:cNvPr id="93192" name="Text Box 1035"/>
          <p:cNvSpPr txBox="1">
            <a:spLocks noChangeArrowheads="1"/>
          </p:cNvSpPr>
          <p:nvPr/>
        </p:nvSpPr>
        <p:spPr bwMode="auto">
          <a:xfrm rot="-2887328">
            <a:off x="5784057" y="5588793"/>
            <a:ext cx="685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b="1">
                <a:solidFill>
                  <a:srgbClr val="008000"/>
                </a:solidFill>
                <a:latin typeface="Courier New" pitchFamily="49" charset="0"/>
              </a:rPr>
              <a:t>' '</a:t>
            </a:r>
          </a:p>
        </p:txBody>
      </p:sp>
      <p:sp>
        <p:nvSpPr>
          <p:cNvPr id="93193" name="Text Box 1036"/>
          <p:cNvSpPr txBox="1">
            <a:spLocks noChangeArrowheads="1"/>
          </p:cNvSpPr>
          <p:nvPr/>
        </p:nvSpPr>
        <p:spPr bwMode="auto">
          <a:xfrm rot="-2887328">
            <a:off x="6317457" y="5588793"/>
            <a:ext cx="685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b="1">
                <a:solidFill>
                  <a:srgbClr val="008000"/>
                </a:solidFill>
                <a:latin typeface="Courier New" pitchFamily="49" charset="0"/>
              </a:rPr>
              <a:t>'r'</a:t>
            </a:r>
          </a:p>
        </p:txBody>
      </p:sp>
      <p:sp>
        <p:nvSpPr>
          <p:cNvPr id="93194" name="Text Box 1037"/>
          <p:cNvSpPr txBox="1">
            <a:spLocks noChangeArrowheads="1"/>
          </p:cNvSpPr>
          <p:nvPr/>
        </p:nvSpPr>
        <p:spPr bwMode="auto">
          <a:xfrm rot="-2887328">
            <a:off x="8031957" y="5588793"/>
            <a:ext cx="685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b="1">
                <a:solidFill>
                  <a:srgbClr val="008000"/>
                </a:solidFill>
                <a:latin typeface="Courier New" pitchFamily="49" charset="0"/>
              </a:rPr>
              <a:t>'g'</a:t>
            </a:r>
          </a:p>
        </p:txBody>
      </p:sp>
      <p:sp>
        <p:nvSpPr>
          <p:cNvPr id="93195" name="Rectangle 1038"/>
          <p:cNvSpPr>
            <a:spLocks noChangeArrowheads="1"/>
          </p:cNvSpPr>
          <p:nvPr/>
        </p:nvSpPr>
        <p:spPr bwMode="auto">
          <a:xfrm rot="-5400000">
            <a:off x="5191125" y="6323013"/>
            <a:ext cx="4587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800080"/>
                </a:solidFill>
                <a:latin typeface="Courier New" pitchFamily="49" charset="0"/>
              </a:rPr>
              <a:t>308</a:t>
            </a:r>
          </a:p>
        </p:txBody>
      </p:sp>
      <p:sp>
        <p:nvSpPr>
          <p:cNvPr id="93196" name="Rectangle 1039"/>
          <p:cNvSpPr>
            <a:spLocks noChangeArrowheads="1"/>
          </p:cNvSpPr>
          <p:nvPr/>
        </p:nvSpPr>
        <p:spPr bwMode="auto">
          <a:xfrm rot="-5400000">
            <a:off x="5730875" y="6334125"/>
            <a:ext cx="4587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800080"/>
                </a:solidFill>
                <a:latin typeface="Courier New" pitchFamily="49" charset="0"/>
              </a:rPr>
              <a:t>309</a:t>
            </a:r>
          </a:p>
        </p:txBody>
      </p:sp>
      <p:sp>
        <p:nvSpPr>
          <p:cNvPr id="93197" name="Rectangle 1040"/>
          <p:cNvSpPr>
            <a:spLocks noChangeArrowheads="1"/>
          </p:cNvSpPr>
          <p:nvPr/>
        </p:nvSpPr>
        <p:spPr bwMode="auto">
          <a:xfrm rot="-5400000">
            <a:off x="6264275" y="6335713"/>
            <a:ext cx="4587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800080"/>
                </a:solidFill>
                <a:latin typeface="Courier New" pitchFamily="49" charset="0"/>
              </a:rPr>
              <a:t>310</a:t>
            </a:r>
          </a:p>
        </p:txBody>
      </p:sp>
      <p:sp>
        <p:nvSpPr>
          <p:cNvPr id="93198" name="Rectangle 1041"/>
          <p:cNvSpPr>
            <a:spLocks noChangeArrowheads="1"/>
          </p:cNvSpPr>
          <p:nvPr/>
        </p:nvSpPr>
        <p:spPr bwMode="auto">
          <a:xfrm rot="-5400000">
            <a:off x="8016875" y="6335713"/>
            <a:ext cx="4587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800080"/>
                </a:solidFill>
                <a:latin typeface="Courier New" pitchFamily="49" charset="0"/>
              </a:rPr>
              <a:t>327</a:t>
            </a:r>
          </a:p>
        </p:txBody>
      </p:sp>
      <p:grpSp>
        <p:nvGrpSpPr>
          <p:cNvPr id="93199" name="Group 1042"/>
          <p:cNvGrpSpPr>
            <a:grpSpLocks/>
          </p:cNvGrpSpPr>
          <p:nvPr/>
        </p:nvGrpSpPr>
        <p:grpSpPr bwMode="auto">
          <a:xfrm>
            <a:off x="609600" y="1114425"/>
            <a:ext cx="7924800" cy="180975"/>
            <a:chOff x="295" y="1311"/>
            <a:chExt cx="5177" cy="114"/>
          </a:xfrm>
        </p:grpSpPr>
        <p:sp>
          <p:nvSpPr>
            <p:cNvPr id="93217" name="Rectangle 104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93218" name="Rectangle 104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93200" name="Text Box 1045"/>
          <p:cNvSpPr txBox="1">
            <a:spLocks noChangeArrowheads="1"/>
          </p:cNvSpPr>
          <p:nvPr/>
        </p:nvSpPr>
        <p:spPr bwMode="auto">
          <a:xfrm>
            <a:off x="838200" y="228600"/>
            <a:ext cx="7467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000">
                <a:latin typeface="Times" pitchFamily="-106" charset="0"/>
              </a:rPr>
              <a:t>To a computer,  </a:t>
            </a:r>
            <a:r>
              <a:rPr lang="en-US" sz="4000" i="1">
                <a:latin typeface="Times" pitchFamily="-106" charset="0"/>
              </a:rPr>
              <a:t>everything</a:t>
            </a:r>
            <a:r>
              <a:rPr lang="en-US" sz="4000">
                <a:latin typeface="Times" pitchFamily="-106" charset="0"/>
              </a:rPr>
              <a:t> is</a:t>
            </a:r>
            <a:r>
              <a:rPr lang="en-US" sz="4000" b="1" i="1">
                <a:latin typeface="Times" pitchFamily="-106" charset="0"/>
              </a:rPr>
              <a:t> </a:t>
            </a:r>
            <a:r>
              <a:rPr lang="en-US" sz="4000">
                <a:latin typeface="Times" pitchFamily="-106" charset="0"/>
              </a:rPr>
              <a:t>a list.</a:t>
            </a:r>
          </a:p>
        </p:txBody>
      </p:sp>
      <p:sp>
        <p:nvSpPr>
          <p:cNvPr id="93201" name="Text Box 1046"/>
          <p:cNvSpPr txBox="1">
            <a:spLocks noChangeArrowheads="1"/>
          </p:cNvSpPr>
          <p:nvPr/>
        </p:nvSpPr>
        <p:spPr bwMode="auto">
          <a:xfrm>
            <a:off x="838200" y="2438400"/>
            <a:ext cx="815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b="1">
                <a:latin typeface="Courier New" pitchFamily="49" charset="0"/>
              </a:rPr>
              <a:t>L = [ 42, 3.14159, </a:t>
            </a:r>
            <a:r>
              <a:rPr lang="en-US" b="1">
                <a:solidFill>
                  <a:srgbClr val="008000"/>
                </a:solidFill>
                <a:latin typeface="Courier New" pitchFamily="49" charset="0"/>
              </a:rPr>
              <a:t>'a really long string'</a:t>
            </a:r>
            <a:r>
              <a:rPr lang="en-US" b="1">
                <a:latin typeface="Courier New" pitchFamily="49" charset="0"/>
              </a:rPr>
              <a:t> ] </a:t>
            </a:r>
          </a:p>
        </p:txBody>
      </p:sp>
      <p:sp>
        <p:nvSpPr>
          <p:cNvPr id="93202" name="Line 1047"/>
          <p:cNvSpPr>
            <a:spLocks noChangeShapeType="1"/>
          </p:cNvSpPr>
          <p:nvPr/>
        </p:nvSpPr>
        <p:spPr bwMode="auto">
          <a:xfrm flipH="1" flipV="1">
            <a:off x="1828800" y="2825750"/>
            <a:ext cx="388938" cy="409575"/>
          </a:xfrm>
          <a:prstGeom prst="line">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3203" name="Line 1048"/>
          <p:cNvSpPr>
            <a:spLocks noChangeShapeType="1"/>
          </p:cNvSpPr>
          <p:nvPr/>
        </p:nvSpPr>
        <p:spPr bwMode="auto">
          <a:xfrm flipV="1">
            <a:off x="8197850" y="2865438"/>
            <a:ext cx="514350" cy="366712"/>
          </a:xfrm>
          <a:prstGeom prst="line">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3204" name="Text Box 1049"/>
          <p:cNvSpPr txBox="1">
            <a:spLocks noChangeArrowheads="1"/>
          </p:cNvSpPr>
          <p:nvPr/>
        </p:nvSpPr>
        <p:spPr bwMode="auto">
          <a:xfrm>
            <a:off x="1866900" y="3062288"/>
            <a:ext cx="6705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a:solidFill>
                  <a:schemeClr val="accent2"/>
                </a:solidFill>
                <a:latin typeface="Comic Sans MS" pitchFamily="66" charset="0"/>
              </a:rPr>
              <a:t>These square brackets tell python that you want a list.</a:t>
            </a:r>
          </a:p>
        </p:txBody>
      </p:sp>
      <p:sp>
        <p:nvSpPr>
          <p:cNvPr id="93205" name="AutoShape 1050"/>
          <p:cNvSpPr>
            <a:spLocks noChangeArrowheads="1"/>
          </p:cNvSpPr>
          <p:nvPr/>
        </p:nvSpPr>
        <p:spPr bwMode="auto">
          <a:xfrm>
            <a:off x="939800" y="4545013"/>
            <a:ext cx="1981200" cy="1143000"/>
          </a:xfrm>
          <a:prstGeom prst="cube">
            <a:avLst>
              <a:gd name="adj" fmla="val 29167"/>
            </a:avLst>
          </a:prstGeom>
          <a:solidFill>
            <a:schemeClr val="bg1"/>
          </a:solidFill>
          <a:ln w="19050">
            <a:solidFill>
              <a:srgbClr val="990000"/>
            </a:solidFill>
            <a:miter lim="800000"/>
            <a:headEnd/>
            <a:tailEnd/>
          </a:ln>
        </p:spPr>
        <p:txBody>
          <a:bodyPr wrap="none" anchor="ctr"/>
          <a:lstStyle/>
          <a:p>
            <a:endParaRPr lang="en-US"/>
          </a:p>
        </p:txBody>
      </p:sp>
      <p:sp>
        <p:nvSpPr>
          <p:cNvPr id="93206" name="Rectangle 1051"/>
          <p:cNvSpPr>
            <a:spLocks noChangeArrowheads="1"/>
          </p:cNvSpPr>
          <p:nvPr/>
        </p:nvSpPr>
        <p:spPr bwMode="auto">
          <a:xfrm>
            <a:off x="939800" y="4875213"/>
            <a:ext cx="19050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b="1">
                <a:solidFill>
                  <a:srgbClr val="990000"/>
                </a:solidFill>
                <a:latin typeface="Courier New" pitchFamily="49" charset="0"/>
              </a:rPr>
              <a:t>name:</a:t>
            </a:r>
            <a:r>
              <a:rPr lang="en-US" sz="1600" b="1">
                <a:latin typeface="Courier New" pitchFamily="49" charset="0"/>
              </a:rPr>
              <a:t> L[0]</a:t>
            </a:r>
          </a:p>
          <a:p>
            <a:r>
              <a:rPr lang="en-US" sz="1600" b="1">
                <a:solidFill>
                  <a:srgbClr val="990000"/>
                </a:solidFill>
                <a:latin typeface="Courier New" pitchFamily="49" charset="0"/>
              </a:rPr>
              <a:t>type:</a:t>
            </a:r>
            <a:r>
              <a:rPr lang="en-US" sz="1600" b="1">
                <a:latin typeface="Courier New" pitchFamily="49" charset="0"/>
              </a:rPr>
              <a:t> </a:t>
            </a:r>
            <a:r>
              <a:rPr lang="en-US" sz="1600" b="1">
                <a:solidFill>
                  <a:schemeClr val="accent2"/>
                </a:solidFill>
                <a:latin typeface="Courier New" pitchFamily="49" charset="0"/>
              </a:rPr>
              <a:t>int</a:t>
            </a:r>
          </a:p>
          <a:p>
            <a:r>
              <a:rPr lang="en-US" sz="1600" b="1">
                <a:solidFill>
                  <a:srgbClr val="990000"/>
                </a:solidFill>
                <a:latin typeface="Courier New" pitchFamily="49" charset="0"/>
              </a:rPr>
              <a:t>LOC:</a:t>
            </a:r>
            <a:r>
              <a:rPr lang="en-US" sz="1600" b="1">
                <a:latin typeface="Courier New" pitchFamily="49" charset="0"/>
              </a:rPr>
              <a:t>  </a:t>
            </a:r>
            <a:r>
              <a:rPr lang="en-US" sz="1600" b="1">
                <a:solidFill>
                  <a:srgbClr val="800080"/>
                </a:solidFill>
                <a:latin typeface="Courier New" pitchFamily="49" charset="0"/>
              </a:rPr>
              <a:t>300</a:t>
            </a:r>
          </a:p>
        </p:txBody>
      </p:sp>
      <p:sp>
        <p:nvSpPr>
          <p:cNvPr id="93207" name="Text Box 1052"/>
          <p:cNvSpPr txBox="1">
            <a:spLocks noChangeArrowheads="1"/>
          </p:cNvSpPr>
          <p:nvPr/>
        </p:nvSpPr>
        <p:spPr bwMode="auto">
          <a:xfrm>
            <a:off x="711200" y="4494213"/>
            <a:ext cx="2438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b="1">
                <a:latin typeface="Courier New" pitchFamily="49" charset="0"/>
              </a:rPr>
              <a:t>42</a:t>
            </a:r>
          </a:p>
        </p:txBody>
      </p:sp>
      <p:sp>
        <p:nvSpPr>
          <p:cNvPr id="93208" name="AutoShape 1053"/>
          <p:cNvSpPr>
            <a:spLocks noChangeArrowheads="1"/>
          </p:cNvSpPr>
          <p:nvPr/>
        </p:nvSpPr>
        <p:spPr bwMode="auto">
          <a:xfrm>
            <a:off x="3073400" y="4545013"/>
            <a:ext cx="1981200" cy="1143000"/>
          </a:xfrm>
          <a:prstGeom prst="cube">
            <a:avLst>
              <a:gd name="adj" fmla="val 30417"/>
            </a:avLst>
          </a:prstGeom>
          <a:solidFill>
            <a:schemeClr val="bg1"/>
          </a:solidFill>
          <a:ln w="19050">
            <a:solidFill>
              <a:srgbClr val="990000"/>
            </a:solidFill>
            <a:miter lim="800000"/>
            <a:headEnd/>
            <a:tailEnd/>
          </a:ln>
        </p:spPr>
        <p:txBody>
          <a:bodyPr wrap="none" anchor="ctr"/>
          <a:lstStyle/>
          <a:p>
            <a:endParaRPr lang="en-US"/>
          </a:p>
        </p:txBody>
      </p:sp>
      <p:sp>
        <p:nvSpPr>
          <p:cNvPr id="93209" name="Text Box 1054"/>
          <p:cNvSpPr txBox="1">
            <a:spLocks noChangeArrowheads="1"/>
          </p:cNvSpPr>
          <p:nvPr/>
        </p:nvSpPr>
        <p:spPr bwMode="auto">
          <a:xfrm>
            <a:off x="2844800" y="4494213"/>
            <a:ext cx="2438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b="1">
                <a:latin typeface="Courier New" pitchFamily="49" charset="0"/>
              </a:rPr>
              <a:t>3.14159</a:t>
            </a:r>
          </a:p>
        </p:txBody>
      </p:sp>
      <p:sp>
        <p:nvSpPr>
          <p:cNvPr id="93210" name="AutoShape 1055"/>
          <p:cNvSpPr>
            <a:spLocks noChangeArrowheads="1"/>
          </p:cNvSpPr>
          <p:nvPr/>
        </p:nvSpPr>
        <p:spPr bwMode="auto">
          <a:xfrm>
            <a:off x="5283200" y="4545013"/>
            <a:ext cx="1981200" cy="1143000"/>
          </a:xfrm>
          <a:prstGeom prst="cube">
            <a:avLst>
              <a:gd name="adj" fmla="val 31389"/>
            </a:avLst>
          </a:prstGeom>
          <a:solidFill>
            <a:schemeClr val="bg1"/>
          </a:solidFill>
          <a:ln w="19050">
            <a:solidFill>
              <a:srgbClr val="990000"/>
            </a:solidFill>
            <a:miter lim="800000"/>
            <a:headEnd/>
            <a:tailEnd/>
          </a:ln>
        </p:spPr>
        <p:txBody>
          <a:bodyPr wrap="none" anchor="ctr"/>
          <a:lstStyle/>
          <a:p>
            <a:endParaRPr lang="en-US"/>
          </a:p>
        </p:txBody>
      </p:sp>
      <p:sp>
        <p:nvSpPr>
          <p:cNvPr id="93211" name="Text Box 1056"/>
          <p:cNvSpPr txBox="1">
            <a:spLocks noChangeArrowheads="1"/>
          </p:cNvSpPr>
          <p:nvPr/>
        </p:nvSpPr>
        <p:spPr bwMode="auto">
          <a:xfrm>
            <a:off x="5295900" y="4540250"/>
            <a:ext cx="3581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b="1">
                <a:solidFill>
                  <a:srgbClr val="008000"/>
                </a:solidFill>
                <a:latin typeface="Courier New" pitchFamily="49" charset="0"/>
              </a:rPr>
              <a:t>‘a really long string’</a:t>
            </a:r>
          </a:p>
        </p:txBody>
      </p:sp>
      <p:sp>
        <p:nvSpPr>
          <p:cNvPr id="93212" name="Rectangle 1057"/>
          <p:cNvSpPr>
            <a:spLocks noChangeArrowheads="1"/>
          </p:cNvSpPr>
          <p:nvPr/>
        </p:nvSpPr>
        <p:spPr bwMode="auto">
          <a:xfrm>
            <a:off x="3073400" y="4875213"/>
            <a:ext cx="19050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b="1">
                <a:solidFill>
                  <a:srgbClr val="990000"/>
                </a:solidFill>
                <a:latin typeface="Courier New" pitchFamily="49" charset="0"/>
              </a:rPr>
              <a:t>name:</a:t>
            </a:r>
            <a:r>
              <a:rPr lang="en-US" sz="1600" b="1">
                <a:latin typeface="Courier New" pitchFamily="49" charset="0"/>
              </a:rPr>
              <a:t> L[1]</a:t>
            </a:r>
          </a:p>
          <a:p>
            <a:r>
              <a:rPr lang="en-US" sz="1600" b="1">
                <a:solidFill>
                  <a:srgbClr val="990000"/>
                </a:solidFill>
                <a:latin typeface="Courier New" pitchFamily="49" charset="0"/>
              </a:rPr>
              <a:t>type:</a:t>
            </a:r>
            <a:r>
              <a:rPr lang="en-US" sz="1600" b="1">
                <a:latin typeface="Courier New" pitchFamily="49" charset="0"/>
              </a:rPr>
              <a:t> </a:t>
            </a:r>
            <a:r>
              <a:rPr lang="en-US" sz="1600" b="1">
                <a:solidFill>
                  <a:schemeClr val="accent2"/>
                </a:solidFill>
                <a:latin typeface="Courier New" pitchFamily="49" charset="0"/>
              </a:rPr>
              <a:t>float</a:t>
            </a:r>
          </a:p>
          <a:p>
            <a:r>
              <a:rPr lang="en-US" sz="1600" b="1">
                <a:solidFill>
                  <a:srgbClr val="990000"/>
                </a:solidFill>
                <a:latin typeface="Courier New" pitchFamily="49" charset="0"/>
              </a:rPr>
              <a:t>LOC:</a:t>
            </a:r>
            <a:r>
              <a:rPr lang="en-US" sz="1600" b="1">
                <a:latin typeface="Courier New" pitchFamily="49" charset="0"/>
              </a:rPr>
              <a:t>  </a:t>
            </a:r>
            <a:r>
              <a:rPr lang="en-US" sz="1600" b="1">
                <a:solidFill>
                  <a:srgbClr val="800080"/>
                </a:solidFill>
                <a:latin typeface="Courier New" pitchFamily="49" charset="0"/>
              </a:rPr>
              <a:t>304</a:t>
            </a:r>
          </a:p>
        </p:txBody>
      </p:sp>
      <p:sp>
        <p:nvSpPr>
          <p:cNvPr id="93213" name="Rectangle 1058"/>
          <p:cNvSpPr>
            <a:spLocks noChangeArrowheads="1"/>
          </p:cNvSpPr>
          <p:nvPr/>
        </p:nvSpPr>
        <p:spPr bwMode="auto">
          <a:xfrm>
            <a:off x="5270500" y="4875213"/>
            <a:ext cx="19050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b="1">
                <a:solidFill>
                  <a:srgbClr val="990000"/>
                </a:solidFill>
                <a:latin typeface="Courier New" pitchFamily="49" charset="0"/>
              </a:rPr>
              <a:t>name:</a:t>
            </a:r>
            <a:r>
              <a:rPr lang="en-US" sz="1600" b="1">
                <a:latin typeface="Courier New" pitchFamily="49" charset="0"/>
              </a:rPr>
              <a:t> L[2]</a:t>
            </a:r>
          </a:p>
          <a:p>
            <a:r>
              <a:rPr lang="en-US" sz="1600" b="1">
                <a:solidFill>
                  <a:srgbClr val="990000"/>
                </a:solidFill>
                <a:latin typeface="Courier New" pitchFamily="49" charset="0"/>
              </a:rPr>
              <a:t>type:</a:t>
            </a:r>
            <a:r>
              <a:rPr lang="en-US" sz="1600" b="1">
                <a:latin typeface="Courier New" pitchFamily="49" charset="0"/>
              </a:rPr>
              <a:t> </a:t>
            </a:r>
            <a:r>
              <a:rPr lang="en-US" sz="1600" b="1">
                <a:solidFill>
                  <a:schemeClr val="accent2"/>
                </a:solidFill>
                <a:latin typeface="Courier New" pitchFamily="49" charset="0"/>
              </a:rPr>
              <a:t>string</a:t>
            </a:r>
          </a:p>
          <a:p>
            <a:r>
              <a:rPr lang="en-US" sz="1600" b="1">
                <a:solidFill>
                  <a:srgbClr val="990000"/>
                </a:solidFill>
                <a:latin typeface="Courier New" pitchFamily="49" charset="0"/>
              </a:rPr>
              <a:t>LOC:</a:t>
            </a:r>
            <a:r>
              <a:rPr lang="en-US" sz="1600" b="1">
                <a:latin typeface="Courier New" pitchFamily="49" charset="0"/>
              </a:rPr>
              <a:t>  </a:t>
            </a:r>
            <a:r>
              <a:rPr lang="en-US" sz="1600" b="1">
                <a:solidFill>
                  <a:srgbClr val="800080"/>
                </a:solidFill>
                <a:latin typeface="Courier New" pitchFamily="49" charset="0"/>
              </a:rPr>
              <a:t>308</a:t>
            </a:r>
          </a:p>
        </p:txBody>
      </p:sp>
      <p:sp>
        <p:nvSpPr>
          <p:cNvPr id="93214" name="Text Box 1059"/>
          <p:cNvSpPr txBox="1">
            <a:spLocks noChangeArrowheads="1"/>
          </p:cNvSpPr>
          <p:nvPr/>
        </p:nvSpPr>
        <p:spPr bwMode="auto">
          <a:xfrm>
            <a:off x="228600" y="3810000"/>
            <a:ext cx="5105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a:latin typeface="Comic Sans MS" pitchFamily="66" charset="0"/>
              </a:rPr>
              <a:t>What is happening behind the scenes:</a:t>
            </a:r>
          </a:p>
        </p:txBody>
      </p:sp>
      <p:sp>
        <p:nvSpPr>
          <p:cNvPr id="93215" name="Text Box 1060"/>
          <p:cNvSpPr txBox="1">
            <a:spLocks noChangeArrowheads="1"/>
          </p:cNvSpPr>
          <p:nvPr/>
        </p:nvSpPr>
        <p:spPr bwMode="auto">
          <a:xfrm>
            <a:off x="228600" y="1676400"/>
            <a:ext cx="3048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a:latin typeface="Comic Sans MS" pitchFamily="66" charset="0"/>
              </a:rPr>
              <a:t>What you type in python:</a:t>
            </a:r>
          </a:p>
        </p:txBody>
      </p:sp>
      <p:sp>
        <p:nvSpPr>
          <p:cNvPr id="93216" name="Text Box 1061"/>
          <p:cNvSpPr txBox="1">
            <a:spLocks noChangeArrowheads="1"/>
          </p:cNvSpPr>
          <p:nvPr/>
        </p:nvSpPr>
        <p:spPr bwMode="auto">
          <a:xfrm>
            <a:off x="1143000" y="6172200"/>
            <a:ext cx="4038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1200" b="1">
                <a:solidFill>
                  <a:srgbClr val="990000"/>
                </a:solidFill>
              </a:rPr>
              <a:t>Strings are lists too!</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p:cNvPicPr>
            <a:picLocks noChangeAspect="1" noChangeArrowheads="1"/>
          </p:cNvPicPr>
          <p:nvPr/>
        </p:nvPicPr>
        <p:blipFill>
          <a:blip r:embed="rId3">
            <a:extLst>
              <a:ext uri="{28A0092B-C50C-407E-A947-70E740481C1C}">
                <a14:useLocalDpi xmlns:a14="http://schemas.microsoft.com/office/drawing/2010/main" val="0"/>
              </a:ext>
            </a:extLst>
          </a:blip>
          <a:srcRect l="27026" t="33644" r="18919" b="10280"/>
          <a:stretch>
            <a:fillRect/>
          </a:stretch>
        </p:blipFill>
        <p:spPr bwMode="auto">
          <a:xfrm>
            <a:off x="8229600" y="182880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4211" name="Group 3"/>
          <p:cNvGrpSpPr>
            <a:grpSpLocks/>
          </p:cNvGrpSpPr>
          <p:nvPr/>
        </p:nvGrpSpPr>
        <p:grpSpPr bwMode="auto">
          <a:xfrm>
            <a:off x="533400" y="1114425"/>
            <a:ext cx="6705600" cy="180975"/>
            <a:chOff x="295" y="1311"/>
            <a:chExt cx="5177" cy="114"/>
          </a:xfrm>
        </p:grpSpPr>
        <p:sp>
          <p:nvSpPr>
            <p:cNvPr id="94230"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94231"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94212" name="Text Box 6"/>
          <p:cNvSpPr txBox="1">
            <a:spLocks noChangeArrowheads="1"/>
          </p:cNvSpPr>
          <p:nvPr/>
        </p:nvSpPr>
        <p:spPr bwMode="auto">
          <a:xfrm>
            <a:off x="1600200" y="228600"/>
            <a:ext cx="4495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a:latin typeface="Times" pitchFamily="-106" charset="0"/>
              </a:rPr>
              <a:t>Data types</a:t>
            </a:r>
            <a:endParaRPr lang="en-US" sz="4000">
              <a:latin typeface="Times" pitchFamily="-106" charset="0"/>
            </a:endParaRPr>
          </a:p>
        </p:txBody>
      </p:sp>
      <p:sp>
        <p:nvSpPr>
          <p:cNvPr id="94213" name="Text Box 7"/>
          <p:cNvSpPr txBox="1">
            <a:spLocks noChangeArrowheads="1"/>
          </p:cNvSpPr>
          <p:nvPr/>
        </p:nvSpPr>
        <p:spPr bwMode="auto">
          <a:xfrm>
            <a:off x="457200" y="1447800"/>
            <a:ext cx="6400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a:latin typeface="Times" pitchFamily="-106" charset="0"/>
              </a:rPr>
              <a:t>Python maintains data by </a:t>
            </a:r>
            <a:r>
              <a:rPr lang="en-US" sz="1800" b="1">
                <a:solidFill>
                  <a:srgbClr val="EB102C"/>
                </a:solidFill>
                <a:latin typeface="Courier New" pitchFamily="49" charset="0"/>
              </a:rPr>
              <a:t>type</a:t>
            </a:r>
            <a:r>
              <a:rPr lang="en-US" sz="1800">
                <a:latin typeface="Times" pitchFamily="-106" charset="0"/>
              </a:rPr>
              <a:t> : </a:t>
            </a:r>
          </a:p>
        </p:txBody>
      </p:sp>
      <p:sp>
        <p:nvSpPr>
          <p:cNvPr id="94214" name="Text Box 8"/>
          <p:cNvSpPr txBox="1">
            <a:spLocks noChangeArrowheads="1"/>
          </p:cNvSpPr>
          <p:nvPr/>
        </p:nvSpPr>
        <p:spPr bwMode="auto">
          <a:xfrm>
            <a:off x="373063" y="2667000"/>
            <a:ext cx="19050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600">
                <a:latin typeface="Times" pitchFamily="-106" charset="0"/>
              </a:rPr>
              <a:t>Numeric types</a:t>
            </a:r>
          </a:p>
        </p:txBody>
      </p:sp>
      <p:sp>
        <p:nvSpPr>
          <p:cNvPr id="94215" name="Text Box 9"/>
          <p:cNvSpPr txBox="1">
            <a:spLocks noChangeArrowheads="1"/>
          </p:cNvSpPr>
          <p:nvPr/>
        </p:nvSpPr>
        <p:spPr bwMode="auto">
          <a:xfrm>
            <a:off x="2686050" y="525780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b="1">
                <a:latin typeface="Courier New" pitchFamily="49" charset="0"/>
              </a:rPr>
              <a:t>list</a:t>
            </a:r>
          </a:p>
        </p:txBody>
      </p:sp>
      <p:sp>
        <p:nvSpPr>
          <p:cNvPr id="94216" name="Text Box 10"/>
          <p:cNvSpPr txBox="1">
            <a:spLocks noChangeArrowheads="1"/>
          </p:cNvSpPr>
          <p:nvPr/>
        </p:nvSpPr>
        <p:spPr bwMode="auto">
          <a:xfrm>
            <a:off x="2686050" y="5622925"/>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b="1">
                <a:latin typeface="Courier New" pitchFamily="49" charset="0"/>
              </a:rPr>
              <a:t>str</a:t>
            </a:r>
          </a:p>
        </p:txBody>
      </p:sp>
      <p:sp>
        <p:nvSpPr>
          <p:cNvPr id="94217" name="Text Box 11"/>
          <p:cNvSpPr txBox="1">
            <a:spLocks noChangeArrowheads="1"/>
          </p:cNvSpPr>
          <p:nvPr/>
        </p:nvSpPr>
        <p:spPr bwMode="auto">
          <a:xfrm>
            <a:off x="2686050" y="601980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b="1">
                <a:solidFill>
                  <a:schemeClr val="bg2"/>
                </a:solidFill>
                <a:latin typeface="Courier New" pitchFamily="49" charset="0"/>
              </a:rPr>
              <a:t>( tuple )</a:t>
            </a:r>
          </a:p>
        </p:txBody>
      </p:sp>
      <p:sp>
        <p:nvSpPr>
          <p:cNvPr id="94218" name="Text Box 12"/>
          <p:cNvSpPr txBox="1">
            <a:spLocks noChangeArrowheads="1"/>
          </p:cNvSpPr>
          <p:nvPr/>
        </p:nvSpPr>
        <p:spPr bwMode="auto">
          <a:xfrm>
            <a:off x="152400" y="5257800"/>
            <a:ext cx="22098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600">
                <a:latin typeface="Times" pitchFamily="-106" charset="0"/>
              </a:rPr>
              <a:t>Sequence types</a:t>
            </a:r>
          </a:p>
        </p:txBody>
      </p:sp>
      <p:pic>
        <p:nvPicPr>
          <p:cNvPr id="94219"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6200" y="228600"/>
            <a:ext cx="9525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20" name="Text Box 15"/>
          <p:cNvSpPr txBox="1">
            <a:spLocks noChangeArrowheads="1"/>
          </p:cNvSpPr>
          <p:nvPr/>
        </p:nvSpPr>
        <p:spPr bwMode="auto">
          <a:xfrm>
            <a:off x="7010400" y="1752600"/>
            <a:ext cx="1447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a:solidFill>
                  <a:srgbClr val="067B0E"/>
                </a:solidFill>
                <a:latin typeface="Comic Sans MS" pitchFamily="66" charset="0"/>
              </a:rPr>
              <a:t>Not enough snakes for my taste…</a:t>
            </a:r>
          </a:p>
        </p:txBody>
      </p:sp>
      <p:sp>
        <p:nvSpPr>
          <p:cNvPr id="94221" name="Text Box 17"/>
          <p:cNvSpPr txBox="1">
            <a:spLocks noChangeArrowheads="1"/>
          </p:cNvSpPr>
          <p:nvPr/>
        </p:nvSpPr>
        <p:spPr bwMode="auto">
          <a:xfrm>
            <a:off x="2654300" y="253365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b="1">
                <a:latin typeface="Courier New" pitchFamily="49" charset="0"/>
              </a:rPr>
              <a:t>float</a:t>
            </a:r>
          </a:p>
        </p:txBody>
      </p:sp>
      <p:sp>
        <p:nvSpPr>
          <p:cNvPr id="94222" name="Text Box 18"/>
          <p:cNvSpPr txBox="1">
            <a:spLocks noChangeArrowheads="1"/>
          </p:cNvSpPr>
          <p:nvPr/>
        </p:nvSpPr>
        <p:spPr bwMode="auto">
          <a:xfrm>
            <a:off x="2654300" y="333375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b="1">
                <a:latin typeface="Courier New" pitchFamily="49" charset="0"/>
              </a:rPr>
              <a:t>int</a:t>
            </a:r>
          </a:p>
        </p:txBody>
      </p:sp>
      <p:sp>
        <p:nvSpPr>
          <p:cNvPr id="94223" name="Text Box 19"/>
          <p:cNvSpPr txBox="1">
            <a:spLocks noChangeArrowheads="1"/>
          </p:cNvSpPr>
          <p:nvPr/>
        </p:nvSpPr>
        <p:spPr bwMode="auto">
          <a:xfrm>
            <a:off x="2667000" y="373380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b="1">
                <a:latin typeface="Courier New" pitchFamily="49" charset="0"/>
              </a:rPr>
              <a:t>bool</a:t>
            </a:r>
          </a:p>
        </p:txBody>
      </p:sp>
      <p:sp>
        <p:nvSpPr>
          <p:cNvPr id="94224" name="Text Box 20"/>
          <p:cNvSpPr txBox="1">
            <a:spLocks noChangeArrowheads="1"/>
          </p:cNvSpPr>
          <p:nvPr/>
        </p:nvSpPr>
        <p:spPr bwMode="auto">
          <a:xfrm>
            <a:off x="2682875" y="293370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b="1">
                <a:latin typeface="Courier New" pitchFamily="49" charset="0"/>
              </a:rPr>
              <a:t>long</a:t>
            </a:r>
          </a:p>
        </p:txBody>
      </p:sp>
      <p:sp>
        <p:nvSpPr>
          <p:cNvPr id="94225" name="Text Box 21"/>
          <p:cNvSpPr txBox="1">
            <a:spLocks noChangeArrowheads="1"/>
          </p:cNvSpPr>
          <p:nvPr/>
        </p:nvSpPr>
        <p:spPr bwMode="auto">
          <a:xfrm>
            <a:off x="5334000" y="5132388"/>
            <a:ext cx="3254375"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50000"/>
              </a:lnSpc>
              <a:spcBef>
                <a:spcPct val="50000"/>
              </a:spcBef>
            </a:pPr>
            <a:r>
              <a:rPr lang="en-US" sz="1800" b="1">
                <a:latin typeface="Courier New" pitchFamily="49" charset="0"/>
              </a:rPr>
              <a:t>&gt;&gt;&gt;</a:t>
            </a:r>
            <a:r>
              <a:rPr lang="en-US" sz="1800" b="1">
                <a:solidFill>
                  <a:srgbClr val="1E16E4"/>
                </a:solidFill>
                <a:latin typeface="Courier New" pitchFamily="49" charset="0"/>
              </a:rPr>
              <a:t> type(‘writer’)</a:t>
            </a:r>
          </a:p>
          <a:p>
            <a:pPr>
              <a:lnSpc>
                <a:spcPct val="50000"/>
              </a:lnSpc>
              <a:spcBef>
                <a:spcPct val="50000"/>
              </a:spcBef>
            </a:pPr>
            <a:r>
              <a:rPr lang="en-US" sz="1800" b="1">
                <a:latin typeface="Courier New" pitchFamily="49" charset="0"/>
              </a:rPr>
              <a:t>&lt;type ‘str’&gt;</a:t>
            </a:r>
          </a:p>
        </p:txBody>
      </p:sp>
      <p:sp>
        <p:nvSpPr>
          <p:cNvPr id="94226" name="Text Box 22"/>
          <p:cNvSpPr txBox="1">
            <a:spLocks noChangeArrowheads="1"/>
          </p:cNvSpPr>
          <p:nvPr/>
        </p:nvSpPr>
        <p:spPr bwMode="auto">
          <a:xfrm>
            <a:off x="5334000" y="6122988"/>
            <a:ext cx="3254375"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50000"/>
              </a:lnSpc>
              <a:spcBef>
                <a:spcPct val="50000"/>
              </a:spcBef>
            </a:pPr>
            <a:r>
              <a:rPr lang="en-US" sz="1800" b="1">
                <a:latin typeface="Courier New" pitchFamily="49" charset="0"/>
              </a:rPr>
              <a:t>&gt;&gt;&gt;</a:t>
            </a:r>
            <a:r>
              <a:rPr lang="en-US" sz="1800" b="1">
                <a:solidFill>
                  <a:srgbClr val="1E16E4"/>
                </a:solidFill>
                <a:latin typeface="Courier New" pitchFamily="49" charset="0"/>
              </a:rPr>
              <a:t> type([1,2,3])</a:t>
            </a:r>
          </a:p>
          <a:p>
            <a:pPr>
              <a:lnSpc>
                <a:spcPct val="50000"/>
              </a:lnSpc>
              <a:spcBef>
                <a:spcPct val="50000"/>
              </a:spcBef>
            </a:pPr>
            <a:r>
              <a:rPr lang="en-US" sz="1800" b="1">
                <a:latin typeface="Courier New" pitchFamily="49" charset="0"/>
              </a:rPr>
              <a:t>&lt;type ‘list’&gt;</a:t>
            </a:r>
          </a:p>
        </p:txBody>
      </p:sp>
      <p:sp>
        <p:nvSpPr>
          <p:cNvPr id="94227" name="Text Box 23"/>
          <p:cNvSpPr txBox="1">
            <a:spLocks noChangeArrowheads="1"/>
          </p:cNvSpPr>
          <p:nvPr/>
        </p:nvSpPr>
        <p:spPr bwMode="auto">
          <a:xfrm>
            <a:off x="5334000" y="2667000"/>
            <a:ext cx="3254375"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50000"/>
              </a:lnSpc>
              <a:spcBef>
                <a:spcPct val="50000"/>
              </a:spcBef>
            </a:pPr>
            <a:r>
              <a:rPr lang="en-US" sz="1800" b="1">
                <a:latin typeface="Courier New" pitchFamily="49" charset="0"/>
              </a:rPr>
              <a:t>&gt;&gt;&gt;</a:t>
            </a:r>
            <a:r>
              <a:rPr lang="en-US" sz="1800" b="1">
                <a:solidFill>
                  <a:srgbClr val="1E16E4"/>
                </a:solidFill>
                <a:latin typeface="Courier New" pitchFamily="49" charset="0"/>
              </a:rPr>
              <a:t> type(3.14)</a:t>
            </a:r>
          </a:p>
          <a:p>
            <a:pPr>
              <a:lnSpc>
                <a:spcPct val="50000"/>
              </a:lnSpc>
              <a:spcBef>
                <a:spcPct val="50000"/>
              </a:spcBef>
            </a:pPr>
            <a:r>
              <a:rPr lang="en-US" sz="1800" b="1">
                <a:latin typeface="Courier New" pitchFamily="49" charset="0"/>
              </a:rPr>
              <a:t>&lt;type ‘float’&gt;</a:t>
            </a:r>
          </a:p>
        </p:txBody>
      </p:sp>
      <p:sp>
        <p:nvSpPr>
          <p:cNvPr id="94228" name="Text Box 24"/>
          <p:cNvSpPr txBox="1">
            <a:spLocks noChangeArrowheads="1"/>
          </p:cNvSpPr>
          <p:nvPr/>
        </p:nvSpPr>
        <p:spPr bwMode="auto">
          <a:xfrm>
            <a:off x="5334000" y="3657600"/>
            <a:ext cx="3254375"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50000"/>
              </a:lnSpc>
              <a:spcBef>
                <a:spcPct val="50000"/>
              </a:spcBef>
            </a:pPr>
            <a:r>
              <a:rPr lang="en-US" sz="1800" b="1">
                <a:latin typeface="Courier New" pitchFamily="49" charset="0"/>
              </a:rPr>
              <a:t>&gt;&gt;&gt;</a:t>
            </a:r>
            <a:r>
              <a:rPr lang="en-US" sz="1800" b="1">
                <a:solidFill>
                  <a:srgbClr val="1E16E4"/>
                </a:solidFill>
                <a:latin typeface="Courier New" pitchFamily="49" charset="0"/>
              </a:rPr>
              <a:t> type(True)</a:t>
            </a:r>
          </a:p>
          <a:p>
            <a:pPr>
              <a:lnSpc>
                <a:spcPct val="50000"/>
              </a:lnSpc>
              <a:spcBef>
                <a:spcPct val="50000"/>
              </a:spcBef>
            </a:pPr>
            <a:r>
              <a:rPr lang="en-US" sz="1800" b="1">
                <a:latin typeface="Courier New" pitchFamily="49" charset="0"/>
              </a:rPr>
              <a:t>&lt;type ‘bool’&gt;</a:t>
            </a:r>
          </a:p>
        </p:txBody>
      </p:sp>
      <p:sp>
        <p:nvSpPr>
          <p:cNvPr id="94229" name="Text Box 25"/>
          <p:cNvSpPr txBox="1">
            <a:spLocks noChangeArrowheads="1"/>
          </p:cNvSpPr>
          <p:nvPr/>
        </p:nvSpPr>
        <p:spPr bwMode="auto">
          <a:xfrm>
            <a:off x="4343400" y="5930900"/>
            <a:ext cx="381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b="1">
                <a:solidFill>
                  <a:srgbClr val="B410CE"/>
                </a:solidFill>
              </a:rPr>
              <a:t>?</a:t>
            </a:r>
            <a:endParaRPr lang="en-US" b="1">
              <a:solidFill>
                <a:srgbClr val="B410CE"/>
              </a:solidFill>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5234" name="Group 1026"/>
          <p:cNvGrpSpPr>
            <a:grpSpLocks/>
          </p:cNvGrpSpPr>
          <p:nvPr/>
        </p:nvGrpSpPr>
        <p:grpSpPr bwMode="auto">
          <a:xfrm>
            <a:off x="533400" y="1114425"/>
            <a:ext cx="8218488" cy="180975"/>
            <a:chOff x="295" y="1311"/>
            <a:chExt cx="5177" cy="114"/>
          </a:xfrm>
        </p:grpSpPr>
        <p:sp>
          <p:nvSpPr>
            <p:cNvPr id="95261" name="Rectangle 1027"/>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95262" name="Rectangle 1028"/>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95235" name="Text Box 1029"/>
          <p:cNvSpPr txBox="1">
            <a:spLocks noChangeArrowheads="1"/>
          </p:cNvSpPr>
          <p:nvPr/>
        </p:nvSpPr>
        <p:spPr bwMode="auto">
          <a:xfrm>
            <a:off x="1828800" y="228600"/>
            <a:ext cx="5715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b="1">
                <a:latin typeface="Courier New" pitchFamily="49" charset="0"/>
              </a:rPr>
              <a:t>str</a:t>
            </a:r>
            <a:r>
              <a:rPr lang="en-US" sz="4200">
                <a:latin typeface="Times" pitchFamily="-106" charset="0"/>
              </a:rPr>
              <a:t>(ing)ing us along</a:t>
            </a:r>
            <a:endParaRPr lang="en-US" sz="4000">
              <a:latin typeface="Times" pitchFamily="-106" charset="0"/>
            </a:endParaRPr>
          </a:p>
        </p:txBody>
      </p:sp>
      <p:sp>
        <p:nvSpPr>
          <p:cNvPr id="95236" name="Text Box 1030"/>
          <p:cNvSpPr txBox="1">
            <a:spLocks noChangeArrowheads="1"/>
          </p:cNvSpPr>
          <p:nvPr/>
        </p:nvSpPr>
        <p:spPr bwMode="auto">
          <a:xfrm>
            <a:off x="1295400" y="2438400"/>
            <a:ext cx="5105400"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b="1">
                <a:latin typeface="Courier New" pitchFamily="49" charset="0"/>
              </a:rPr>
              <a:t>"double quotes"</a:t>
            </a:r>
          </a:p>
          <a:p>
            <a:pPr>
              <a:spcBef>
                <a:spcPct val="50000"/>
              </a:spcBef>
            </a:pPr>
            <a:r>
              <a:rPr lang="en-US" b="1">
                <a:latin typeface="Courier New" pitchFamily="49" charset="0"/>
              </a:rPr>
              <a:t>'single quotes'</a:t>
            </a:r>
          </a:p>
        </p:txBody>
      </p:sp>
      <p:sp>
        <p:nvSpPr>
          <p:cNvPr id="95237" name="Text Box 1031"/>
          <p:cNvSpPr txBox="1">
            <a:spLocks noChangeArrowheads="1"/>
          </p:cNvSpPr>
          <p:nvPr/>
        </p:nvSpPr>
        <p:spPr bwMode="auto">
          <a:xfrm>
            <a:off x="533400" y="1524000"/>
            <a:ext cx="4495800" cy="476250"/>
          </a:xfrm>
          <a:prstGeom prst="rect">
            <a:avLst/>
          </a:prstGeom>
          <a:noFill/>
          <a:ln w="19050">
            <a:solidFill>
              <a:srgbClr val="1E16E4"/>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a:solidFill>
                  <a:srgbClr val="1E16E4"/>
                </a:solidFill>
              </a:rPr>
              <a:t>typing strings from scratch</a:t>
            </a:r>
          </a:p>
        </p:txBody>
      </p:sp>
      <p:pic>
        <p:nvPicPr>
          <p:cNvPr id="95238" name="Picture 1032"/>
          <p:cNvPicPr>
            <a:picLocks noChangeAspect="1" noChangeArrowheads="1"/>
          </p:cNvPicPr>
          <p:nvPr/>
        </p:nvPicPr>
        <p:blipFill>
          <a:blip r:embed="rId3">
            <a:extLst>
              <a:ext uri="{28A0092B-C50C-407E-A947-70E740481C1C}">
                <a14:useLocalDpi xmlns:a14="http://schemas.microsoft.com/office/drawing/2010/main" val="0"/>
              </a:ext>
            </a:extLst>
          </a:blip>
          <a:srcRect l="46974" t="33356" r="15800" b="25539"/>
          <a:stretch>
            <a:fillRect/>
          </a:stretch>
        </p:blipFill>
        <p:spPr bwMode="auto">
          <a:xfrm>
            <a:off x="6781800" y="1524000"/>
            <a:ext cx="1828800"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95239" name="Oval 1033"/>
          <p:cNvSpPr>
            <a:spLocks noChangeArrowheads="1"/>
          </p:cNvSpPr>
          <p:nvPr/>
        </p:nvSpPr>
        <p:spPr bwMode="auto">
          <a:xfrm>
            <a:off x="7262813" y="1949450"/>
            <a:ext cx="685800" cy="685800"/>
          </a:xfrm>
          <a:prstGeom prst="ellipse">
            <a:avLst/>
          </a:prstGeom>
          <a:noFill/>
          <a:ln w="19050">
            <a:solidFill>
              <a:srgbClr val="B410CE"/>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5240" name="Rectangle 1034"/>
          <p:cNvSpPr>
            <a:spLocks noChangeArrowheads="1"/>
          </p:cNvSpPr>
          <p:nvPr/>
        </p:nvSpPr>
        <p:spPr bwMode="auto">
          <a:xfrm>
            <a:off x="381000" y="4419600"/>
            <a:ext cx="2562225"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latin typeface="Courier New" pitchFamily="49" charset="0"/>
              </a:rPr>
              <a:t>'''triple</a:t>
            </a:r>
          </a:p>
          <a:p>
            <a:r>
              <a:rPr lang="en-US" b="1">
                <a:latin typeface="Courier New" pitchFamily="49" charset="0"/>
              </a:rPr>
              <a:t>   single </a:t>
            </a:r>
          </a:p>
          <a:p>
            <a:r>
              <a:rPr lang="en-US" b="1">
                <a:latin typeface="Courier New" pitchFamily="49" charset="0"/>
              </a:rPr>
              <a:t>   quotes!'''</a:t>
            </a:r>
          </a:p>
        </p:txBody>
      </p:sp>
      <p:sp>
        <p:nvSpPr>
          <p:cNvPr id="95241" name="Rectangle 1035"/>
          <p:cNvSpPr>
            <a:spLocks noChangeArrowheads="1"/>
          </p:cNvSpPr>
          <p:nvPr/>
        </p:nvSpPr>
        <p:spPr bwMode="auto">
          <a:xfrm>
            <a:off x="3276600" y="4191000"/>
            <a:ext cx="201295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latin typeface="Courier New" pitchFamily="49" charset="0"/>
              </a:rPr>
              <a:t>"""</a:t>
            </a:r>
          </a:p>
          <a:p>
            <a:r>
              <a:rPr lang="en-US" b="1">
                <a:latin typeface="Courier New" pitchFamily="49" charset="0"/>
              </a:rPr>
              <a:t>   triple</a:t>
            </a:r>
          </a:p>
          <a:p>
            <a:r>
              <a:rPr lang="en-US" b="1">
                <a:latin typeface="Courier New" pitchFamily="49" charset="0"/>
              </a:rPr>
              <a:t>   double </a:t>
            </a:r>
          </a:p>
          <a:p>
            <a:r>
              <a:rPr lang="en-US" b="1">
                <a:latin typeface="Courier New" pitchFamily="49" charset="0"/>
              </a:rPr>
              <a:t>   quotes!</a:t>
            </a:r>
          </a:p>
          <a:p>
            <a:r>
              <a:rPr lang="en-US" b="1">
                <a:latin typeface="Courier New" pitchFamily="49" charset="0"/>
              </a:rPr>
              <a:t>"""</a:t>
            </a:r>
          </a:p>
        </p:txBody>
      </p:sp>
      <p:grpSp>
        <p:nvGrpSpPr>
          <p:cNvPr id="95242" name="Group 1036"/>
          <p:cNvGrpSpPr>
            <a:grpSpLocks/>
          </p:cNvGrpSpPr>
          <p:nvPr/>
        </p:nvGrpSpPr>
        <p:grpSpPr bwMode="auto">
          <a:xfrm>
            <a:off x="7696200" y="5410200"/>
            <a:ext cx="685800" cy="914400"/>
            <a:chOff x="2928" y="1051"/>
            <a:chExt cx="840" cy="957"/>
          </a:xfrm>
        </p:grpSpPr>
        <p:sp>
          <p:nvSpPr>
            <p:cNvPr id="95248" name="Freeform 1037"/>
            <p:cNvSpPr>
              <a:spLocks/>
            </p:cNvSpPr>
            <p:nvPr/>
          </p:nvSpPr>
          <p:spPr bwMode="auto">
            <a:xfrm>
              <a:off x="2928" y="1759"/>
              <a:ext cx="810" cy="249"/>
            </a:xfrm>
            <a:custGeom>
              <a:avLst/>
              <a:gdLst>
                <a:gd name="T0" fmla="*/ 4 w 1048"/>
                <a:gd name="T1" fmla="*/ 21 h 250"/>
                <a:gd name="T2" fmla="*/ 7 w 1048"/>
                <a:gd name="T3" fmla="*/ 83 h 250"/>
                <a:gd name="T4" fmla="*/ 7 w 1048"/>
                <a:gd name="T5" fmla="*/ 111 h 250"/>
                <a:gd name="T6" fmla="*/ 8 w 1048"/>
                <a:gd name="T7" fmla="*/ 125 h 250"/>
                <a:gd name="T8" fmla="*/ 8 w 1048"/>
                <a:gd name="T9" fmla="*/ 160 h 250"/>
                <a:gd name="T10" fmla="*/ 5 w 1048"/>
                <a:gd name="T11" fmla="*/ 229 h 250"/>
                <a:gd name="T12" fmla="*/ 2 w 1048"/>
                <a:gd name="T13" fmla="*/ 209 h 250"/>
                <a:gd name="T14" fmla="*/ 0 w 1048"/>
                <a:gd name="T15" fmla="*/ 188 h 250"/>
                <a:gd name="T16" fmla="*/ 2 w 1048"/>
                <a:gd name="T17" fmla="*/ 154 h 250"/>
                <a:gd name="T18" fmla="*/ 2 w 1048"/>
                <a:gd name="T19" fmla="*/ 125 h 250"/>
                <a:gd name="T20" fmla="*/ 2 w 1048"/>
                <a:gd name="T21" fmla="*/ 76 h 250"/>
                <a:gd name="T22" fmla="*/ 2 w 1048"/>
                <a:gd name="T23" fmla="*/ 55 h 250"/>
                <a:gd name="T24" fmla="*/ 2 w 1048"/>
                <a:gd name="T25" fmla="*/ 28 h 250"/>
                <a:gd name="T26" fmla="*/ 3 w 1048"/>
                <a:gd name="T27" fmla="*/ 14 h 250"/>
                <a:gd name="T28" fmla="*/ 4 w 1048"/>
                <a:gd name="T29" fmla="*/ 28 h 250"/>
                <a:gd name="T30" fmla="*/ 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95249" name="Oval 1038"/>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95250" name="Oval 1039"/>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5251" name="Oval 1040"/>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5252" name="Oval 1041"/>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5253" name="Oval 1042"/>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5254" name="Oval 1043"/>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5255" name="Oval 1044"/>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5256" name="AutoShape 1045"/>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95257" name="Freeform 1046"/>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95258" name="Freeform 1047"/>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95259" name="Freeform 1048"/>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95260" name="Freeform 1049"/>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95243" name="Text Box 1050"/>
          <p:cNvSpPr txBox="1">
            <a:spLocks noChangeArrowheads="1"/>
          </p:cNvSpPr>
          <p:nvPr/>
        </p:nvSpPr>
        <p:spPr bwMode="auto">
          <a:xfrm>
            <a:off x="6119813" y="5334000"/>
            <a:ext cx="1676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a:solidFill>
                  <a:srgbClr val="067B0E"/>
                </a:solidFill>
                <a:latin typeface="Comic Sans MS" pitchFamily="66" charset="0"/>
              </a:rPr>
              <a:t>Give me a </a:t>
            </a:r>
            <a:r>
              <a:rPr lang="en-US" sz="1000">
                <a:solidFill>
                  <a:schemeClr val="bg2"/>
                </a:solidFill>
                <a:latin typeface="Times" pitchFamily="-106" charset="0"/>
              </a:rPr>
              <a:t>(line)</a:t>
            </a:r>
            <a:r>
              <a:rPr lang="en-US" sz="1000">
                <a:solidFill>
                  <a:srgbClr val="067B0E"/>
                </a:solidFill>
                <a:latin typeface="Comic Sans MS" pitchFamily="66" charset="0"/>
              </a:rPr>
              <a:t> break!</a:t>
            </a:r>
          </a:p>
        </p:txBody>
      </p:sp>
      <p:sp>
        <p:nvSpPr>
          <p:cNvPr id="95244" name="Line 1051"/>
          <p:cNvSpPr>
            <a:spLocks noChangeShapeType="1"/>
          </p:cNvSpPr>
          <p:nvPr/>
        </p:nvSpPr>
        <p:spPr bwMode="auto">
          <a:xfrm>
            <a:off x="6324600" y="5562600"/>
            <a:ext cx="1295400" cy="0"/>
          </a:xfrm>
          <a:prstGeom prst="line">
            <a:avLst/>
          </a:prstGeom>
          <a:noFill/>
          <a:ln w="9525">
            <a:solidFill>
              <a:srgbClr val="067B0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5245" name="Line 1052"/>
          <p:cNvSpPr>
            <a:spLocks noChangeShapeType="1"/>
          </p:cNvSpPr>
          <p:nvPr/>
        </p:nvSpPr>
        <p:spPr bwMode="auto">
          <a:xfrm>
            <a:off x="7086600" y="5562600"/>
            <a:ext cx="457200" cy="228600"/>
          </a:xfrm>
          <a:prstGeom prst="line">
            <a:avLst/>
          </a:prstGeom>
          <a:noFill/>
          <a:ln w="9525">
            <a:solidFill>
              <a:srgbClr val="067B0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5246" name="Text Box 1053"/>
          <p:cNvSpPr txBox="1">
            <a:spLocks noChangeArrowheads="1"/>
          </p:cNvSpPr>
          <p:nvPr/>
        </p:nvSpPr>
        <p:spPr bwMode="auto">
          <a:xfrm>
            <a:off x="6324600" y="3810000"/>
            <a:ext cx="21336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a:solidFill>
                  <a:srgbClr val="009600"/>
                </a:solidFill>
              </a:rPr>
              <a:t>triple-quoted strings allow line breaks…</a:t>
            </a:r>
          </a:p>
        </p:txBody>
      </p:sp>
      <p:sp>
        <p:nvSpPr>
          <p:cNvPr id="95247" name="Text Box 1054"/>
          <p:cNvSpPr txBox="1">
            <a:spLocks noChangeArrowheads="1"/>
          </p:cNvSpPr>
          <p:nvPr/>
        </p:nvSpPr>
        <p:spPr bwMode="auto">
          <a:xfrm>
            <a:off x="4137025" y="6408738"/>
            <a:ext cx="487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1400"/>
              <a:t>Why </a:t>
            </a:r>
            <a:r>
              <a:rPr lang="en-US" sz="1400" b="1" i="1"/>
              <a:t>two</a:t>
            </a:r>
            <a:r>
              <a:rPr lang="en-US" sz="1400"/>
              <a:t> types of quote character?</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9"/>
          <p:cNvSpPr>
            <a:spLocks noChangeArrowheads="1"/>
          </p:cNvSpPr>
          <p:nvPr/>
        </p:nvSpPr>
        <p:spPr bwMode="auto">
          <a:xfrm>
            <a:off x="2209800" y="914400"/>
            <a:ext cx="4756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FF111C"/>
                </a:solidFill>
                <a:latin typeface="Courier New" pitchFamily="49" charset="0"/>
              </a:rPr>
              <a:t>'something's wrong here!'</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1026"/>
          <p:cNvSpPr>
            <a:spLocks noChangeArrowheads="1"/>
          </p:cNvSpPr>
          <p:nvPr/>
        </p:nvSpPr>
        <p:spPr bwMode="auto">
          <a:xfrm>
            <a:off x="2209800" y="914400"/>
            <a:ext cx="4756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FF111C"/>
                </a:solidFill>
                <a:latin typeface="Courier New" pitchFamily="49" charset="0"/>
              </a:rPr>
              <a:t>'something's wrong here!'</a:t>
            </a:r>
          </a:p>
        </p:txBody>
      </p:sp>
      <p:sp>
        <p:nvSpPr>
          <p:cNvPr id="97283" name="Rectangle 1027"/>
          <p:cNvSpPr>
            <a:spLocks noChangeArrowheads="1"/>
          </p:cNvSpPr>
          <p:nvPr/>
        </p:nvSpPr>
        <p:spPr bwMode="auto">
          <a:xfrm>
            <a:off x="2120900" y="2133600"/>
            <a:ext cx="4940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latin typeface="Courier New" pitchFamily="49" charset="0"/>
              </a:rPr>
              <a:t>"but now we're all right…"</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ext Box 2"/>
          <p:cNvSpPr txBox="1">
            <a:spLocks noChangeArrowheads="1"/>
          </p:cNvSpPr>
          <p:nvPr/>
        </p:nvSpPr>
        <p:spPr bwMode="auto">
          <a:xfrm>
            <a:off x="533400" y="4754563"/>
            <a:ext cx="8077200" cy="179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200">
                <a:latin typeface="Engravers MT" pitchFamily="18" charset="0"/>
              </a:rPr>
              <a:t>This is all too relentlessly </a:t>
            </a:r>
          </a:p>
          <a:p>
            <a:pPr algn="ctr">
              <a:spcBef>
                <a:spcPct val="50000"/>
              </a:spcBef>
            </a:pPr>
            <a:r>
              <a:rPr lang="en-US" sz="3200">
                <a:latin typeface="Engravers MT" pitchFamily="18" charset="0"/>
              </a:rPr>
              <a:t>glass-half-full-ish!</a:t>
            </a:r>
          </a:p>
        </p:txBody>
      </p:sp>
      <p:pic>
        <p:nvPicPr>
          <p:cNvPr id="983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304800"/>
            <a:ext cx="2801938" cy="421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8" name="Text Box 4"/>
          <p:cNvSpPr txBox="1">
            <a:spLocks noChangeArrowheads="1"/>
          </p:cNvSpPr>
          <p:nvPr/>
        </p:nvSpPr>
        <p:spPr bwMode="auto">
          <a:xfrm>
            <a:off x="685800" y="1295400"/>
            <a:ext cx="18288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a:t>something appropriate… I hope!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838200" y="1319213"/>
            <a:ext cx="2971800" cy="584200"/>
          </a:xfrm>
          <a:prstGeom prst="rect">
            <a:avLst/>
          </a:prstGeom>
          <a:solidFill>
            <a:srgbClr val="CCFFCC"/>
          </a:solidFill>
          <a:ln>
            <a:noFill/>
          </a:ln>
          <a:extLst/>
        </p:spPr>
        <p:txBody>
          <a:bodyPr wrap="square">
            <a:spAutoFit/>
          </a:bodyPr>
          <a:lstStyle/>
          <a:p>
            <a:r>
              <a:rPr lang="en-US" sz="3200" b="1" dirty="0">
                <a:solidFill>
                  <a:srgbClr val="000000"/>
                </a:solidFill>
                <a:latin typeface="Courier New" pitchFamily="49" charset="0"/>
                <a:ea typeface="MS PGothic" pitchFamily="34" charset="-128"/>
              </a:rPr>
              <a:t>7 % 3</a:t>
            </a:r>
          </a:p>
        </p:txBody>
      </p:sp>
      <p:sp>
        <p:nvSpPr>
          <p:cNvPr id="18435" name="Text Box 20"/>
          <p:cNvSpPr txBox="1">
            <a:spLocks noChangeArrowheads="1"/>
          </p:cNvSpPr>
          <p:nvPr/>
        </p:nvSpPr>
        <p:spPr bwMode="auto">
          <a:xfrm>
            <a:off x="533400" y="228600"/>
            <a:ext cx="80200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b="1" dirty="0">
                <a:solidFill>
                  <a:srgbClr val="000000"/>
                </a:solidFill>
                <a:latin typeface="Courier New" pitchFamily="49" charset="0"/>
              </a:rPr>
              <a:t>%   </a:t>
            </a:r>
            <a:r>
              <a:rPr lang="en-US" sz="4200" dirty="0">
                <a:solidFill>
                  <a:srgbClr val="000000"/>
                </a:solidFill>
                <a:latin typeface="Cambria" panose="02040503050406030204" pitchFamily="18" charset="0"/>
              </a:rPr>
              <a:t>the </a:t>
            </a:r>
            <a:r>
              <a:rPr lang="en-US" sz="4200" b="1" i="1" u="sng" dirty="0">
                <a:solidFill>
                  <a:srgbClr val="000000"/>
                </a:solidFill>
                <a:latin typeface="Cambria" panose="02040503050406030204" pitchFamily="18" charset="0"/>
              </a:rPr>
              <a:t>mod</a:t>
            </a:r>
            <a:r>
              <a:rPr lang="en-US" sz="4200" dirty="0">
                <a:solidFill>
                  <a:srgbClr val="000000"/>
                </a:solidFill>
                <a:latin typeface="Cambria" panose="02040503050406030204" pitchFamily="18" charset="0"/>
              </a:rPr>
              <a:t> operator </a:t>
            </a:r>
          </a:p>
        </p:txBody>
      </p:sp>
      <p:sp>
        <p:nvSpPr>
          <p:cNvPr id="18436" name="Rectangle 25"/>
          <p:cNvSpPr>
            <a:spLocks noChangeArrowheads="1"/>
          </p:cNvSpPr>
          <p:nvPr/>
        </p:nvSpPr>
        <p:spPr bwMode="auto">
          <a:xfrm>
            <a:off x="838200" y="2157413"/>
            <a:ext cx="2971800" cy="584200"/>
          </a:xfrm>
          <a:prstGeom prst="rect">
            <a:avLst/>
          </a:prstGeom>
          <a:solidFill>
            <a:srgbClr val="CCFFCC"/>
          </a:solidFill>
          <a:ln>
            <a:noFill/>
          </a:ln>
          <a:extLst/>
        </p:spPr>
        <p:txBody>
          <a:bodyPr wrap="square">
            <a:spAutoFit/>
          </a:bodyPr>
          <a:lstStyle/>
          <a:p>
            <a:r>
              <a:rPr lang="en-US" sz="3200" b="1">
                <a:solidFill>
                  <a:srgbClr val="000000"/>
                </a:solidFill>
                <a:latin typeface="Courier New" pitchFamily="49" charset="0"/>
                <a:ea typeface="MS PGothic" pitchFamily="34" charset="-128"/>
              </a:rPr>
              <a:t>8 % 3</a:t>
            </a:r>
          </a:p>
        </p:txBody>
      </p:sp>
      <p:sp>
        <p:nvSpPr>
          <p:cNvPr id="18437" name="Rectangle 26"/>
          <p:cNvSpPr>
            <a:spLocks noChangeArrowheads="1"/>
          </p:cNvSpPr>
          <p:nvPr/>
        </p:nvSpPr>
        <p:spPr bwMode="auto">
          <a:xfrm>
            <a:off x="4876800" y="1319213"/>
            <a:ext cx="2971800" cy="584200"/>
          </a:xfrm>
          <a:prstGeom prst="rect">
            <a:avLst/>
          </a:prstGeom>
          <a:solidFill>
            <a:srgbClr val="CCFFCC"/>
          </a:solidFill>
          <a:ln>
            <a:noFill/>
          </a:ln>
          <a:extLst/>
        </p:spPr>
        <p:txBody>
          <a:bodyPr wrap="square">
            <a:spAutoFit/>
          </a:bodyPr>
          <a:lstStyle/>
          <a:p>
            <a:r>
              <a:rPr lang="en-US" sz="3200" b="1">
                <a:solidFill>
                  <a:srgbClr val="000000"/>
                </a:solidFill>
                <a:latin typeface="Courier New" pitchFamily="49" charset="0"/>
                <a:ea typeface="MS PGothic" pitchFamily="34" charset="-128"/>
              </a:rPr>
              <a:t>9 % 3</a:t>
            </a:r>
          </a:p>
        </p:txBody>
      </p:sp>
      <p:sp>
        <p:nvSpPr>
          <p:cNvPr id="18438" name="Rectangle 27"/>
          <p:cNvSpPr>
            <a:spLocks noChangeArrowheads="1"/>
          </p:cNvSpPr>
          <p:nvPr/>
        </p:nvSpPr>
        <p:spPr bwMode="auto">
          <a:xfrm>
            <a:off x="4876800" y="2157413"/>
            <a:ext cx="2971800" cy="584200"/>
          </a:xfrm>
          <a:prstGeom prst="rect">
            <a:avLst/>
          </a:prstGeom>
          <a:solidFill>
            <a:srgbClr val="CCFFCC"/>
          </a:solidFill>
          <a:ln>
            <a:noFill/>
          </a:ln>
          <a:extLst/>
        </p:spPr>
        <p:txBody>
          <a:bodyPr wrap="square">
            <a:spAutoFit/>
          </a:bodyPr>
          <a:lstStyle/>
          <a:p>
            <a:r>
              <a:rPr lang="en-US" sz="3200" b="1" dirty="0" smtClean="0">
                <a:solidFill>
                  <a:srgbClr val="000000"/>
                </a:solidFill>
                <a:latin typeface="Courier New" pitchFamily="49" charset="0"/>
                <a:ea typeface="MS PGothic" pitchFamily="34" charset="-128"/>
              </a:rPr>
              <a:t>30 </a:t>
            </a:r>
            <a:r>
              <a:rPr lang="en-US" sz="3200" b="1" dirty="0">
                <a:solidFill>
                  <a:srgbClr val="000000"/>
                </a:solidFill>
                <a:latin typeface="Courier New" pitchFamily="49" charset="0"/>
                <a:ea typeface="MS PGothic" pitchFamily="34" charset="-128"/>
              </a:rPr>
              <a:t>% 7</a:t>
            </a:r>
          </a:p>
        </p:txBody>
      </p:sp>
      <p:sp>
        <p:nvSpPr>
          <p:cNvPr id="18439" name="Rectangle 28"/>
          <p:cNvSpPr>
            <a:spLocks noChangeArrowheads="1"/>
          </p:cNvSpPr>
          <p:nvPr/>
        </p:nvSpPr>
        <p:spPr bwMode="auto">
          <a:xfrm>
            <a:off x="4191000" y="536575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a:solidFill>
                  <a:srgbClr val="000000"/>
                </a:solidFill>
                <a:latin typeface="Courier New" pitchFamily="49" charset="0"/>
                <a:ea typeface="MS PGothic" pitchFamily="34" charset="-128"/>
              </a:rPr>
              <a:t>x%4 == 0</a:t>
            </a:r>
          </a:p>
        </p:txBody>
      </p:sp>
      <p:sp>
        <p:nvSpPr>
          <p:cNvPr id="18440" name="Rectangle 29"/>
          <p:cNvSpPr>
            <a:spLocks noChangeArrowheads="1"/>
          </p:cNvSpPr>
          <p:nvPr/>
        </p:nvSpPr>
        <p:spPr bwMode="auto">
          <a:xfrm>
            <a:off x="4191000" y="398780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a:solidFill>
                  <a:srgbClr val="000000"/>
                </a:solidFill>
                <a:latin typeface="Courier New" pitchFamily="49" charset="0"/>
                <a:ea typeface="MS PGothic" pitchFamily="34" charset="-128"/>
              </a:rPr>
              <a:t>x%2 == 0</a:t>
            </a:r>
          </a:p>
        </p:txBody>
      </p:sp>
      <p:sp>
        <p:nvSpPr>
          <p:cNvPr id="18441" name="Text Box 30"/>
          <p:cNvSpPr txBox="1">
            <a:spLocks noChangeArrowheads="1"/>
          </p:cNvSpPr>
          <p:nvPr/>
        </p:nvSpPr>
        <p:spPr bwMode="auto">
          <a:xfrm>
            <a:off x="561975" y="4830763"/>
            <a:ext cx="27432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dirty="0">
                <a:solidFill>
                  <a:srgbClr val="000000"/>
                </a:solidFill>
                <a:latin typeface="Times" pitchFamily="-106" charset="0"/>
              </a:rPr>
              <a:t>For what values of </a:t>
            </a:r>
            <a:r>
              <a:rPr lang="en-US" b="1" dirty="0">
                <a:solidFill>
                  <a:srgbClr val="000000"/>
                </a:solidFill>
                <a:latin typeface="Courier New" pitchFamily="49" charset="0"/>
              </a:rPr>
              <a:t>x</a:t>
            </a:r>
            <a:r>
              <a:rPr lang="en-US" dirty="0">
                <a:solidFill>
                  <a:srgbClr val="000000"/>
                </a:solidFill>
                <a:latin typeface="Times" pitchFamily="-106" charset="0"/>
              </a:rPr>
              <a:t> are these </a:t>
            </a:r>
            <a:r>
              <a:rPr lang="en-US" b="1" dirty="0">
                <a:solidFill>
                  <a:srgbClr val="000000"/>
                </a:solidFill>
                <a:latin typeface="Courier New" pitchFamily="49" charset="0"/>
              </a:rPr>
              <a:t>True</a:t>
            </a:r>
            <a:r>
              <a:rPr lang="en-US" dirty="0">
                <a:solidFill>
                  <a:srgbClr val="000000"/>
                </a:solidFill>
                <a:latin typeface="Times" pitchFamily="-106" charset="0"/>
              </a:rPr>
              <a:t>?</a:t>
            </a:r>
          </a:p>
        </p:txBody>
      </p:sp>
      <p:sp>
        <p:nvSpPr>
          <p:cNvPr id="18442" name="Text Box 32"/>
          <p:cNvSpPr txBox="1">
            <a:spLocks noChangeArrowheads="1"/>
          </p:cNvSpPr>
          <p:nvPr/>
        </p:nvSpPr>
        <p:spPr bwMode="auto">
          <a:xfrm>
            <a:off x="6880225" y="5943600"/>
            <a:ext cx="21875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dirty="0">
                <a:solidFill>
                  <a:srgbClr val="000000"/>
                </a:solidFill>
                <a:latin typeface="Calibri" pitchFamily="34" charset="0"/>
              </a:rPr>
              <a:t>W</a:t>
            </a:r>
            <a:r>
              <a:rPr lang="en-US" sz="1400" dirty="0" smtClean="0">
                <a:solidFill>
                  <a:srgbClr val="000000"/>
                </a:solidFill>
                <a:latin typeface="Calibri" pitchFamily="34" charset="0"/>
              </a:rPr>
              <a:t>hat </a:t>
            </a:r>
            <a:r>
              <a:rPr lang="en-US" sz="1400" dirty="0">
                <a:solidFill>
                  <a:srgbClr val="000000"/>
                </a:solidFill>
                <a:latin typeface="Calibri" pitchFamily="34" charset="0"/>
              </a:rPr>
              <a:t>happens on these </a:t>
            </a:r>
            <a:r>
              <a:rPr lang="en-US" sz="1400" dirty="0" smtClean="0">
                <a:solidFill>
                  <a:srgbClr val="000000"/>
                </a:solidFill>
                <a:latin typeface="Calibri" pitchFamily="34" charset="0"/>
              </a:rPr>
              <a:t>years, football-wise!?</a:t>
            </a:r>
            <a:endParaRPr lang="en-US" sz="1400" dirty="0">
              <a:solidFill>
                <a:srgbClr val="000000"/>
              </a:solidFill>
              <a:latin typeface="Calibri" pitchFamily="34" charset="0"/>
            </a:endParaRPr>
          </a:p>
        </p:txBody>
      </p:sp>
      <p:sp>
        <p:nvSpPr>
          <p:cNvPr id="18443" name="Text Box 33"/>
          <p:cNvSpPr txBox="1">
            <a:spLocks noChangeArrowheads="1"/>
          </p:cNvSpPr>
          <p:nvPr/>
        </p:nvSpPr>
        <p:spPr bwMode="auto">
          <a:xfrm>
            <a:off x="152400" y="3046413"/>
            <a:ext cx="8915400" cy="584200"/>
          </a:xfrm>
          <a:prstGeom prst="rect">
            <a:avLst/>
          </a:prstGeom>
          <a:solidFill>
            <a:schemeClr val="bg1">
              <a:lumMod val="85000"/>
            </a:schemeClr>
          </a:solidFill>
          <a:ln>
            <a:noFill/>
          </a:ln>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200" b="1" dirty="0" err="1">
                <a:solidFill>
                  <a:srgbClr val="000000"/>
                </a:solidFill>
                <a:latin typeface="Courier New" pitchFamily="49" charset="0"/>
              </a:rPr>
              <a:t>x%y</a:t>
            </a:r>
            <a:r>
              <a:rPr lang="en-US" sz="3200" dirty="0">
                <a:solidFill>
                  <a:srgbClr val="000000"/>
                </a:solidFill>
                <a:latin typeface="Times New Roman" pitchFamily="18" charset="0"/>
              </a:rPr>
              <a:t> </a:t>
            </a:r>
            <a:r>
              <a:rPr lang="en-US" sz="3200" dirty="0" smtClean="0">
                <a:solidFill>
                  <a:srgbClr val="000000"/>
                </a:solidFill>
                <a:latin typeface="Times New Roman" pitchFamily="18" charset="0"/>
              </a:rPr>
              <a:t> is the </a:t>
            </a:r>
            <a:r>
              <a:rPr lang="en-US" sz="3200" b="1" i="1" dirty="0">
                <a:solidFill>
                  <a:srgbClr val="000000"/>
                </a:solidFill>
                <a:latin typeface="Times New Roman" pitchFamily="18" charset="0"/>
              </a:rPr>
              <a:t>remainder</a:t>
            </a:r>
            <a:r>
              <a:rPr lang="en-US" sz="3200" dirty="0">
                <a:solidFill>
                  <a:srgbClr val="000000"/>
                </a:solidFill>
                <a:latin typeface="Times New Roman" pitchFamily="18" charset="0"/>
              </a:rPr>
              <a:t> when </a:t>
            </a:r>
            <a:r>
              <a:rPr lang="en-US" sz="3200" b="1" dirty="0" smtClean="0">
                <a:solidFill>
                  <a:srgbClr val="000000"/>
                </a:solidFill>
                <a:latin typeface="Courier New" pitchFamily="49" charset="0"/>
              </a:rPr>
              <a:t>x</a:t>
            </a:r>
            <a:r>
              <a:rPr lang="en-US" sz="3200" dirty="0" smtClean="0">
                <a:solidFill>
                  <a:srgbClr val="000000"/>
                </a:solidFill>
                <a:latin typeface="Times New Roman" pitchFamily="18" charset="0"/>
              </a:rPr>
              <a:t> </a:t>
            </a:r>
            <a:r>
              <a:rPr lang="en-US" sz="3200" dirty="0">
                <a:solidFill>
                  <a:srgbClr val="000000"/>
                </a:solidFill>
                <a:latin typeface="Times New Roman" pitchFamily="18" charset="0"/>
              </a:rPr>
              <a:t>is divided by </a:t>
            </a:r>
            <a:r>
              <a:rPr lang="en-US" sz="3200" b="1" dirty="0" smtClean="0">
                <a:solidFill>
                  <a:srgbClr val="000000"/>
                </a:solidFill>
                <a:latin typeface="Courier New" pitchFamily="49" charset="0"/>
              </a:rPr>
              <a:t>y</a:t>
            </a:r>
            <a:r>
              <a:rPr lang="en-US" sz="3200" dirty="0" smtClean="0">
                <a:solidFill>
                  <a:srgbClr val="000000"/>
                </a:solidFill>
                <a:latin typeface="Times New Roman" pitchFamily="18" charset="0"/>
              </a:rPr>
              <a:t> </a:t>
            </a:r>
            <a:endParaRPr lang="en-US" sz="3200" dirty="0">
              <a:solidFill>
                <a:srgbClr val="000000"/>
              </a:solidFill>
              <a:latin typeface="Times New Roman" pitchFamily="18" charset="0"/>
            </a:endParaRPr>
          </a:p>
        </p:txBody>
      </p:sp>
      <p:sp>
        <p:nvSpPr>
          <p:cNvPr id="18444" name="Rectangle 34"/>
          <p:cNvSpPr>
            <a:spLocks noChangeArrowheads="1"/>
          </p:cNvSpPr>
          <p:nvPr/>
        </p:nvSpPr>
        <p:spPr bwMode="auto">
          <a:xfrm>
            <a:off x="4181475" y="4676775"/>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a:solidFill>
                  <a:srgbClr val="000000"/>
                </a:solidFill>
                <a:latin typeface="Courier New" pitchFamily="49" charset="0"/>
                <a:ea typeface="MS PGothic" pitchFamily="34" charset="-128"/>
              </a:rPr>
              <a:t>x%2 == 1</a:t>
            </a:r>
          </a:p>
        </p:txBody>
      </p:sp>
      <p:sp>
        <p:nvSpPr>
          <p:cNvPr id="18445" name="AutoShape 35"/>
          <p:cNvSpPr>
            <a:spLocks/>
          </p:cNvSpPr>
          <p:nvPr/>
        </p:nvSpPr>
        <p:spPr bwMode="auto">
          <a:xfrm>
            <a:off x="3571875" y="4062413"/>
            <a:ext cx="390525" cy="2436812"/>
          </a:xfrm>
          <a:prstGeom prst="leftBrace">
            <a:avLst>
              <a:gd name="adj1" fmla="val 53905"/>
              <a:gd name="adj2" fmla="val 5000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latin typeface="Times" charset="0"/>
              <a:ea typeface="MS PGothic" pitchFamily="34" charset="-128"/>
            </a:endParaRPr>
          </a:p>
        </p:txBody>
      </p:sp>
      <p:sp>
        <p:nvSpPr>
          <p:cNvPr id="18446" name="Rectangle 28"/>
          <p:cNvSpPr>
            <a:spLocks noChangeArrowheads="1"/>
          </p:cNvSpPr>
          <p:nvPr/>
        </p:nvSpPr>
        <p:spPr bwMode="auto">
          <a:xfrm>
            <a:off x="4191000" y="6054725"/>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dirty="0">
                <a:solidFill>
                  <a:srgbClr val="000000"/>
                </a:solidFill>
                <a:latin typeface="Courier New" pitchFamily="49" charset="0"/>
                <a:ea typeface="MS PGothic" pitchFamily="34" charset="-128"/>
              </a:rPr>
              <a:t>x%4 == 3</a:t>
            </a:r>
          </a:p>
        </p:txBody>
      </p:sp>
      <p:sp>
        <p:nvSpPr>
          <p:cNvPr id="17" name="Text Box 32"/>
          <p:cNvSpPr txBox="1">
            <a:spLocks noChangeArrowheads="1"/>
          </p:cNvSpPr>
          <p:nvPr/>
        </p:nvSpPr>
        <p:spPr bwMode="auto">
          <a:xfrm>
            <a:off x="6880225" y="5346192"/>
            <a:ext cx="21875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dirty="0" smtClean="0">
                <a:solidFill>
                  <a:srgbClr val="000000"/>
                </a:solidFill>
                <a:latin typeface="Calibri" pitchFamily="34" charset="0"/>
              </a:rPr>
              <a:t>If x is a year, what </a:t>
            </a:r>
            <a:r>
              <a:rPr lang="en-US" sz="1400" dirty="0">
                <a:solidFill>
                  <a:srgbClr val="000000"/>
                </a:solidFill>
                <a:latin typeface="Calibri" pitchFamily="34" charset="0"/>
              </a:rPr>
              <a:t>happens on these </a:t>
            </a:r>
            <a:r>
              <a:rPr lang="en-US" sz="1400" dirty="0" smtClean="0">
                <a:solidFill>
                  <a:srgbClr val="000000"/>
                </a:solidFill>
                <a:latin typeface="Calibri" pitchFamily="34" charset="0"/>
              </a:rPr>
              <a:t>years!?</a:t>
            </a:r>
            <a:endParaRPr lang="en-US" sz="1400" dirty="0">
              <a:solidFill>
                <a:srgbClr val="000000"/>
              </a:solidFill>
              <a:latin typeface="Calibri" pitchFamily="34" charset="0"/>
            </a:endParaRPr>
          </a:p>
        </p:txBody>
      </p:sp>
      <p:sp>
        <p:nvSpPr>
          <p:cNvPr id="3" name="Down Arrow 2"/>
          <p:cNvSpPr/>
          <p:nvPr/>
        </p:nvSpPr>
        <p:spPr bwMode="auto">
          <a:xfrm rot="5400000">
            <a:off x="6326981" y="5344002"/>
            <a:ext cx="358775" cy="534987"/>
          </a:xfrm>
          <a:prstGeom prst="downArrow">
            <a:avLst/>
          </a:prstGeom>
          <a:solidFill>
            <a:schemeClr val="bg1">
              <a:lumMod val="85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18" name="Down Arrow 17"/>
          <p:cNvSpPr/>
          <p:nvPr/>
        </p:nvSpPr>
        <p:spPr bwMode="auto">
          <a:xfrm rot="5400000">
            <a:off x="6326980" y="5965159"/>
            <a:ext cx="358775" cy="534987"/>
          </a:xfrm>
          <a:prstGeom prst="downArrow">
            <a:avLst/>
          </a:prstGeom>
          <a:solidFill>
            <a:schemeClr val="bg1">
              <a:lumMod val="85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Tree>
    <p:extLst>
      <p:ext uri="{BB962C8B-B14F-4D97-AF65-F5344CB8AC3E}">
        <p14:creationId xmlns:p14="http://schemas.microsoft.com/office/powerpoint/2010/main" val="1882777345"/>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Line 1026"/>
          <p:cNvSpPr>
            <a:spLocks noChangeShapeType="1"/>
          </p:cNvSpPr>
          <p:nvPr/>
        </p:nvSpPr>
        <p:spPr bwMode="auto">
          <a:xfrm>
            <a:off x="7848600" y="2763838"/>
            <a:ext cx="0" cy="284162"/>
          </a:xfrm>
          <a:prstGeom prst="line">
            <a:avLst/>
          </a:prstGeom>
          <a:noFill/>
          <a:ln w="9525">
            <a:solidFill>
              <a:srgbClr val="EB102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99331" name="Group 1027"/>
          <p:cNvGrpSpPr>
            <a:grpSpLocks/>
          </p:cNvGrpSpPr>
          <p:nvPr/>
        </p:nvGrpSpPr>
        <p:grpSpPr bwMode="auto">
          <a:xfrm>
            <a:off x="982663" y="646113"/>
            <a:ext cx="762000" cy="838200"/>
            <a:chOff x="526" y="2400"/>
            <a:chExt cx="387" cy="455"/>
          </a:xfrm>
        </p:grpSpPr>
        <p:sp>
          <p:nvSpPr>
            <p:cNvPr id="99403" name="Freeform 1028"/>
            <p:cNvSpPr>
              <a:spLocks/>
            </p:cNvSpPr>
            <p:nvPr/>
          </p:nvSpPr>
          <p:spPr bwMode="auto">
            <a:xfrm>
              <a:off x="576" y="2400"/>
              <a:ext cx="337" cy="305"/>
            </a:xfrm>
            <a:custGeom>
              <a:avLst/>
              <a:gdLst>
                <a:gd name="T0" fmla="*/ 204 w 337"/>
                <a:gd name="T1" fmla="*/ 28 h 305"/>
                <a:gd name="T2" fmla="*/ 114 w 337"/>
                <a:gd name="T3" fmla="*/ 12 h 305"/>
                <a:gd name="T4" fmla="*/ 51 w 337"/>
                <a:gd name="T5" fmla="*/ 60 h 305"/>
                <a:gd name="T6" fmla="*/ 14 w 337"/>
                <a:gd name="T7" fmla="*/ 139 h 305"/>
                <a:gd name="T8" fmla="*/ 35 w 337"/>
                <a:gd name="T9" fmla="*/ 244 h 305"/>
                <a:gd name="T10" fmla="*/ 72 w 337"/>
                <a:gd name="T11" fmla="*/ 255 h 305"/>
                <a:gd name="T12" fmla="*/ 104 w 337"/>
                <a:gd name="T13" fmla="*/ 265 h 305"/>
                <a:gd name="T14" fmla="*/ 188 w 337"/>
                <a:gd name="T15" fmla="*/ 291 h 305"/>
                <a:gd name="T16" fmla="*/ 299 w 337"/>
                <a:gd name="T17" fmla="*/ 255 h 305"/>
                <a:gd name="T18" fmla="*/ 330 w 337"/>
                <a:gd name="T19" fmla="*/ 176 h 305"/>
                <a:gd name="T20" fmla="*/ 320 w 337"/>
                <a:gd name="T21" fmla="*/ 97 h 305"/>
                <a:gd name="T22" fmla="*/ 257 w 337"/>
                <a:gd name="T23" fmla="*/ 65 h 305"/>
                <a:gd name="T24" fmla="*/ 204 w 337"/>
                <a:gd name="T25" fmla="*/ 28 h 30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37"/>
                <a:gd name="T40" fmla="*/ 0 h 305"/>
                <a:gd name="T41" fmla="*/ 337 w 337"/>
                <a:gd name="T42" fmla="*/ 305 h 30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37" h="305">
                  <a:moveTo>
                    <a:pt x="204" y="28"/>
                  </a:moveTo>
                  <a:cubicBezTo>
                    <a:pt x="168" y="0"/>
                    <a:pt x="165" y="7"/>
                    <a:pt x="114" y="12"/>
                  </a:cubicBezTo>
                  <a:cubicBezTo>
                    <a:pt x="86" y="22"/>
                    <a:pt x="74" y="44"/>
                    <a:pt x="51" y="60"/>
                  </a:cubicBezTo>
                  <a:cubicBezTo>
                    <a:pt x="34" y="86"/>
                    <a:pt x="24" y="110"/>
                    <a:pt x="14" y="139"/>
                  </a:cubicBezTo>
                  <a:cubicBezTo>
                    <a:pt x="15" y="162"/>
                    <a:pt x="0" y="224"/>
                    <a:pt x="35" y="244"/>
                  </a:cubicBezTo>
                  <a:cubicBezTo>
                    <a:pt x="46" y="250"/>
                    <a:pt x="59" y="250"/>
                    <a:pt x="72" y="255"/>
                  </a:cubicBezTo>
                  <a:cubicBezTo>
                    <a:pt x="82" y="258"/>
                    <a:pt x="104" y="265"/>
                    <a:pt x="104" y="265"/>
                  </a:cubicBezTo>
                  <a:cubicBezTo>
                    <a:pt x="130" y="283"/>
                    <a:pt x="157" y="283"/>
                    <a:pt x="188" y="291"/>
                  </a:cubicBezTo>
                  <a:cubicBezTo>
                    <a:pt x="289" y="285"/>
                    <a:pt x="262" y="305"/>
                    <a:pt x="299" y="255"/>
                  </a:cubicBezTo>
                  <a:cubicBezTo>
                    <a:pt x="307" y="227"/>
                    <a:pt x="317" y="202"/>
                    <a:pt x="330" y="176"/>
                  </a:cubicBezTo>
                  <a:cubicBezTo>
                    <a:pt x="327" y="149"/>
                    <a:pt x="337" y="116"/>
                    <a:pt x="320" y="97"/>
                  </a:cubicBezTo>
                  <a:cubicBezTo>
                    <a:pt x="304" y="79"/>
                    <a:pt x="278" y="72"/>
                    <a:pt x="257" y="65"/>
                  </a:cubicBezTo>
                  <a:cubicBezTo>
                    <a:pt x="239" y="39"/>
                    <a:pt x="218" y="45"/>
                    <a:pt x="204" y="28"/>
                  </a:cubicBezTo>
                  <a:close/>
                </a:path>
              </a:pathLst>
            </a:custGeom>
            <a:solidFill>
              <a:srgbClr val="CAF5FB"/>
            </a:solidFill>
            <a:ln w="9525">
              <a:solidFill>
                <a:schemeClr val="tx1"/>
              </a:solidFill>
              <a:round/>
              <a:headEnd/>
              <a:tailEnd/>
            </a:ln>
          </p:spPr>
          <p:txBody>
            <a:bodyPr wrap="none" anchor="ctr"/>
            <a:lstStyle/>
            <a:p>
              <a:endParaRPr lang="en-US"/>
            </a:p>
          </p:txBody>
        </p:sp>
        <p:sp>
          <p:nvSpPr>
            <p:cNvPr id="99404" name="Freeform 1029"/>
            <p:cNvSpPr>
              <a:spLocks/>
            </p:cNvSpPr>
            <p:nvPr/>
          </p:nvSpPr>
          <p:spPr bwMode="auto">
            <a:xfrm>
              <a:off x="526" y="2664"/>
              <a:ext cx="216" cy="191"/>
            </a:xfrm>
            <a:custGeom>
              <a:avLst/>
              <a:gdLst>
                <a:gd name="T0" fmla="*/ 132 w 216"/>
                <a:gd name="T1" fmla="*/ 10 h 191"/>
                <a:gd name="T2" fmla="*/ 95 w 216"/>
                <a:gd name="T3" fmla="*/ 94 h 191"/>
                <a:gd name="T4" fmla="*/ 53 w 216"/>
                <a:gd name="T5" fmla="*/ 99 h 191"/>
                <a:gd name="T6" fmla="*/ 32 w 216"/>
                <a:gd name="T7" fmla="*/ 110 h 191"/>
                <a:gd name="T8" fmla="*/ 79 w 216"/>
                <a:gd name="T9" fmla="*/ 168 h 191"/>
                <a:gd name="T10" fmla="*/ 195 w 216"/>
                <a:gd name="T11" fmla="*/ 94 h 191"/>
                <a:gd name="T12" fmla="*/ 185 w 216"/>
                <a:gd name="T13" fmla="*/ 78 h 191"/>
                <a:gd name="T14" fmla="*/ 148 w 216"/>
                <a:gd name="T15" fmla="*/ 20 h 191"/>
                <a:gd name="T16" fmla="*/ 132 w 216"/>
                <a:gd name="T17" fmla="*/ 10 h 19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6"/>
                <a:gd name="T28" fmla="*/ 0 h 191"/>
                <a:gd name="T29" fmla="*/ 216 w 216"/>
                <a:gd name="T30" fmla="*/ 191 h 19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6" h="191">
                  <a:moveTo>
                    <a:pt x="132" y="10"/>
                  </a:moveTo>
                  <a:cubicBezTo>
                    <a:pt x="137" y="74"/>
                    <a:pt x="154" y="86"/>
                    <a:pt x="95" y="94"/>
                  </a:cubicBezTo>
                  <a:cubicBezTo>
                    <a:pt x="81" y="95"/>
                    <a:pt x="67" y="97"/>
                    <a:pt x="53" y="99"/>
                  </a:cubicBezTo>
                  <a:cubicBezTo>
                    <a:pt x="46" y="102"/>
                    <a:pt x="37" y="104"/>
                    <a:pt x="32" y="110"/>
                  </a:cubicBezTo>
                  <a:cubicBezTo>
                    <a:pt x="0" y="142"/>
                    <a:pt x="60" y="161"/>
                    <a:pt x="79" y="168"/>
                  </a:cubicBezTo>
                  <a:cubicBezTo>
                    <a:pt x="183" y="162"/>
                    <a:pt x="216" y="191"/>
                    <a:pt x="195" y="94"/>
                  </a:cubicBezTo>
                  <a:cubicBezTo>
                    <a:pt x="193" y="87"/>
                    <a:pt x="188" y="83"/>
                    <a:pt x="185" y="78"/>
                  </a:cubicBezTo>
                  <a:cubicBezTo>
                    <a:pt x="177" y="21"/>
                    <a:pt x="186" y="35"/>
                    <a:pt x="148" y="20"/>
                  </a:cubicBezTo>
                  <a:cubicBezTo>
                    <a:pt x="135" y="3"/>
                    <a:pt x="141" y="0"/>
                    <a:pt x="132" y="10"/>
                  </a:cubicBezTo>
                  <a:close/>
                </a:path>
              </a:pathLst>
            </a:custGeom>
            <a:solidFill>
              <a:srgbClr val="D2D2D2"/>
            </a:solidFill>
            <a:ln w="9525">
              <a:solidFill>
                <a:schemeClr val="tx1"/>
              </a:solidFill>
              <a:round/>
              <a:headEnd/>
              <a:tailEnd/>
            </a:ln>
          </p:spPr>
          <p:txBody>
            <a:bodyPr wrap="none" anchor="ctr"/>
            <a:lstStyle/>
            <a:p>
              <a:endParaRPr lang="en-US"/>
            </a:p>
          </p:txBody>
        </p:sp>
        <p:sp>
          <p:nvSpPr>
            <p:cNvPr id="99405" name="Freeform 1030"/>
            <p:cNvSpPr>
              <a:spLocks/>
            </p:cNvSpPr>
            <p:nvPr/>
          </p:nvSpPr>
          <p:spPr bwMode="auto">
            <a:xfrm>
              <a:off x="742" y="2709"/>
              <a:ext cx="153" cy="119"/>
            </a:xfrm>
            <a:custGeom>
              <a:avLst/>
              <a:gdLst>
                <a:gd name="T0" fmla="*/ 0 w 153"/>
                <a:gd name="T1" fmla="*/ 2 h 119"/>
                <a:gd name="T2" fmla="*/ 21 w 153"/>
                <a:gd name="T3" fmla="*/ 112 h 119"/>
                <a:gd name="T4" fmla="*/ 153 w 153"/>
                <a:gd name="T5" fmla="*/ 81 h 119"/>
                <a:gd name="T6" fmla="*/ 53 w 153"/>
                <a:gd name="T7" fmla="*/ 49 h 119"/>
                <a:gd name="T8" fmla="*/ 0 w 153"/>
                <a:gd name="T9" fmla="*/ 2 h 119"/>
                <a:gd name="T10" fmla="*/ 0 60000 65536"/>
                <a:gd name="T11" fmla="*/ 0 60000 65536"/>
                <a:gd name="T12" fmla="*/ 0 60000 65536"/>
                <a:gd name="T13" fmla="*/ 0 60000 65536"/>
                <a:gd name="T14" fmla="*/ 0 60000 65536"/>
                <a:gd name="T15" fmla="*/ 0 w 153"/>
                <a:gd name="T16" fmla="*/ 0 h 119"/>
                <a:gd name="T17" fmla="*/ 153 w 153"/>
                <a:gd name="T18" fmla="*/ 119 h 119"/>
              </a:gdLst>
              <a:ahLst/>
              <a:cxnLst>
                <a:cxn ang="T10">
                  <a:pos x="T0" y="T1"/>
                </a:cxn>
                <a:cxn ang="T11">
                  <a:pos x="T2" y="T3"/>
                </a:cxn>
                <a:cxn ang="T12">
                  <a:pos x="T4" y="T5"/>
                </a:cxn>
                <a:cxn ang="T13">
                  <a:pos x="T6" y="T7"/>
                </a:cxn>
                <a:cxn ang="T14">
                  <a:pos x="T8" y="T9"/>
                </a:cxn>
              </a:cxnLst>
              <a:rect l="T15" t="T16" r="T17" b="T18"/>
              <a:pathLst>
                <a:path w="153" h="119">
                  <a:moveTo>
                    <a:pt x="0" y="2"/>
                  </a:moveTo>
                  <a:cubicBezTo>
                    <a:pt x="19" y="38"/>
                    <a:pt x="17" y="68"/>
                    <a:pt x="21" y="112"/>
                  </a:cubicBezTo>
                  <a:cubicBezTo>
                    <a:pt x="49" y="110"/>
                    <a:pt x="137" y="119"/>
                    <a:pt x="153" y="81"/>
                  </a:cubicBezTo>
                  <a:cubicBezTo>
                    <a:pt x="127" y="55"/>
                    <a:pt x="88" y="54"/>
                    <a:pt x="53" y="49"/>
                  </a:cubicBezTo>
                  <a:cubicBezTo>
                    <a:pt x="34" y="0"/>
                    <a:pt x="57" y="2"/>
                    <a:pt x="0" y="2"/>
                  </a:cubicBezTo>
                  <a:close/>
                </a:path>
              </a:pathLst>
            </a:custGeom>
            <a:solidFill>
              <a:srgbClr val="D2D2D2"/>
            </a:solidFill>
            <a:ln w="9525">
              <a:solidFill>
                <a:schemeClr val="tx1"/>
              </a:solidFill>
              <a:round/>
              <a:headEnd/>
              <a:tailEnd/>
            </a:ln>
          </p:spPr>
          <p:txBody>
            <a:bodyPr wrap="none" anchor="ctr"/>
            <a:lstStyle/>
            <a:p>
              <a:endParaRPr lang="en-US"/>
            </a:p>
          </p:txBody>
        </p:sp>
        <p:sp>
          <p:nvSpPr>
            <p:cNvPr id="99406" name="Oval 1031"/>
            <p:cNvSpPr>
              <a:spLocks noChangeArrowheads="1"/>
            </p:cNvSpPr>
            <p:nvPr/>
          </p:nvSpPr>
          <p:spPr bwMode="auto">
            <a:xfrm>
              <a:off x="662" y="2465"/>
              <a:ext cx="47" cy="47"/>
            </a:xfrm>
            <a:prstGeom prst="ellipse">
              <a:avLst/>
            </a:prstGeom>
            <a:solidFill>
              <a:srgbClr val="B410C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en-US"/>
            </a:p>
          </p:txBody>
        </p:sp>
        <p:sp>
          <p:nvSpPr>
            <p:cNvPr id="99407" name="Oval 1032"/>
            <p:cNvSpPr>
              <a:spLocks noChangeArrowheads="1"/>
            </p:cNvSpPr>
            <p:nvPr/>
          </p:nvSpPr>
          <p:spPr bwMode="auto">
            <a:xfrm>
              <a:off x="758" y="2464"/>
              <a:ext cx="47" cy="47"/>
            </a:xfrm>
            <a:prstGeom prst="ellipse">
              <a:avLst/>
            </a:prstGeom>
            <a:solidFill>
              <a:srgbClr val="B410C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en-US"/>
            </a:p>
          </p:txBody>
        </p:sp>
      </p:grpSp>
      <p:sp>
        <p:nvSpPr>
          <p:cNvPr id="99332" name="Freeform 1033"/>
          <p:cNvSpPr>
            <a:spLocks/>
          </p:cNvSpPr>
          <p:nvPr/>
        </p:nvSpPr>
        <p:spPr bwMode="auto">
          <a:xfrm>
            <a:off x="2057400" y="685800"/>
            <a:ext cx="541338" cy="500063"/>
          </a:xfrm>
          <a:custGeom>
            <a:avLst/>
            <a:gdLst>
              <a:gd name="T0" fmla="*/ 2147483647 w 341"/>
              <a:gd name="T1" fmla="*/ 2147483647 h 315"/>
              <a:gd name="T2" fmla="*/ 0 w 341"/>
              <a:gd name="T3" fmla="*/ 2147483647 h 315"/>
              <a:gd name="T4" fmla="*/ 2147483647 w 341"/>
              <a:gd name="T5" fmla="*/ 2147483647 h 315"/>
              <a:gd name="T6" fmla="*/ 2147483647 w 341"/>
              <a:gd name="T7" fmla="*/ 2147483647 h 315"/>
              <a:gd name="T8" fmla="*/ 2147483647 w 341"/>
              <a:gd name="T9" fmla="*/ 2147483647 h 315"/>
              <a:gd name="T10" fmla="*/ 2147483647 w 341"/>
              <a:gd name="T11" fmla="*/ 2147483647 h 315"/>
              <a:gd name="T12" fmla="*/ 2147483647 w 341"/>
              <a:gd name="T13" fmla="*/ 2147483647 h 315"/>
              <a:gd name="T14" fmla="*/ 2147483647 w 341"/>
              <a:gd name="T15" fmla="*/ 2147483647 h 315"/>
              <a:gd name="T16" fmla="*/ 2147483647 w 341"/>
              <a:gd name="T17" fmla="*/ 2147483647 h 315"/>
              <a:gd name="T18" fmla="*/ 2147483647 w 341"/>
              <a:gd name="T19" fmla="*/ 2147483647 h 315"/>
              <a:gd name="T20" fmla="*/ 2147483647 w 341"/>
              <a:gd name="T21" fmla="*/ 2147483647 h 31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41"/>
              <a:gd name="T34" fmla="*/ 0 h 315"/>
              <a:gd name="T35" fmla="*/ 341 w 341"/>
              <a:gd name="T36" fmla="*/ 315 h 31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41" h="315">
                <a:moveTo>
                  <a:pt x="158" y="28"/>
                </a:moveTo>
                <a:cubicBezTo>
                  <a:pt x="12" y="33"/>
                  <a:pt x="21" y="0"/>
                  <a:pt x="0" y="112"/>
                </a:cubicBezTo>
                <a:cubicBezTo>
                  <a:pt x="1" y="129"/>
                  <a:pt x="3" y="147"/>
                  <a:pt x="5" y="165"/>
                </a:cubicBezTo>
                <a:cubicBezTo>
                  <a:pt x="6" y="185"/>
                  <a:pt x="6" y="207"/>
                  <a:pt x="10" y="228"/>
                </a:cubicBezTo>
                <a:cubicBezTo>
                  <a:pt x="24" y="315"/>
                  <a:pt x="86" y="292"/>
                  <a:pt x="168" y="296"/>
                </a:cubicBezTo>
                <a:cubicBezTo>
                  <a:pt x="207" y="293"/>
                  <a:pt x="278" y="300"/>
                  <a:pt x="316" y="275"/>
                </a:cubicBezTo>
                <a:cubicBezTo>
                  <a:pt x="317" y="270"/>
                  <a:pt x="317" y="264"/>
                  <a:pt x="321" y="260"/>
                </a:cubicBezTo>
                <a:cubicBezTo>
                  <a:pt x="325" y="254"/>
                  <a:pt x="336" y="255"/>
                  <a:pt x="337" y="249"/>
                </a:cubicBezTo>
                <a:cubicBezTo>
                  <a:pt x="338" y="230"/>
                  <a:pt x="341" y="81"/>
                  <a:pt x="300" y="54"/>
                </a:cubicBezTo>
                <a:cubicBezTo>
                  <a:pt x="273" y="36"/>
                  <a:pt x="233" y="35"/>
                  <a:pt x="205" y="33"/>
                </a:cubicBezTo>
                <a:cubicBezTo>
                  <a:pt x="179" y="24"/>
                  <a:pt x="194" y="28"/>
                  <a:pt x="158" y="28"/>
                </a:cubicBezTo>
                <a:close/>
              </a:path>
            </a:pathLst>
          </a:custGeom>
          <a:solidFill>
            <a:srgbClr val="CAF5FB"/>
          </a:solidFill>
          <a:ln w="9525">
            <a:solidFill>
              <a:schemeClr val="tx1"/>
            </a:solidFill>
            <a:round/>
            <a:headEnd/>
            <a:tailEnd/>
          </a:ln>
        </p:spPr>
        <p:txBody>
          <a:bodyPr wrap="none" anchor="ctr"/>
          <a:lstStyle/>
          <a:p>
            <a:endParaRPr lang="en-US"/>
          </a:p>
        </p:txBody>
      </p:sp>
      <p:sp>
        <p:nvSpPr>
          <p:cNvPr id="99333" name="Freeform 1034"/>
          <p:cNvSpPr>
            <a:spLocks/>
          </p:cNvSpPr>
          <p:nvPr/>
        </p:nvSpPr>
        <p:spPr bwMode="auto">
          <a:xfrm>
            <a:off x="3048000" y="762000"/>
            <a:ext cx="606425" cy="476250"/>
          </a:xfrm>
          <a:custGeom>
            <a:avLst/>
            <a:gdLst>
              <a:gd name="T0" fmla="*/ 2147483647 w 382"/>
              <a:gd name="T1" fmla="*/ 2147483647 h 300"/>
              <a:gd name="T2" fmla="*/ 2147483647 w 382"/>
              <a:gd name="T3" fmla="*/ 2147483647 h 300"/>
              <a:gd name="T4" fmla="*/ 2147483647 w 382"/>
              <a:gd name="T5" fmla="*/ 0 h 300"/>
              <a:gd name="T6" fmla="*/ 2147483647 w 382"/>
              <a:gd name="T7" fmla="*/ 2147483647 h 300"/>
              <a:gd name="T8" fmla="*/ 2147483647 w 382"/>
              <a:gd name="T9" fmla="*/ 2147483647 h 300"/>
              <a:gd name="T10" fmla="*/ 2147483647 w 382"/>
              <a:gd name="T11" fmla="*/ 2147483647 h 300"/>
              <a:gd name="T12" fmla="*/ 2147483647 w 382"/>
              <a:gd name="T13" fmla="*/ 2147483647 h 300"/>
              <a:gd name="T14" fmla="*/ 2147483647 w 382"/>
              <a:gd name="T15" fmla="*/ 2147483647 h 300"/>
              <a:gd name="T16" fmla="*/ 2147483647 w 382"/>
              <a:gd name="T17" fmla="*/ 2147483647 h 300"/>
              <a:gd name="T18" fmla="*/ 2147483647 w 382"/>
              <a:gd name="T19" fmla="*/ 2147483647 h 300"/>
              <a:gd name="T20" fmla="*/ 2147483647 w 382"/>
              <a:gd name="T21" fmla="*/ 2147483647 h 300"/>
              <a:gd name="T22" fmla="*/ 2147483647 w 382"/>
              <a:gd name="T23" fmla="*/ 2147483647 h 300"/>
              <a:gd name="T24" fmla="*/ 2147483647 w 382"/>
              <a:gd name="T25" fmla="*/ 2147483647 h 300"/>
              <a:gd name="T26" fmla="*/ 2147483647 w 382"/>
              <a:gd name="T27" fmla="*/ 2147483647 h 300"/>
              <a:gd name="T28" fmla="*/ 2147483647 w 382"/>
              <a:gd name="T29" fmla="*/ 2147483647 h 300"/>
              <a:gd name="T30" fmla="*/ 2147483647 w 382"/>
              <a:gd name="T31" fmla="*/ 2147483647 h 3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82"/>
              <a:gd name="T49" fmla="*/ 0 h 300"/>
              <a:gd name="T50" fmla="*/ 382 w 382"/>
              <a:gd name="T51" fmla="*/ 300 h 30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82" h="300">
                <a:moveTo>
                  <a:pt x="40" y="85"/>
                </a:moveTo>
                <a:cubicBezTo>
                  <a:pt x="75" y="71"/>
                  <a:pt x="113" y="77"/>
                  <a:pt x="150" y="63"/>
                </a:cubicBezTo>
                <a:cubicBezTo>
                  <a:pt x="165" y="42"/>
                  <a:pt x="174" y="24"/>
                  <a:pt x="182" y="0"/>
                </a:cubicBezTo>
                <a:cubicBezTo>
                  <a:pt x="188" y="10"/>
                  <a:pt x="189" y="23"/>
                  <a:pt x="198" y="32"/>
                </a:cubicBezTo>
                <a:cubicBezTo>
                  <a:pt x="218" y="52"/>
                  <a:pt x="271" y="51"/>
                  <a:pt x="292" y="53"/>
                </a:cubicBezTo>
                <a:cubicBezTo>
                  <a:pt x="321" y="58"/>
                  <a:pt x="334" y="63"/>
                  <a:pt x="356" y="85"/>
                </a:cubicBezTo>
                <a:cubicBezTo>
                  <a:pt x="376" y="127"/>
                  <a:pt x="382" y="190"/>
                  <a:pt x="329" y="206"/>
                </a:cubicBezTo>
                <a:cubicBezTo>
                  <a:pt x="303" y="243"/>
                  <a:pt x="316" y="228"/>
                  <a:pt x="292" y="253"/>
                </a:cubicBezTo>
                <a:cubicBezTo>
                  <a:pt x="290" y="258"/>
                  <a:pt x="291" y="265"/>
                  <a:pt x="287" y="269"/>
                </a:cubicBezTo>
                <a:cubicBezTo>
                  <a:pt x="278" y="275"/>
                  <a:pt x="256" y="279"/>
                  <a:pt x="256" y="279"/>
                </a:cubicBezTo>
                <a:cubicBezTo>
                  <a:pt x="237" y="291"/>
                  <a:pt x="224" y="294"/>
                  <a:pt x="203" y="300"/>
                </a:cubicBezTo>
                <a:cubicBezTo>
                  <a:pt x="129" y="295"/>
                  <a:pt x="90" y="292"/>
                  <a:pt x="40" y="242"/>
                </a:cubicBezTo>
                <a:cubicBezTo>
                  <a:pt x="22" y="190"/>
                  <a:pt x="51" y="266"/>
                  <a:pt x="19" y="216"/>
                </a:cubicBezTo>
                <a:cubicBezTo>
                  <a:pt x="13" y="206"/>
                  <a:pt x="11" y="195"/>
                  <a:pt x="8" y="185"/>
                </a:cubicBezTo>
                <a:cubicBezTo>
                  <a:pt x="10" y="150"/>
                  <a:pt x="0" y="116"/>
                  <a:pt x="35" y="106"/>
                </a:cubicBezTo>
                <a:cubicBezTo>
                  <a:pt x="40" y="88"/>
                  <a:pt x="40" y="95"/>
                  <a:pt x="40" y="85"/>
                </a:cubicBezTo>
                <a:close/>
              </a:path>
            </a:pathLst>
          </a:custGeom>
          <a:solidFill>
            <a:srgbClr val="CAF5FB"/>
          </a:solidFill>
          <a:ln w="9525">
            <a:solidFill>
              <a:schemeClr val="tx1"/>
            </a:solidFill>
            <a:round/>
            <a:headEnd/>
            <a:tailEnd/>
          </a:ln>
        </p:spPr>
        <p:txBody>
          <a:bodyPr wrap="none" anchor="ctr"/>
          <a:lstStyle/>
          <a:p>
            <a:endParaRPr lang="en-US"/>
          </a:p>
        </p:txBody>
      </p:sp>
      <p:grpSp>
        <p:nvGrpSpPr>
          <p:cNvPr id="99334" name="Group 1035"/>
          <p:cNvGrpSpPr>
            <a:grpSpLocks/>
          </p:cNvGrpSpPr>
          <p:nvPr/>
        </p:nvGrpSpPr>
        <p:grpSpPr bwMode="auto">
          <a:xfrm>
            <a:off x="457200" y="1647825"/>
            <a:ext cx="8218488" cy="180975"/>
            <a:chOff x="295" y="1311"/>
            <a:chExt cx="5177" cy="114"/>
          </a:xfrm>
        </p:grpSpPr>
        <p:sp>
          <p:nvSpPr>
            <p:cNvPr id="99401" name="Rectangle 1036"/>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99402" name="Rectangle 1037"/>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99335" name="Text Box 1038"/>
          <p:cNvSpPr txBox="1">
            <a:spLocks noChangeArrowheads="1"/>
          </p:cNvSpPr>
          <p:nvPr/>
        </p:nvSpPr>
        <p:spPr bwMode="auto">
          <a:xfrm>
            <a:off x="5334000" y="533400"/>
            <a:ext cx="27432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a:latin typeface="Times" pitchFamily="-106" charset="0"/>
              </a:rPr>
              <a:t>- Indices</a:t>
            </a:r>
            <a:endParaRPr lang="en-US" sz="4000">
              <a:latin typeface="Times" pitchFamily="-106" charset="0"/>
            </a:endParaRPr>
          </a:p>
        </p:txBody>
      </p:sp>
      <p:sp>
        <p:nvSpPr>
          <p:cNvPr id="99336" name="Text Box 1039"/>
          <p:cNvSpPr txBox="1">
            <a:spLocks noChangeArrowheads="1"/>
          </p:cNvSpPr>
          <p:nvPr/>
        </p:nvSpPr>
        <p:spPr bwMode="auto">
          <a:xfrm>
            <a:off x="457200" y="762000"/>
            <a:ext cx="365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b="1">
                <a:latin typeface="Courier New" pitchFamily="49" charset="0"/>
              </a:rPr>
              <a:t>s[ -42 : -5 : -1 ]</a:t>
            </a:r>
          </a:p>
        </p:txBody>
      </p:sp>
      <p:sp>
        <p:nvSpPr>
          <p:cNvPr id="99337" name="Text Box 1040"/>
          <p:cNvSpPr txBox="1">
            <a:spLocks noChangeArrowheads="1"/>
          </p:cNvSpPr>
          <p:nvPr/>
        </p:nvSpPr>
        <p:spPr bwMode="auto">
          <a:xfrm>
            <a:off x="533400" y="152400"/>
            <a:ext cx="99060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900">
                <a:solidFill>
                  <a:schemeClr val="bg2"/>
                </a:solidFill>
                <a:latin typeface="Comic Sans MS" pitchFamily="66" charset="0"/>
              </a:rPr>
              <a:t>I guess I'm the answer to nothing at all…</a:t>
            </a:r>
          </a:p>
        </p:txBody>
      </p:sp>
      <p:sp>
        <p:nvSpPr>
          <p:cNvPr id="99338" name="Text Box 1041"/>
          <p:cNvSpPr txBox="1">
            <a:spLocks noChangeArrowheads="1"/>
          </p:cNvSpPr>
          <p:nvPr/>
        </p:nvSpPr>
        <p:spPr bwMode="auto">
          <a:xfrm>
            <a:off x="1600200" y="304800"/>
            <a:ext cx="1905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900">
                <a:solidFill>
                  <a:schemeClr val="bg2"/>
                </a:solidFill>
                <a:latin typeface="Comic Sans MS" pitchFamily="66" charset="0"/>
              </a:rPr>
              <a:t>Hah! You think you got it bad… I'm the butt end of this slice!</a:t>
            </a:r>
          </a:p>
        </p:txBody>
      </p:sp>
      <p:sp>
        <p:nvSpPr>
          <p:cNvPr id="99339" name="Text Box 1042"/>
          <p:cNvSpPr txBox="1">
            <a:spLocks noChangeArrowheads="1"/>
          </p:cNvSpPr>
          <p:nvPr/>
        </p:nvSpPr>
        <p:spPr bwMode="auto">
          <a:xfrm>
            <a:off x="3276600" y="609600"/>
            <a:ext cx="1447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900">
                <a:solidFill>
                  <a:schemeClr val="bg2"/>
                </a:solidFill>
                <a:latin typeface="Comic Sans MS" pitchFamily="66" charset="0"/>
              </a:rPr>
              <a:t>That's what </a:t>
            </a:r>
            <a:r>
              <a:rPr lang="en-US" sz="900" i="1" u="sng">
                <a:solidFill>
                  <a:schemeClr val="bg2"/>
                </a:solidFill>
                <a:latin typeface="Comic Sans MS" pitchFamily="66" charset="0"/>
              </a:rPr>
              <a:t>you</a:t>
            </a:r>
            <a:r>
              <a:rPr lang="en-US" sz="900">
                <a:solidFill>
                  <a:schemeClr val="bg2"/>
                </a:solidFill>
                <a:latin typeface="Comic Sans MS" pitchFamily="66" charset="0"/>
              </a:rPr>
              <a:t> think… </a:t>
            </a:r>
          </a:p>
        </p:txBody>
      </p:sp>
      <p:sp>
        <p:nvSpPr>
          <p:cNvPr id="99340" name="Oval 1043"/>
          <p:cNvSpPr>
            <a:spLocks noChangeArrowheads="1"/>
          </p:cNvSpPr>
          <p:nvPr/>
        </p:nvSpPr>
        <p:spPr bwMode="auto">
          <a:xfrm>
            <a:off x="2187575" y="825500"/>
            <a:ext cx="36513" cy="36513"/>
          </a:xfrm>
          <a:prstGeom prst="ellipse">
            <a:avLst/>
          </a:prstGeom>
          <a:solidFill>
            <a:srgbClr val="1E16E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en-US"/>
          </a:p>
        </p:txBody>
      </p:sp>
      <p:sp>
        <p:nvSpPr>
          <p:cNvPr id="99341" name="Oval 1044"/>
          <p:cNvSpPr>
            <a:spLocks noChangeArrowheads="1"/>
          </p:cNvSpPr>
          <p:nvPr/>
        </p:nvSpPr>
        <p:spPr bwMode="auto">
          <a:xfrm>
            <a:off x="2339975" y="823913"/>
            <a:ext cx="36513" cy="36512"/>
          </a:xfrm>
          <a:prstGeom prst="ellipse">
            <a:avLst/>
          </a:prstGeom>
          <a:solidFill>
            <a:srgbClr val="1E16E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en-US"/>
          </a:p>
        </p:txBody>
      </p:sp>
      <p:sp>
        <p:nvSpPr>
          <p:cNvPr id="99342" name="Oval 1045"/>
          <p:cNvSpPr>
            <a:spLocks noChangeArrowheads="1"/>
          </p:cNvSpPr>
          <p:nvPr/>
        </p:nvSpPr>
        <p:spPr bwMode="auto">
          <a:xfrm>
            <a:off x="3257550" y="1135063"/>
            <a:ext cx="55563" cy="55562"/>
          </a:xfrm>
          <a:prstGeom prst="ellipse">
            <a:avLst/>
          </a:prstGeom>
          <a:solidFill>
            <a:srgbClr val="067B0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en-US"/>
          </a:p>
        </p:txBody>
      </p:sp>
      <p:sp>
        <p:nvSpPr>
          <p:cNvPr id="99343" name="Oval 1046"/>
          <p:cNvSpPr>
            <a:spLocks noChangeArrowheads="1"/>
          </p:cNvSpPr>
          <p:nvPr/>
        </p:nvSpPr>
        <p:spPr bwMode="auto">
          <a:xfrm>
            <a:off x="3409950" y="1133475"/>
            <a:ext cx="55563" cy="55563"/>
          </a:xfrm>
          <a:prstGeom prst="ellipse">
            <a:avLst/>
          </a:prstGeom>
          <a:solidFill>
            <a:srgbClr val="067B0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en-US"/>
          </a:p>
        </p:txBody>
      </p:sp>
      <p:sp>
        <p:nvSpPr>
          <p:cNvPr id="99344" name="Freeform 1047"/>
          <p:cNvSpPr>
            <a:spLocks/>
          </p:cNvSpPr>
          <p:nvPr/>
        </p:nvSpPr>
        <p:spPr bwMode="auto">
          <a:xfrm>
            <a:off x="2235200" y="1166813"/>
            <a:ext cx="195263" cy="228600"/>
          </a:xfrm>
          <a:custGeom>
            <a:avLst/>
            <a:gdLst>
              <a:gd name="T0" fmla="*/ 2147483647 w 123"/>
              <a:gd name="T1" fmla="*/ 0 h 144"/>
              <a:gd name="T2" fmla="*/ 2147483647 w 123"/>
              <a:gd name="T3" fmla="*/ 2147483647 h 144"/>
              <a:gd name="T4" fmla="*/ 2147483647 w 123"/>
              <a:gd name="T5" fmla="*/ 2147483647 h 144"/>
              <a:gd name="T6" fmla="*/ 2147483647 w 123"/>
              <a:gd name="T7" fmla="*/ 2147483647 h 144"/>
              <a:gd name="T8" fmla="*/ 2147483647 w 123"/>
              <a:gd name="T9" fmla="*/ 2147483647 h 144"/>
              <a:gd name="T10" fmla="*/ 2147483647 w 123"/>
              <a:gd name="T11" fmla="*/ 2147483647 h 144"/>
              <a:gd name="T12" fmla="*/ 2147483647 w 123"/>
              <a:gd name="T13" fmla="*/ 2147483647 h 144"/>
              <a:gd name="T14" fmla="*/ 2147483647 w 123"/>
              <a:gd name="T15" fmla="*/ 2147483647 h 144"/>
              <a:gd name="T16" fmla="*/ 2147483647 w 123"/>
              <a:gd name="T17" fmla="*/ 2147483647 h 1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3"/>
              <a:gd name="T28" fmla="*/ 0 h 144"/>
              <a:gd name="T29" fmla="*/ 123 w 123"/>
              <a:gd name="T30" fmla="*/ 144 h 14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3" h="144">
                <a:moveTo>
                  <a:pt x="123" y="0"/>
                </a:moveTo>
                <a:cubicBezTo>
                  <a:pt x="121" y="16"/>
                  <a:pt x="121" y="32"/>
                  <a:pt x="118" y="48"/>
                </a:cubicBezTo>
                <a:cubicBezTo>
                  <a:pt x="116" y="54"/>
                  <a:pt x="109" y="57"/>
                  <a:pt x="108" y="64"/>
                </a:cubicBezTo>
                <a:cubicBezTo>
                  <a:pt x="102" y="80"/>
                  <a:pt x="109" y="103"/>
                  <a:pt x="97" y="116"/>
                </a:cubicBezTo>
                <a:cubicBezTo>
                  <a:pt x="95" y="117"/>
                  <a:pt x="67" y="126"/>
                  <a:pt x="65" y="127"/>
                </a:cubicBezTo>
                <a:cubicBezTo>
                  <a:pt x="39" y="144"/>
                  <a:pt x="35" y="143"/>
                  <a:pt x="2" y="137"/>
                </a:cubicBezTo>
                <a:cubicBezTo>
                  <a:pt x="5" y="124"/>
                  <a:pt x="0" y="103"/>
                  <a:pt x="13" y="100"/>
                </a:cubicBezTo>
                <a:cubicBezTo>
                  <a:pt x="23" y="96"/>
                  <a:pt x="44" y="90"/>
                  <a:pt x="44" y="90"/>
                </a:cubicBezTo>
                <a:cubicBezTo>
                  <a:pt x="60" y="65"/>
                  <a:pt x="71" y="35"/>
                  <a:pt x="71" y="6"/>
                </a:cubicBezTo>
              </a:path>
            </a:pathLst>
          </a:custGeom>
          <a:solidFill>
            <a:srgbClr val="D2D2D2"/>
          </a:solidFill>
          <a:ln w="9525">
            <a:solidFill>
              <a:schemeClr val="tx1"/>
            </a:solidFill>
            <a:round/>
            <a:headEnd/>
            <a:tailEnd/>
          </a:ln>
        </p:spPr>
        <p:txBody>
          <a:bodyPr wrap="none" anchor="ctr"/>
          <a:lstStyle/>
          <a:p>
            <a:endParaRPr lang="en-US"/>
          </a:p>
        </p:txBody>
      </p:sp>
      <p:sp>
        <p:nvSpPr>
          <p:cNvPr id="99345" name="Freeform 1048"/>
          <p:cNvSpPr>
            <a:spLocks/>
          </p:cNvSpPr>
          <p:nvPr/>
        </p:nvSpPr>
        <p:spPr bwMode="auto">
          <a:xfrm>
            <a:off x="2103438" y="1171575"/>
            <a:ext cx="182562" cy="200025"/>
          </a:xfrm>
          <a:custGeom>
            <a:avLst/>
            <a:gdLst>
              <a:gd name="T0" fmla="*/ 2147483647 w 115"/>
              <a:gd name="T1" fmla="*/ 2147483647 h 126"/>
              <a:gd name="T2" fmla="*/ 2147483647 w 115"/>
              <a:gd name="T3" fmla="*/ 2147483647 h 126"/>
              <a:gd name="T4" fmla="*/ 2147483647 w 115"/>
              <a:gd name="T5" fmla="*/ 2147483647 h 126"/>
              <a:gd name="T6" fmla="*/ 0 w 115"/>
              <a:gd name="T7" fmla="*/ 2147483647 h 126"/>
              <a:gd name="T8" fmla="*/ 2147483647 w 115"/>
              <a:gd name="T9" fmla="*/ 2147483647 h 126"/>
              <a:gd name="T10" fmla="*/ 2147483647 w 115"/>
              <a:gd name="T11" fmla="*/ 2147483647 h 126"/>
              <a:gd name="T12" fmla="*/ 2147483647 w 115"/>
              <a:gd name="T13" fmla="*/ 0 h 126"/>
              <a:gd name="T14" fmla="*/ 0 60000 65536"/>
              <a:gd name="T15" fmla="*/ 0 60000 65536"/>
              <a:gd name="T16" fmla="*/ 0 60000 65536"/>
              <a:gd name="T17" fmla="*/ 0 60000 65536"/>
              <a:gd name="T18" fmla="*/ 0 60000 65536"/>
              <a:gd name="T19" fmla="*/ 0 60000 65536"/>
              <a:gd name="T20" fmla="*/ 0 60000 65536"/>
              <a:gd name="T21" fmla="*/ 0 w 115"/>
              <a:gd name="T22" fmla="*/ 0 h 126"/>
              <a:gd name="T23" fmla="*/ 115 w 115"/>
              <a:gd name="T24" fmla="*/ 126 h 1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 h="126">
                <a:moveTo>
                  <a:pt x="106" y="5"/>
                </a:moveTo>
                <a:cubicBezTo>
                  <a:pt x="114" y="33"/>
                  <a:pt x="115" y="56"/>
                  <a:pt x="90" y="74"/>
                </a:cubicBezTo>
                <a:cubicBezTo>
                  <a:pt x="78" y="103"/>
                  <a:pt x="65" y="112"/>
                  <a:pt x="37" y="126"/>
                </a:cubicBezTo>
                <a:cubicBezTo>
                  <a:pt x="3" y="119"/>
                  <a:pt x="10" y="117"/>
                  <a:pt x="0" y="89"/>
                </a:cubicBezTo>
                <a:cubicBezTo>
                  <a:pt x="17" y="78"/>
                  <a:pt x="34" y="74"/>
                  <a:pt x="53" y="68"/>
                </a:cubicBezTo>
                <a:cubicBezTo>
                  <a:pt x="58" y="66"/>
                  <a:pt x="67" y="68"/>
                  <a:pt x="69" y="63"/>
                </a:cubicBezTo>
                <a:cubicBezTo>
                  <a:pt x="73" y="42"/>
                  <a:pt x="69" y="21"/>
                  <a:pt x="69" y="0"/>
                </a:cubicBezTo>
              </a:path>
            </a:pathLst>
          </a:custGeom>
          <a:solidFill>
            <a:srgbClr val="D2D2D2"/>
          </a:solidFill>
          <a:ln w="9525">
            <a:solidFill>
              <a:schemeClr val="tx1"/>
            </a:solidFill>
            <a:round/>
            <a:headEnd/>
            <a:tailEnd/>
          </a:ln>
        </p:spPr>
        <p:txBody>
          <a:bodyPr wrap="none" anchor="ctr"/>
          <a:lstStyle/>
          <a:p>
            <a:endParaRPr lang="en-US"/>
          </a:p>
        </p:txBody>
      </p:sp>
      <p:sp>
        <p:nvSpPr>
          <p:cNvPr id="99346" name="Freeform 1049"/>
          <p:cNvSpPr>
            <a:spLocks/>
          </p:cNvSpPr>
          <p:nvPr/>
        </p:nvSpPr>
        <p:spPr bwMode="auto">
          <a:xfrm>
            <a:off x="3044825" y="1250950"/>
            <a:ext cx="303213" cy="215900"/>
          </a:xfrm>
          <a:custGeom>
            <a:avLst/>
            <a:gdLst>
              <a:gd name="T0" fmla="*/ 2147483647 w 191"/>
              <a:gd name="T1" fmla="*/ 0 h 136"/>
              <a:gd name="T2" fmla="*/ 2147483647 w 191"/>
              <a:gd name="T3" fmla="*/ 2147483647 h 136"/>
              <a:gd name="T4" fmla="*/ 2147483647 w 191"/>
              <a:gd name="T5" fmla="*/ 2147483647 h 136"/>
              <a:gd name="T6" fmla="*/ 2147483647 w 191"/>
              <a:gd name="T7" fmla="*/ 2147483647 h 136"/>
              <a:gd name="T8" fmla="*/ 2147483647 w 191"/>
              <a:gd name="T9" fmla="*/ 2147483647 h 136"/>
              <a:gd name="T10" fmla="*/ 2147483647 w 191"/>
              <a:gd name="T11" fmla="*/ 2147483647 h 136"/>
              <a:gd name="T12" fmla="*/ 2147483647 w 191"/>
              <a:gd name="T13" fmla="*/ 2147483647 h 136"/>
              <a:gd name="T14" fmla="*/ 2147483647 w 191"/>
              <a:gd name="T15" fmla="*/ 2147483647 h 136"/>
              <a:gd name="T16" fmla="*/ 2147483647 w 191"/>
              <a:gd name="T17" fmla="*/ 0 h 1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1"/>
              <a:gd name="T28" fmla="*/ 0 h 136"/>
              <a:gd name="T29" fmla="*/ 191 w 191"/>
              <a:gd name="T30" fmla="*/ 136 h 1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1" h="136">
                <a:moveTo>
                  <a:pt x="128" y="0"/>
                </a:moveTo>
                <a:cubicBezTo>
                  <a:pt x="119" y="86"/>
                  <a:pt x="125" y="69"/>
                  <a:pt x="38" y="63"/>
                </a:cubicBezTo>
                <a:cubicBezTo>
                  <a:pt x="37" y="62"/>
                  <a:pt x="26" y="6"/>
                  <a:pt x="6" y="52"/>
                </a:cubicBezTo>
                <a:cubicBezTo>
                  <a:pt x="0" y="64"/>
                  <a:pt x="9" y="80"/>
                  <a:pt x="12" y="94"/>
                </a:cubicBezTo>
                <a:cubicBezTo>
                  <a:pt x="18" y="128"/>
                  <a:pt x="70" y="118"/>
                  <a:pt x="96" y="121"/>
                </a:cubicBezTo>
                <a:cubicBezTo>
                  <a:pt x="190" y="114"/>
                  <a:pt x="171" y="136"/>
                  <a:pt x="191" y="84"/>
                </a:cubicBezTo>
                <a:cubicBezTo>
                  <a:pt x="187" y="71"/>
                  <a:pt x="181" y="59"/>
                  <a:pt x="180" y="47"/>
                </a:cubicBezTo>
                <a:cubicBezTo>
                  <a:pt x="178" y="34"/>
                  <a:pt x="182" y="20"/>
                  <a:pt x="175" y="10"/>
                </a:cubicBezTo>
                <a:cubicBezTo>
                  <a:pt x="174" y="9"/>
                  <a:pt x="133" y="0"/>
                  <a:pt x="128" y="0"/>
                </a:cubicBezTo>
                <a:close/>
              </a:path>
            </a:pathLst>
          </a:custGeom>
          <a:solidFill>
            <a:srgbClr val="D2D2D2"/>
          </a:solidFill>
          <a:ln w="9525">
            <a:solidFill>
              <a:schemeClr val="tx1"/>
            </a:solidFill>
            <a:round/>
            <a:headEnd/>
            <a:tailEnd/>
          </a:ln>
        </p:spPr>
        <p:txBody>
          <a:bodyPr wrap="none" anchor="ctr"/>
          <a:lstStyle/>
          <a:p>
            <a:endParaRPr lang="en-US"/>
          </a:p>
        </p:txBody>
      </p:sp>
      <p:sp>
        <p:nvSpPr>
          <p:cNvPr id="99347" name="Freeform 1050"/>
          <p:cNvSpPr>
            <a:spLocks/>
          </p:cNvSpPr>
          <p:nvPr/>
        </p:nvSpPr>
        <p:spPr bwMode="auto">
          <a:xfrm flipH="1">
            <a:off x="3354388" y="1243013"/>
            <a:ext cx="303212" cy="215900"/>
          </a:xfrm>
          <a:custGeom>
            <a:avLst/>
            <a:gdLst>
              <a:gd name="T0" fmla="*/ 2147483647 w 191"/>
              <a:gd name="T1" fmla="*/ 0 h 136"/>
              <a:gd name="T2" fmla="*/ 2147483647 w 191"/>
              <a:gd name="T3" fmla="*/ 2147483647 h 136"/>
              <a:gd name="T4" fmla="*/ 2147483647 w 191"/>
              <a:gd name="T5" fmla="*/ 2147483647 h 136"/>
              <a:gd name="T6" fmla="*/ 2147483647 w 191"/>
              <a:gd name="T7" fmla="*/ 2147483647 h 136"/>
              <a:gd name="T8" fmla="*/ 2147483647 w 191"/>
              <a:gd name="T9" fmla="*/ 2147483647 h 136"/>
              <a:gd name="T10" fmla="*/ 2147483647 w 191"/>
              <a:gd name="T11" fmla="*/ 2147483647 h 136"/>
              <a:gd name="T12" fmla="*/ 2147483647 w 191"/>
              <a:gd name="T13" fmla="*/ 2147483647 h 136"/>
              <a:gd name="T14" fmla="*/ 2147483647 w 191"/>
              <a:gd name="T15" fmla="*/ 2147483647 h 136"/>
              <a:gd name="T16" fmla="*/ 2147483647 w 191"/>
              <a:gd name="T17" fmla="*/ 0 h 1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1"/>
              <a:gd name="T28" fmla="*/ 0 h 136"/>
              <a:gd name="T29" fmla="*/ 191 w 191"/>
              <a:gd name="T30" fmla="*/ 136 h 1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1" h="136">
                <a:moveTo>
                  <a:pt x="128" y="0"/>
                </a:moveTo>
                <a:cubicBezTo>
                  <a:pt x="119" y="86"/>
                  <a:pt x="125" y="69"/>
                  <a:pt x="38" y="63"/>
                </a:cubicBezTo>
                <a:cubicBezTo>
                  <a:pt x="37" y="62"/>
                  <a:pt x="26" y="6"/>
                  <a:pt x="6" y="52"/>
                </a:cubicBezTo>
                <a:cubicBezTo>
                  <a:pt x="0" y="64"/>
                  <a:pt x="9" y="80"/>
                  <a:pt x="12" y="94"/>
                </a:cubicBezTo>
                <a:cubicBezTo>
                  <a:pt x="18" y="128"/>
                  <a:pt x="70" y="118"/>
                  <a:pt x="96" y="121"/>
                </a:cubicBezTo>
                <a:cubicBezTo>
                  <a:pt x="190" y="114"/>
                  <a:pt x="171" y="136"/>
                  <a:pt x="191" y="84"/>
                </a:cubicBezTo>
                <a:cubicBezTo>
                  <a:pt x="187" y="71"/>
                  <a:pt x="181" y="59"/>
                  <a:pt x="180" y="47"/>
                </a:cubicBezTo>
                <a:cubicBezTo>
                  <a:pt x="178" y="34"/>
                  <a:pt x="182" y="20"/>
                  <a:pt x="175" y="10"/>
                </a:cubicBezTo>
                <a:cubicBezTo>
                  <a:pt x="174" y="9"/>
                  <a:pt x="133" y="0"/>
                  <a:pt x="128" y="0"/>
                </a:cubicBezTo>
                <a:close/>
              </a:path>
            </a:pathLst>
          </a:custGeom>
          <a:solidFill>
            <a:srgbClr val="D2D2D2"/>
          </a:solidFill>
          <a:ln w="9525">
            <a:solidFill>
              <a:schemeClr val="tx1"/>
            </a:solidFill>
            <a:round/>
            <a:headEnd/>
            <a:tailEnd/>
          </a:ln>
        </p:spPr>
        <p:txBody>
          <a:bodyPr wrap="none" anchor="ctr"/>
          <a:lstStyle/>
          <a:p>
            <a:endParaRPr lang="en-US"/>
          </a:p>
        </p:txBody>
      </p:sp>
      <p:sp>
        <p:nvSpPr>
          <p:cNvPr id="99348" name="Text Box 1051"/>
          <p:cNvSpPr txBox="1">
            <a:spLocks noChangeArrowheads="1"/>
          </p:cNvSpPr>
          <p:nvPr/>
        </p:nvSpPr>
        <p:spPr bwMode="auto">
          <a:xfrm>
            <a:off x="228600" y="2078038"/>
            <a:ext cx="87630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b="1">
                <a:latin typeface="Courier New" pitchFamily="49" charset="0"/>
              </a:rPr>
              <a:t>s = 'harvey mudd college'</a:t>
            </a:r>
          </a:p>
        </p:txBody>
      </p:sp>
      <p:sp>
        <p:nvSpPr>
          <p:cNvPr id="99349" name="Text Box 1052"/>
          <p:cNvSpPr txBox="1">
            <a:spLocks noChangeArrowheads="1"/>
          </p:cNvSpPr>
          <p:nvPr/>
        </p:nvSpPr>
        <p:spPr bwMode="auto">
          <a:xfrm>
            <a:off x="2117725" y="190500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0</a:t>
            </a:r>
          </a:p>
        </p:txBody>
      </p:sp>
      <p:sp>
        <p:nvSpPr>
          <p:cNvPr id="99350" name="Text Box 1053"/>
          <p:cNvSpPr txBox="1">
            <a:spLocks noChangeArrowheads="1"/>
          </p:cNvSpPr>
          <p:nvPr/>
        </p:nvSpPr>
        <p:spPr bwMode="auto">
          <a:xfrm>
            <a:off x="2439988" y="190500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1</a:t>
            </a:r>
          </a:p>
        </p:txBody>
      </p:sp>
      <p:sp>
        <p:nvSpPr>
          <p:cNvPr id="99351" name="Text Box 1054"/>
          <p:cNvSpPr txBox="1">
            <a:spLocks noChangeArrowheads="1"/>
          </p:cNvSpPr>
          <p:nvPr/>
        </p:nvSpPr>
        <p:spPr bwMode="auto">
          <a:xfrm>
            <a:off x="2762250" y="190500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2</a:t>
            </a:r>
          </a:p>
        </p:txBody>
      </p:sp>
      <p:sp>
        <p:nvSpPr>
          <p:cNvPr id="99352" name="Text Box 1055"/>
          <p:cNvSpPr txBox="1">
            <a:spLocks noChangeArrowheads="1"/>
          </p:cNvSpPr>
          <p:nvPr/>
        </p:nvSpPr>
        <p:spPr bwMode="auto">
          <a:xfrm>
            <a:off x="3082925" y="190500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3</a:t>
            </a:r>
          </a:p>
        </p:txBody>
      </p:sp>
      <p:sp>
        <p:nvSpPr>
          <p:cNvPr id="99353" name="Text Box 1056"/>
          <p:cNvSpPr txBox="1">
            <a:spLocks noChangeArrowheads="1"/>
          </p:cNvSpPr>
          <p:nvPr/>
        </p:nvSpPr>
        <p:spPr bwMode="auto">
          <a:xfrm>
            <a:off x="3405188" y="190500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4</a:t>
            </a:r>
          </a:p>
        </p:txBody>
      </p:sp>
      <p:sp>
        <p:nvSpPr>
          <p:cNvPr id="99354" name="Text Box 1057"/>
          <p:cNvSpPr txBox="1">
            <a:spLocks noChangeArrowheads="1"/>
          </p:cNvSpPr>
          <p:nvPr/>
        </p:nvSpPr>
        <p:spPr bwMode="auto">
          <a:xfrm>
            <a:off x="3727450" y="190500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5</a:t>
            </a:r>
          </a:p>
        </p:txBody>
      </p:sp>
      <p:sp>
        <p:nvSpPr>
          <p:cNvPr id="99355" name="Text Box 1058"/>
          <p:cNvSpPr txBox="1">
            <a:spLocks noChangeArrowheads="1"/>
          </p:cNvSpPr>
          <p:nvPr/>
        </p:nvSpPr>
        <p:spPr bwMode="auto">
          <a:xfrm>
            <a:off x="4048125" y="190500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6</a:t>
            </a:r>
          </a:p>
        </p:txBody>
      </p:sp>
      <p:sp>
        <p:nvSpPr>
          <p:cNvPr id="99356" name="Text Box 1059"/>
          <p:cNvSpPr txBox="1">
            <a:spLocks noChangeArrowheads="1"/>
          </p:cNvSpPr>
          <p:nvPr/>
        </p:nvSpPr>
        <p:spPr bwMode="auto">
          <a:xfrm>
            <a:off x="4370388" y="190500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7</a:t>
            </a:r>
          </a:p>
        </p:txBody>
      </p:sp>
      <p:sp>
        <p:nvSpPr>
          <p:cNvPr id="99357" name="Text Box 1060"/>
          <p:cNvSpPr txBox="1">
            <a:spLocks noChangeArrowheads="1"/>
          </p:cNvSpPr>
          <p:nvPr/>
        </p:nvSpPr>
        <p:spPr bwMode="auto">
          <a:xfrm>
            <a:off x="4692650" y="190500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8</a:t>
            </a:r>
          </a:p>
        </p:txBody>
      </p:sp>
      <p:sp>
        <p:nvSpPr>
          <p:cNvPr id="99358" name="Text Box 1061"/>
          <p:cNvSpPr txBox="1">
            <a:spLocks noChangeArrowheads="1"/>
          </p:cNvSpPr>
          <p:nvPr/>
        </p:nvSpPr>
        <p:spPr bwMode="auto">
          <a:xfrm>
            <a:off x="5013325" y="190500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9</a:t>
            </a:r>
          </a:p>
        </p:txBody>
      </p:sp>
      <p:sp>
        <p:nvSpPr>
          <p:cNvPr id="99359" name="Text Box 1062"/>
          <p:cNvSpPr txBox="1">
            <a:spLocks noChangeArrowheads="1"/>
          </p:cNvSpPr>
          <p:nvPr/>
        </p:nvSpPr>
        <p:spPr bwMode="auto">
          <a:xfrm>
            <a:off x="5335588" y="195103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1E16E4"/>
                </a:solidFill>
                <a:latin typeface="Courier New" pitchFamily="49" charset="0"/>
              </a:rPr>
              <a:t>10</a:t>
            </a:r>
          </a:p>
        </p:txBody>
      </p:sp>
      <p:sp>
        <p:nvSpPr>
          <p:cNvPr id="99360" name="Text Box 1063"/>
          <p:cNvSpPr txBox="1">
            <a:spLocks noChangeArrowheads="1"/>
          </p:cNvSpPr>
          <p:nvPr/>
        </p:nvSpPr>
        <p:spPr bwMode="auto">
          <a:xfrm>
            <a:off x="5657850" y="195103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1E16E4"/>
                </a:solidFill>
                <a:latin typeface="Courier New" pitchFamily="49" charset="0"/>
              </a:rPr>
              <a:t>11</a:t>
            </a:r>
          </a:p>
        </p:txBody>
      </p:sp>
      <p:sp>
        <p:nvSpPr>
          <p:cNvPr id="99361" name="Text Box 1064"/>
          <p:cNvSpPr txBox="1">
            <a:spLocks noChangeArrowheads="1"/>
          </p:cNvSpPr>
          <p:nvPr/>
        </p:nvSpPr>
        <p:spPr bwMode="auto">
          <a:xfrm>
            <a:off x="5978525" y="195103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1E16E4"/>
                </a:solidFill>
                <a:latin typeface="Courier New" pitchFamily="49" charset="0"/>
              </a:rPr>
              <a:t>12</a:t>
            </a:r>
          </a:p>
        </p:txBody>
      </p:sp>
      <p:sp>
        <p:nvSpPr>
          <p:cNvPr id="99362" name="Text Box 1065"/>
          <p:cNvSpPr txBox="1">
            <a:spLocks noChangeArrowheads="1"/>
          </p:cNvSpPr>
          <p:nvPr/>
        </p:nvSpPr>
        <p:spPr bwMode="auto">
          <a:xfrm>
            <a:off x="6300788" y="195103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1E16E4"/>
                </a:solidFill>
                <a:latin typeface="Courier New" pitchFamily="49" charset="0"/>
              </a:rPr>
              <a:t>13</a:t>
            </a:r>
          </a:p>
        </p:txBody>
      </p:sp>
      <p:sp>
        <p:nvSpPr>
          <p:cNvPr id="99363" name="Text Box 1066"/>
          <p:cNvSpPr txBox="1">
            <a:spLocks noChangeArrowheads="1"/>
          </p:cNvSpPr>
          <p:nvPr/>
        </p:nvSpPr>
        <p:spPr bwMode="auto">
          <a:xfrm>
            <a:off x="6623050" y="195103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1E16E4"/>
                </a:solidFill>
                <a:latin typeface="Courier New" pitchFamily="49" charset="0"/>
              </a:rPr>
              <a:t>14</a:t>
            </a:r>
          </a:p>
        </p:txBody>
      </p:sp>
      <p:sp>
        <p:nvSpPr>
          <p:cNvPr id="99364" name="Text Box 1067"/>
          <p:cNvSpPr txBox="1">
            <a:spLocks noChangeArrowheads="1"/>
          </p:cNvSpPr>
          <p:nvPr/>
        </p:nvSpPr>
        <p:spPr bwMode="auto">
          <a:xfrm>
            <a:off x="6943725" y="195103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1E16E4"/>
                </a:solidFill>
                <a:latin typeface="Courier New" pitchFamily="49" charset="0"/>
              </a:rPr>
              <a:t>15</a:t>
            </a:r>
          </a:p>
        </p:txBody>
      </p:sp>
      <p:sp>
        <p:nvSpPr>
          <p:cNvPr id="99365" name="Text Box 1068"/>
          <p:cNvSpPr txBox="1">
            <a:spLocks noChangeArrowheads="1"/>
          </p:cNvSpPr>
          <p:nvPr/>
        </p:nvSpPr>
        <p:spPr bwMode="auto">
          <a:xfrm>
            <a:off x="7265988" y="195103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1E16E4"/>
                </a:solidFill>
                <a:latin typeface="Courier New" pitchFamily="49" charset="0"/>
              </a:rPr>
              <a:t>16</a:t>
            </a:r>
          </a:p>
        </p:txBody>
      </p:sp>
      <p:sp>
        <p:nvSpPr>
          <p:cNvPr id="99366" name="Text Box 1069"/>
          <p:cNvSpPr txBox="1">
            <a:spLocks noChangeArrowheads="1"/>
          </p:cNvSpPr>
          <p:nvPr/>
        </p:nvSpPr>
        <p:spPr bwMode="auto">
          <a:xfrm>
            <a:off x="7588250" y="195103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1E16E4"/>
                </a:solidFill>
                <a:latin typeface="Courier New" pitchFamily="49" charset="0"/>
              </a:rPr>
              <a:t>17</a:t>
            </a:r>
          </a:p>
        </p:txBody>
      </p:sp>
      <p:sp>
        <p:nvSpPr>
          <p:cNvPr id="99367" name="Text Box 1070"/>
          <p:cNvSpPr txBox="1">
            <a:spLocks noChangeArrowheads="1"/>
          </p:cNvSpPr>
          <p:nvPr/>
        </p:nvSpPr>
        <p:spPr bwMode="auto">
          <a:xfrm>
            <a:off x="7908925" y="195103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1E16E4"/>
                </a:solidFill>
                <a:latin typeface="Courier New" pitchFamily="49" charset="0"/>
              </a:rPr>
              <a:t>18</a:t>
            </a:r>
          </a:p>
        </p:txBody>
      </p:sp>
      <p:sp>
        <p:nvSpPr>
          <p:cNvPr id="99368" name="Text Box 1071"/>
          <p:cNvSpPr txBox="1">
            <a:spLocks noChangeArrowheads="1"/>
          </p:cNvSpPr>
          <p:nvPr/>
        </p:nvSpPr>
        <p:spPr bwMode="auto">
          <a:xfrm>
            <a:off x="7772400" y="27432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-1</a:t>
            </a:r>
          </a:p>
        </p:txBody>
      </p:sp>
      <p:sp>
        <p:nvSpPr>
          <p:cNvPr id="99369" name="Text Box 1072"/>
          <p:cNvSpPr txBox="1">
            <a:spLocks noChangeArrowheads="1"/>
          </p:cNvSpPr>
          <p:nvPr/>
        </p:nvSpPr>
        <p:spPr bwMode="auto">
          <a:xfrm>
            <a:off x="7458075" y="30480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-2</a:t>
            </a:r>
          </a:p>
        </p:txBody>
      </p:sp>
      <p:sp>
        <p:nvSpPr>
          <p:cNvPr id="99370" name="Text Box 1073"/>
          <p:cNvSpPr txBox="1">
            <a:spLocks noChangeArrowheads="1"/>
          </p:cNvSpPr>
          <p:nvPr/>
        </p:nvSpPr>
        <p:spPr bwMode="auto">
          <a:xfrm>
            <a:off x="7121525" y="27432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-3</a:t>
            </a:r>
          </a:p>
        </p:txBody>
      </p:sp>
      <p:sp>
        <p:nvSpPr>
          <p:cNvPr id="99371" name="Text Box 1074"/>
          <p:cNvSpPr txBox="1">
            <a:spLocks noChangeArrowheads="1"/>
          </p:cNvSpPr>
          <p:nvPr/>
        </p:nvSpPr>
        <p:spPr bwMode="auto">
          <a:xfrm>
            <a:off x="6810375" y="30480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-4</a:t>
            </a:r>
          </a:p>
        </p:txBody>
      </p:sp>
      <p:sp>
        <p:nvSpPr>
          <p:cNvPr id="99372" name="Text Box 1075"/>
          <p:cNvSpPr txBox="1">
            <a:spLocks noChangeArrowheads="1"/>
          </p:cNvSpPr>
          <p:nvPr/>
        </p:nvSpPr>
        <p:spPr bwMode="auto">
          <a:xfrm>
            <a:off x="6469063" y="27432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-5</a:t>
            </a:r>
          </a:p>
        </p:txBody>
      </p:sp>
      <p:sp>
        <p:nvSpPr>
          <p:cNvPr id="99373" name="Text Box 1076"/>
          <p:cNvSpPr txBox="1">
            <a:spLocks noChangeArrowheads="1"/>
          </p:cNvSpPr>
          <p:nvPr/>
        </p:nvSpPr>
        <p:spPr bwMode="auto">
          <a:xfrm>
            <a:off x="6162675" y="30480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-6</a:t>
            </a:r>
          </a:p>
        </p:txBody>
      </p:sp>
      <p:sp>
        <p:nvSpPr>
          <p:cNvPr id="99374" name="Text Box 1077"/>
          <p:cNvSpPr txBox="1">
            <a:spLocks noChangeArrowheads="1"/>
          </p:cNvSpPr>
          <p:nvPr/>
        </p:nvSpPr>
        <p:spPr bwMode="auto">
          <a:xfrm>
            <a:off x="5816600" y="27432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-7</a:t>
            </a:r>
          </a:p>
        </p:txBody>
      </p:sp>
      <p:sp>
        <p:nvSpPr>
          <p:cNvPr id="99375" name="Text Box 1078"/>
          <p:cNvSpPr txBox="1">
            <a:spLocks noChangeArrowheads="1"/>
          </p:cNvSpPr>
          <p:nvPr/>
        </p:nvSpPr>
        <p:spPr bwMode="auto">
          <a:xfrm>
            <a:off x="5514975" y="30480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-8</a:t>
            </a:r>
          </a:p>
        </p:txBody>
      </p:sp>
      <p:sp>
        <p:nvSpPr>
          <p:cNvPr id="99376" name="Text Box 1079"/>
          <p:cNvSpPr txBox="1">
            <a:spLocks noChangeArrowheads="1"/>
          </p:cNvSpPr>
          <p:nvPr/>
        </p:nvSpPr>
        <p:spPr bwMode="auto">
          <a:xfrm>
            <a:off x="5165725" y="27432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-9</a:t>
            </a:r>
          </a:p>
        </p:txBody>
      </p:sp>
      <p:sp>
        <p:nvSpPr>
          <p:cNvPr id="99377" name="Text Box 1080"/>
          <p:cNvSpPr txBox="1">
            <a:spLocks noChangeArrowheads="1"/>
          </p:cNvSpPr>
          <p:nvPr/>
        </p:nvSpPr>
        <p:spPr bwMode="auto">
          <a:xfrm>
            <a:off x="4867275" y="30480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-10</a:t>
            </a:r>
          </a:p>
        </p:txBody>
      </p:sp>
      <p:sp>
        <p:nvSpPr>
          <p:cNvPr id="99378" name="Text Box 1081"/>
          <p:cNvSpPr txBox="1">
            <a:spLocks noChangeArrowheads="1"/>
          </p:cNvSpPr>
          <p:nvPr/>
        </p:nvSpPr>
        <p:spPr bwMode="auto">
          <a:xfrm>
            <a:off x="4513263" y="27432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-11</a:t>
            </a:r>
          </a:p>
        </p:txBody>
      </p:sp>
      <p:sp>
        <p:nvSpPr>
          <p:cNvPr id="99379" name="Text Box 1082"/>
          <p:cNvSpPr txBox="1">
            <a:spLocks noChangeArrowheads="1"/>
          </p:cNvSpPr>
          <p:nvPr/>
        </p:nvSpPr>
        <p:spPr bwMode="auto">
          <a:xfrm>
            <a:off x="4219575" y="30480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-12</a:t>
            </a:r>
          </a:p>
        </p:txBody>
      </p:sp>
      <p:sp>
        <p:nvSpPr>
          <p:cNvPr id="99380" name="Text Box 1083"/>
          <p:cNvSpPr txBox="1">
            <a:spLocks noChangeArrowheads="1"/>
          </p:cNvSpPr>
          <p:nvPr/>
        </p:nvSpPr>
        <p:spPr bwMode="auto">
          <a:xfrm>
            <a:off x="3860800" y="27432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-13</a:t>
            </a:r>
          </a:p>
        </p:txBody>
      </p:sp>
      <p:sp>
        <p:nvSpPr>
          <p:cNvPr id="99381" name="Text Box 1084"/>
          <p:cNvSpPr txBox="1">
            <a:spLocks noChangeArrowheads="1"/>
          </p:cNvSpPr>
          <p:nvPr/>
        </p:nvSpPr>
        <p:spPr bwMode="auto">
          <a:xfrm>
            <a:off x="3571875" y="30480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-14</a:t>
            </a:r>
          </a:p>
        </p:txBody>
      </p:sp>
      <p:sp>
        <p:nvSpPr>
          <p:cNvPr id="99382" name="Text Box 1085"/>
          <p:cNvSpPr txBox="1">
            <a:spLocks noChangeArrowheads="1"/>
          </p:cNvSpPr>
          <p:nvPr/>
        </p:nvSpPr>
        <p:spPr bwMode="auto">
          <a:xfrm>
            <a:off x="3209925" y="27432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-15</a:t>
            </a:r>
          </a:p>
        </p:txBody>
      </p:sp>
      <p:sp>
        <p:nvSpPr>
          <p:cNvPr id="99383" name="Text Box 1086"/>
          <p:cNvSpPr txBox="1">
            <a:spLocks noChangeArrowheads="1"/>
          </p:cNvSpPr>
          <p:nvPr/>
        </p:nvSpPr>
        <p:spPr bwMode="auto">
          <a:xfrm>
            <a:off x="2924175" y="30480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-16</a:t>
            </a:r>
          </a:p>
        </p:txBody>
      </p:sp>
      <p:sp>
        <p:nvSpPr>
          <p:cNvPr id="99384" name="Text Box 1087"/>
          <p:cNvSpPr txBox="1">
            <a:spLocks noChangeArrowheads="1"/>
          </p:cNvSpPr>
          <p:nvPr/>
        </p:nvSpPr>
        <p:spPr bwMode="auto">
          <a:xfrm>
            <a:off x="2557463" y="27432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-17</a:t>
            </a:r>
          </a:p>
        </p:txBody>
      </p:sp>
      <p:sp>
        <p:nvSpPr>
          <p:cNvPr id="99385" name="Text Box 1088"/>
          <p:cNvSpPr txBox="1">
            <a:spLocks noChangeArrowheads="1"/>
          </p:cNvSpPr>
          <p:nvPr/>
        </p:nvSpPr>
        <p:spPr bwMode="auto">
          <a:xfrm>
            <a:off x="2276475" y="30480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-18</a:t>
            </a:r>
          </a:p>
        </p:txBody>
      </p:sp>
      <p:sp>
        <p:nvSpPr>
          <p:cNvPr id="99386" name="Text Box 1089"/>
          <p:cNvSpPr txBox="1">
            <a:spLocks noChangeArrowheads="1"/>
          </p:cNvSpPr>
          <p:nvPr/>
        </p:nvSpPr>
        <p:spPr bwMode="auto">
          <a:xfrm>
            <a:off x="1905000" y="27432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-19</a:t>
            </a:r>
          </a:p>
        </p:txBody>
      </p:sp>
      <p:sp>
        <p:nvSpPr>
          <p:cNvPr id="99387" name="Line 1090"/>
          <p:cNvSpPr>
            <a:spLocks noChangeShapeType="1"/>
          </p:cNvSpPr>
          <p:nvPr/>
        </p:nvSpPr>
        <p:spPr bwMode="auto">
          <a:xfrm>
            <a:off x="2667000" y="2667000"/>
            <a:ext cx="0" cy="381000"/>
          </a:xfrm>
          <a:prstGeom prst="line">
            <a:avLst/>
          </a:prstGeom>
          <a:noFill/>
          <a:ln w="9525">
            <a:solidFill>
              <a:srgbClr val="EB102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9388" name="Line 1091"/>
          <p:cNvSpPr>
            <a:spLocks noChangeShapeType="1"/>
          </p:cNvSpPr>
          <p:nvPr/>
        </p:nvSpPr>
        <p:spPr bwMode="auto">
          <a:xfrm>
            <a:off x="3305175" y="2667000"/>
            <a:ext cx="0" cy="381000"/>
          </a:xfrm>
          <a:prstGeom prst="line">
            <a:avLst/>
          </a:prstGeom>
          <a:noFill/>
          <a:ln w="9525">
            <a:solidFill>
              <a:srgbClr val="EB102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9389" name="Line 1092"/>
          <p:cNvSpPr>
            <a:spLocks noChangeShapeType="1"/>
          </p:cNvSpPr>
          <p:nvPr/>
        </p:nvSpPr>
        <p:spPr bwMode="auto">
          <a:xfrm>
            <a:off x="3962400" y="2763838"/>
            <a:ext cx="0" cy="284162"/>
          </a:xfrm>
          <a:prstGeom prst="line">
            <a:avLst/>
          </a:prstGeom>
          <a:noFill/>
          <a:ln w="9525">
            <a:solidFill>
              <a:srgbClr val="EB102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9390" name="Line 1093"/>
          <p:cNvSpPr>
            <a:spLocks noChangeShapeType="1"/>
          </p:cNvSpPr>
          <p:nvPr/>
        </p:nvSpPr>
        <p:spPr bwMode="auto">
          <a:xfrm>
            <a:off x="4572000" y="2667000"/>
            <a:ext cx="0" cy="381000"/>
          </a:xfrm>
          <a:prstGeom prst="line">
            <a:avLst/>
          </a:prstGeom>
          <a:noFill/>
          <a:ln w="9525">
            <a:solidFill>
              <a:srgbClr val="EB102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9391" name="Line 1094"/>
          <p:cNvSpPr>
            <a:spLocks noChangeShapeType="1"/>
          </p:cNvSpPr>
          <p:nvPr/>
        </p:nvSpPr>
        <p:spPr bwMode="auto">
          <a:xfrm>
            <a:off x="5257800" y="2667000"/>
            <a:ext cx="0" cy="381000"/>
          </a:xfrm>
          <a:prstGeom prst="line">
            <a:avLst/>
          </a:prstGeom>
          <a:noFill/>
          <a:ln w="9525">
            <a:solidFill>
              <a:srgbClr val="EB102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9392" name="Line 1095"/>
          <p:cNvSpPr>
            <a:spLocks noChangeShapeType="1"/>
          </p:cNvSpPr>
          <p:nvPr/>
        </p:nvSpPr>
        <p:spPr bwMode="auto">
          <a:xfrm>
            <a:off x="5905500" y="2667000"/>
            <a:ext cx="0" cy="381000"/>
          </a:xfrm>
          <a:prstGeom prst="line">
            <a:avLst/>
          </a:prstGeom>
          <a:noFill/>
          <a:ln w="9525">
            <a:solidFill>
              <a:srgbClr val="EB102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9393" name="Line 1096"/>
          <p:cNvSpPr>
            <a:spLocks noChangeShapeType="1"/>
          </p:cNvSpPr>
          <p:nvPr/>
        </p:nvSpPr>
        <p:spPr bwMode="auto">
          <a:xfrm>
            <a:off x="6553200" y="2667000"/>
            <a:ext cx="0" cy="381000"/>
          </a:xfrm>
          <a:prstGeom prst="line">
            <a:avLst/>
          </a:prstGeom>
          <a:noFill/>
          <a:ln w="9525">
            <a:solidFill>
              <a:srgbClr val="EB102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9394" name="Line 1097"/>
          <p:cNvSpPr>
            <a:spLocks noChangeShapeType="1"/>
          </p:cNvSpPr>
          <p:nvPr/>
        </p:nvSpPr>
        <p:spPr bwMode="auto">
          <a:xfrm>
            <a:off x="7191375" y="2667000"/>
            <a:ext cx="0" cy="381000"/>
          </a:xfrm>
          <a:prstGeom prst="line">
            <a:avLst/>
          </a:prstGeom>
          <a:noFill/>
          <a:ln w="9525">
            <a:solidFill>
              <a:srgbClr val="EB102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9395" name="Text Box 1098"/>
          <p:cNvSpPr txBox="1">
            <a:spLocks noChangeArrowheads="1"/>
          </p:cNvSpPr>
          <p:nvPr/>
        </p:nvSpPr>
        <p:spPr bwMode="auto">
          <a:xfrm>
            <a:off x="457200" y="3733800"/>
            <a:ext cx="845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a:latin typeface="Times" pitchFamily="-106" charset="0"/>
              </a:rPr>
              <a:t>Negative indices count </a:t>
            </a:r>
            <a:r>
              <a:rPr lang="en-US" i="1">
                <a:solidFill>
                  <a:srgbClr val="B410CE"/>
                </a:solidFill>
                <a:latin typeface="Times" pitchFamily="-106" charset="0"/>
              </a:rPr>
              <a:t>backwards</a:t>
            </a:r>
            <a:r>
              <a:rPr lang="en-US">
                <a:latin typeface="Times" pitchFamily="-106" charset="0"/>
              </a:rPr>
              <a:t> from the end!</a:t>
            </a:r>
          </a:p>
        </p:txBody>
      </p:sp>
      <p:sp>
        <p:nvSpPr>
          <p:cNvPr id="99396" name="Rectangle 1099"/>
          <p:cNvSpPr>
            <a:spLocks noChangeArrowheads="1"/>
          </p:cNvSpPr>
          <p:nvPr/>
        </p:nvSpPr>
        <p:spPr bwMode="auto">
          <a:xfrm>
            <a:off x="2743200" y="4572000"/>
            <a:ext cx="1098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1E16E4"/>
                </a:solidFill>
                <a:latin typeface="Courier New" pitchFamily="49" charset="0"/>
              </a:rPr>
              <a:t>s[-1]</a:t>
            </a:r>
            <a:endParaRPr lang="en-US" b="1">
              <a:latin typeface="Courier New" pitchFamily="49" charset="0"/>
            </a:endParaRPr>
          </a:p>
        </p:txBody>
      </p:sp>
      <p:sp>
        <p:nvSpPr>
          <p:cNvPr id="99397" name="Rectangle 1100"/>
          <p:cNvSpPr>
            <a:spLocks noChangeArrowheads="1"/>
          </p:cNvSpPr>
          <p:nvPr/>
        </p:nvSpPr>
        <p:spPr bwMode="auto">
          <a:xfrm>
            <a:off x="838200" y="4800600"/>
            <a:ext cx="12954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atin typeface="Times" pitchFamily="-106" charset="0"/>
              </a:rPr>
              <a:t>What do these return?</a:t>
            </a:r>
          </a:p>
        </p:txBody>
      </p:sp>
      <p:sp>
        <p:nvSpPr>
          <p:cNvPr id="99398" name="Rectangle 1101"/>
          <p:cNvSpPr>
            <a:spLocks noChangeArrowheads="1"/>
          </p:cNvSpPr>
          <p:nvPr/>
        </p:nvSpPr>
        <p:spPr bwMode="auto">
          <a:xfrm>
            <a:off x="2743200" y="5105400"/>
            <a:ext cx="1647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1E16E4"/>
                </a:solidFill>
                <a:latin typeface="Courier New" pitchFamily="49" charset="0"/>
              </a:rPr>
              <a:t>s[15:-1]</a:t>
            </a:r>
            <a:endParaRPr lang="en-US" b="1">
              <a:latin typeface="Courier New" pitchFamily="49" charset="0"/>
            </a:endParaRPr>
          </a:p>
        </p:txBody>
      </p:sp>
      <p:sp>
        <p:nvSpPr>
          <p:cNvPr id="99399" name="Rectangle 1102"/>
          <p:cNvSpPr>
            <a:spLocks noChangeArrowheads="1"/>
          </p:cNvSpPr>
          <p:nvPr/>
        </p:nvSpPr>
        <p:spPr bwMode="auto">
          <a:xfrm>
            <a:off x="2743200" y="5638800"/>
            <a:ext cx="2012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1E16E4"/>
                </a:solidFill>
                <a:latin typeface="Courier New" pitchFamily="49" charset="0"/>
              </a:rPr>
              <a:t>s[-7:1:-4]</a:t>
            </a:r>
            <a:endParaRPr lang="en-US" b="1">
              <a:latin typeface="Courier New" pitchFamily="49" charset="0"/>
            </a:endParaRPr>
          </a:p>
        </p:txBody>
      </p:sp>
      <p:sp>
        <p:nvSpPr>
          <p:cNvPr id="99400" name="Rectangle 1103"/>
          <p:cNvSpPr>
            <a:spLocks noChangeArrowheads="1"/>
          </p:cNvSpPr>
          <p:nvPr/>
        </p:nvSpPr>
        <p:spPr bwMode="auto">
          <a:xfrm>
            <a:off x="2846388" y="6410325"/>
            <a:ext cx="18002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200">
                <a:solidFill>
                  <a:srgbClr val="067B0E"/>
                </a:solidFill>
                <a:latin typeface="Comic Sans MS" pitchFamily="66" charset="0"/>
              </a:rPr>
              <a:t>can suit any mood…</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90488"/>
            <a:ext cx="1447800" cy="143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5" name="Rectangle 4"/>
          <p:cNvSpPr>
            <a:spLocks noChangeArrowheads="1"/>
          </p:cNvSpPr>
          <p:nvPr/>
        </p:nvSpPr>
        <p:spPr bwMode="auto">
          <a:xfrm>
            <a:off x="4343400" y="5105400"/>
            <a:ext cx="1098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1E16E4"/>
                </a:solidFill>
                <a:latin typeface="Courier New" pitchFamily="49" charset="0"/>
              </a:rPr>
              <a:t>'doe'</a:t>
            </a:r>
            <a:endParaRPr lang="en-US" b="1">
              <a:latin typeface="Courier New" pitchFamily="49" charset="0"/>
            </a:endParaRPr>
          </a:p>
        </p:txBody>
      </p:sp>
      <p:pic>
        <p:nvPicPr>
          <p:cNvPr id="10035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5775325"/>
            <a:ext cx="511175"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7" name="Text Box 6"/>
          <p:cNvSpPr txBox="1">
            <a:spLocks noChangeArrowheads="1"/>
          </p:cNvSpPr>
          <p:nvPr/>
        </p:nvSpPr>
        <p:spPr bwMode="auto">
          <a:xfrm>
            <a:off x="288925" y="6537325"/>
            <a:ext cx="1219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a:solidFill>
                  <a:srgbClr val="067B0E"/>
                </a:solidFill>
                <a:latin typeface="Comic Sans MS" pitchFamily="66" charset="0"/>
              </a:rPr>
              <a:t>I love this one.</a:t>
            </a:r>
          </a:p>
        </p:txBody>
      </p:sp>
      <p:grpSp>
        <p:nvGrpSpPr>
          <p:cNvPr id="100358" name="Group 7"/>
          <p:cNvGrpSpPr>
            <a:grpSpLocks/>
          </p:cNvGrpSpPr>
          <p:nvPr/>
        </p:nvGrpSpPr>
        <p:grpSpPr bwMode="auto">
          <a:xfrm>
            <a:off x="457200" y="1114425"/>
            <a:ext cx="6159500" cy="180975"/>
            <a:chOff x="295" y="1311"/>
            <a:chExt cx="5177" cy="114"/>
          </a:xfrm>
        </p:grpSpPr>
        <p:sp>
          <p:nvSpPr>
            <p:cNvPr id="100394" name="Rectangle 8"/>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00395" name="Rectangle 9"/>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00359" name="Text Box 10"/>
          <p:cNvSpPr txBox="1">
            <a:spLocks noChangeArrowheads="1"/>
          </p:cNvSpPr>
          <p:nvPr/>
        </p:nvSpPr>
        <p:spPr bwMode="auto">
          <a:xfrm>
            <a:off x="1752600" y="26670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b="1">
                <a:latin typeface="Courier New" pitchFamily="49" charset="0"/>
              </a:rPr>
              <a:t>s[ : : ]</a:t>
            </a:r>
          </a:p>
        </p:txBody>
      </p:sp>
      <p:sp>
        <p:nvSpPr>
          <p:cNvPr id="100360" name="Text Box 11"/>
          <p:cNvSpPr txBox="1">
            <a:spLocks noChangeArrowheads="1"/>
          </p:cNvSpPr>
          <p:nvPr/>
        </p:nvSpPr>
        <p:spPr bwMode="auto">
          <a:xfrm>
            <a:off x="3581400" y="2714625"/>
            <a:ext cx="4191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b="1" i="1">
                <a:latin typeface="Times New Roman" pitchFamily="18" charset="0"/>
              </a:rPr>
              <a:t>skip-slices</a:t>
            </a:r>
            <a:r>
              <a:rPr lang="en-US" sz="1800">
                <a:latin typeface="Times New Roman" pitchFamily="18" charset="0"/>
              </a:rPr>
              <a:t>, returning a string subsequence</a:t>
            </a:r>
          </a:p>
        </p:txBody>
      </p:sp>
      <p:sp>
        <p:nvSpPr>
          <p:cNvPr id="100361" name="Text Box 12"/>
          <p:cNvSpPr txBox="1">
            <a:spLocks noChangeArrowheads="1"/>
          </p:cNvSpPr>
          <p:nvPr/>
        </p:nvSpPr>
        <p:spPr bwMode="auto">
          <a:xfrm>
            <a:off x="228600" y="1447800"/>
            <a:ext cx="8763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b="1">
                <a:latin typeface="Courier New" pitchFamily="49" charset="0"/>
              </a:rPr>
              <a:t>s = 'harvey mudd college'</a:t>
            </a:r>
          </a:p>
        </p:txBody>
      </p:sp>
      <p:sp>
        <p:nvSpPr>
          <p:cNvPr id="100362" name="Text Box 13"/>
          <p:cNvSpPr txBox="1">
            <a:spLocks noChangeArrowheads="1"/>
          </p:cNvSpPr>
          <p:nvPr/>
        </p:nvSpPr>
        <p:spPr bwMode="auto">
          <a:xfrm>
            <a:off x="2117725" y="2005013"/>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0</a:t>
            </a:r>
          </a:p>
        </p:txBody>
      </p:sp>
      <p:sp>
        <p:nvSpPr>
          <p:cNvPr id="100363" name="Text Box 14"/>
          <p:cNvSpPr txBox="1">
            <a:spLocks noChangeArrowheads="1"/>
          </p:cNvSpPr>
          <p:nvPr/>
        </p:nvSpPr>
        <p:spPr bwMode="auto">
          <a:xfrm>
            <a:off x="2439988" y="2005013"/>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1</a:t>
            </a:r>
          </a:p>
        </p:txBody>
      </p:sp>
      <p:sp>
        <p:nvSpPr>
          <p:cNvPr id="100364" name="Text Box 15"/>
          <p:cNvSpPr txBox="1">
            <a:spLocks noChangeArrowheads="1"/>
          </p:cNvSpPr>
          <p:nvPr/>
        </p:nvSpPr>
        <p:spPr bwMode="auto">
          <a:xfrm>
            <a:off x="2762250" y="2005013"/>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2</a:t>
            </a:r>
          </a:p>
        </p:txBody>
      </p:sp>
      <p:sp>
        <p:nvSpPr>
          <p:cNvPr id="100365" name="Text Box 16"/>
          <p:cNvSpPr txBox="1">
            <a:spLocks noChangeArrowheads="1"/>
          </p:cNvSpPr>
          <p:nvPr/>
        </p:nvSpPr>
        <p:spPr bwMode="auto">
          <a:xfrm>
            <a:off x="3082925" y="2005013"/>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3</a:t>
            </a:r>
          </a:p>
        </p:txBody>
      </p:sp>
      <p:sp>
        <p:nvSpPr>
          <p:cNvPr id="100366" name="Text Box 17"/>
          <p:cNvSpPr txBox="1">
            <a:spLocks noChangeArrowheads="1"/>
          </p:cNvSpPr>
          <p:nvPr/>
        </p:nvSpPr>
        <p:spPr bwMode="auto">
          <a:xfrm>
            <a:off x="3405188" y="2005013"/>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4</a:t>
            </a:r>
          </a:p>
        </p:txBody>
      </p:sp>
      <p:sp>
        <p:nvSpPr>
          <p:cNvPr id="100367" name="Text Box 18"/>
          <p:cNvSpPr txBox="1">
            <a:spLocks noChangeArrowheads="1"/>
          </p:cNvSpPr>
          <p:nvPr/>
        </p:nvSpPr>
        <p:spPr bwMode="auto">
          <a:xfrm>
            <a:off x="3727450" y="2005013"/>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5</a:t>
            </a:r>
          </a:p>
        </p:txBody>
      </p:sp>
      <p:sp>
        <p:nvSpPr>
          <p:cNvPr id="100368" name="Text Box 19"/>
          <p:cNvSpPr txBox="1">
            <a:spLocks noChangeArrowheads="1"/>
          </p:cNvSpPr>
          <p:nvPr/>
        </p:nvSpPr>
        <p:spPr bwMode="auto">
          <a:xfrm>
            <a:off x="4048125" y="2005013"/>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6</a:t>
            </a:r>
          </a:p>
        </p:txBody>
      </p:sp>
      <p:sp>
        <p:nvSpPr>
          <p:cNvPr id="100369" name="Text Box 20"/>
          <p:cNvSpPr txBox="1">
            <a:spLocks noChangeArrowheads="1"/>
          </p:cNvSpPr>
          <p:nvPr/>
        </p:nvSpPr>
        <p:spPr bwMode="auto">
          <a:xfrm>
            <a:off x="4370388" y="2005013"/>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7</a:t>
            </a:r>
          </a:p>
        </p:txBody>
      </p:sp>
      <p:sp>
        <p:nvSpPr>
          <p:cNvPr id="100370" name="Text Box 21"/>
          <p:cNvSpPr txBox="1">
            <a:spLocks noChangeArrowheads="1"/>
          </p:cNvSpPr>
          <p:nvPr/>
        </p:nvSpPr>
        <p:spPr bwMode="auto">
          <a:xfrm>
            <a:off x="4692650" y="2005013"/>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8</a:t>
            </a:r>
          </a:p>
        </p:txBody>
      </p:sp>
      <p:sp>
        <p:nvSpPr>
          <p:cNvPr id="100371" name="Text Box 22"/>
          <p:cNvSpPr txBox="1">
            <a:spLocks noChangeArrowheads="1"/>
          </p:cNvSpPr>
          <p:nvPr/>
        </p:nvSpPr>
        <p:spPr bwMode="auto">
          <a:xfrm>
            <a:off x="5013325" y="2005013"/>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9</a:t>
            </a:r>
          </a:p>
        </p:txBody>
      </p:sp>
      <p:sp>
        <p:nvSpPr>
          <p:cNvPr id="100372" name="Text Box 23"/>
          <p:cNvSpPr txBox="1">
            <a:spLocks noChangeArrowheads="1"/>
          </p:cNvSpPr>
          <p:nvPr/>
        </p:nvSpPr>
        <p:spPr bwMode="auto">
          <a:xfrm>
            <a:off x="5335588" y="2051050"/>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1E16E4"/>
                </a:solidFill>
                <a:latin typeface="Courier New" pitchFamily="49" charset="0"/>
              </a:rPr>
              <a:t>10</a:t>
            </a:r>
          </a:p>
        </p:txBody>
      </p:sp>
      <p:sp>
        <p:nvSpPr>
          <p:cNvPr id="100373" name="Text Box 24"/>
          <p:cNvSpPr txBox="1">
            <a:spLocks noChangeArrowheads="1"/>
          </p:cNvSpPr>
          <p:nvPr/>
        </p:nvSpPr>
        <p:spPr bwMode="auto">
          <a:xfrm>
            <a:off x="5657850" y="2051050"/>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1E16E4"/>
                </a:solidFill>
                <a:latin typeface="Courier New" pitchFamily="49" charset="0"/>
              </a:rPr>
              <a:t>11</a:t>
            </a:r>
          </a:p>
        </p:txBody>
      </p:sp>
      <p:sp>
        <p:nvSpPr>
          <p:cNvPr id="100374" name="Text Box 25"/>
          <p:cNvSpPr txBox="1">
            <a:spLocks noChangeArrowheads="1"/>
          </p:cNvSpPr>
          <p:nvPr/>
        </p:nvSpPr>
        <p:spPr bwMode="auto">
          <a:xfrm>
            <a:off x="5978525" y="2051050"/>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1E16E4"/>
                </a:solidFill>
                <a:latin typeface="Courier New" pitchFamily="49" charset="0"/>
              </a:rPr>
              <a:t>12</a:t>
            </a:r>
          </a:p>
        </p:txBody>
      </p:sp>
      <p:sp>
        <p:nvSpPr>
          <p:cNvPr id="100375" name="Text Box 26"/>
          <p:cNvSpPr txBox="1">
            <a:spLocks noChangeArrowheads="1"/>
          </p:cNvSpPr>
          <p:nvPr/>
        </p:nvSpPr>
        <p:spPr bwMode="auto">
          <a:xfrm>
            <a:off x="6300788" y="2051050"/>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1E16E4"/>
                </a:solidFill>
                <a:latin typeface="Courier New" pitchFamily="49" charset="0"/>
              </a:rPr>
              <a:t>13</a:t>
            </a:r>
          </a:p>
        </p:txBody>
      </p:sp>
      <p:sp>
        <p:nvSpPr>
          <p:cNvPr id="100376" name="Text Box 27"/>
          <p:cNvSpPr txBox="1">
            <a:spLocks noChangeArrowheads="1"/>
          </p:cNvSpPr>
          <p:nvPr/>
        </p:nvSpPr>
        <p:spPr bwMode="auto">
          <a:xfrm>
            <a:off x="6623050" y="2051050"/>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1E16E4"/>
                </a:solidFill>
                <a:latin typeface="Courier New" pitchFamily="49" charset="0"/>
              </a:rPr>
              <a:t>14</a:t>
            </a:r>
          </a:p>
        </p:txBody>
      </p:sp>
      <p:sp>
        <p:nvSpPr>
          <p:cNvPr id="100377" name="Text Box 28"/>
          <p:cNvSpPr txBox="1">
            <a:spLocks noChangeArrowheads="1"/>
          </p:cNvSpPr>
          <p:nvPr/>
        </p:nvSpPr>
        <p:spPr bwMode="auto">
          <a:xfrm>
            <a:off x="6943725" y="2051050"/>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1E16E4"/>
                </a:solidFill>
                <a:latin typeface="Courier New" pitchFamily="49" charset="0"/>
              </a:rPr>
              <a:t>15</a:t>
            </a:r>
          </a:p>
        </p:txBody>
      </p:sp>
      <p:sp>
        <p:nvSpPr>
          <p:cNvPr id="100378" name="Text Box 29"/>
          <p:cNvSpPr txBox="1">
            <a:spLocks noChangeArrowheads="1"/>
          </p:cNvSpPr>
          <p:nvPr/>
        </p:nvSpPr>
        <p:spPr bwMode="auto">
          <a:xfrm>
            <a:off x="7265988" y="2051050"/>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1E16E4"/>
                </a:solidFill>
                <a:latin typeface="Courier New" pitchFamily="49" charset="0"/>
              </a:rPr>
              <a:t>16</a:t>
            </a:r>
          </a:p>
        </p:txBody>
      </p:sp>
      <p:sp>
        <p:nvSpPr>
          <p:cNvPr id="100379" name="Text Box 30"/>
          <p:cNvSpPr txBox="1">
            <a:spLocks noChangeArrowheads="1"/>
          </p:cNvSpPr>
          <p:nvPr/>
        </p:nvSpPr>
        <p:spPr bwMode="auto">
          <a:xfrm>
            <a:off x="7588250" y="2051050"/>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1E16E4"/>
                </a:solidFill>
                <a:latin typeface="Courier New" pitchFamily="49" charset="0"/>
              </a:rPr>
              <a:t>17</a:t>
            </a:r>
          </a:p>
        </p:txBody>
      </p:sp>
      <p:sp>
        <p:nvSpPr>
          <p:cNvPr id="100380" name="Text Box 31"/>
          <p:cNvSpPr txBox="1">
            <a:spLocks noChangeArrowheads="1"/>
          </p:cNvSpPr>
          <p:nvPr/>
        </p:nvSpPr>
        <p:spPr bwMode="auto">
          <a:xfrm>
            <a:off x="7908925" y="2051050"/>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1E16E4"/>
                </a:solidFill>
                <a:latin typeface="Courier New" pitchFamily="49" charset="0"/>
              </a:rPr>
              <a:t>18</a:t>
            </a:r>
          </a:p>
        </p:txBody>
      </p:sp>
      <p:sp>
        <p:nvSpPr>
          <p:cNvPr id="100381" name="Text Box 32"/>
          <p:cNvSpPr txBox="1">
            <a:spLocks noChangeArrowheads="1"/>
          </p:cNvSpPr>
          <p:nvPr/>
        </p:nvSpPr>
        <p:spPr bwMode="auto">
          <a:xfrm>
            <a:off x="533400" y="228600"/>
            <a:ext cx="3048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000" i="1">
                <a:latin typeface="Times" pitchFamily="-106" charset="0"/>
              </a:rPr>
              <a:t>Skip-Slicing</a:t>
            </a:r>
          </a:p>
        </p:txBody>
      </p:sp>
      <p:grpSp>
        <p:nvGrpSpPr>
          <p:cNvPr id="100382" name="Group 33"/>
          <p:cNvGrpSpPr>
            <a:grpSpLocks/>
          </p:cNvGrpSpPr>
          <p:nvPr/>
        </p:nvGrpSpPr>
        <p:grpSpPr bwMode="auto">
          <a:xfrm>
            <a:off x="8458200" y="1114425"/>
            <a:ext cx="368300" cy="180975"/>
            <a:chOff x="295" y="1311"/>
            <a:chExt cx="5177" cy="114"/>
          </a:xfrm>
        </p:grpSpPr>
        <p:sp>
          <p:nvSpPr>
            <p:cNvPr id="100392" name="Rectangle 3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00393" name="Rectangle 3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00383" name="Freeform 36"/>
          <p:cNvSpPr>
            <a:spLocks/>
          </p:cNvSpPr>
          <p:nvPr/>
        </p:nvSpPr>
        <p:spPr bwMode="auto">
          <a:xfrm flipH="1">
            <a:off x="2995613" y="3035300"/>
            <a:ext cx="752475" cy="317500"/>
          </a:xfrm>
          <a:custGeom>
            <a:avLst/>
            <a:gdLst>
              <a:gd name="T0" fmla="*/ 0 w 256"/>
              <a:gd name="T1" fmla="*/ 2147483647 h 200"/>
              <a:gd name="T2" fmla="*/ 2147483647 w 256"/>
              <a:gd name="T3" fmla="*/ 2147483647 h 200"/>
              <a:gd name="T4" fmla="*/ 2147483647 w 256"/>
              <a:gd name="T5" fmla="*/ 2147483647 h 200"/>
              <a:gd name="T6" fmla="*/ 2147483647 w 256"/>
              <a:gd name="T7" fmla="*/ 2147483647 h 200"/>
              <a:gd name="T8" fmla="*/ 2147483647 w 256"/>
              <a:gd name="T9" fmla="*/ 2147483647 h 200"/>
              <a:gd name="T10" fmla="*/ 2147483647 w 256"/>
              <a:gd name="T11" fmla="*/ 2147483647 h 200"/>
              <a:gd name="T12" fmla="*/ 2147483647 w 256"/>
              <a:gd name="T13" fmla="*/ 2147483647 h 200"/>
              <a:gd name="T14" fmla="*/ 2147483647 w 256"/>
              <a:gd name="T15" fmla="*/ 0 h 200"/>
              <a:gd name="T16" fmla="*/ 0 60000 65536"/>
              <a:gd name="T17" fmla="*/ 0 60000 65536"/>
              <a:gd name="T18" fmla="*/ 0 60000 65536"/>
              <a:gd name="T19" fmla="*/ 0 60000 65536"/>
              <a:gd name="T20" fmla="*/ 0 60000 65536"/>
              <a:gd name="T21" fmla="*/ 0 60000 65536"/>
              <a:gd name="T22" fmla="*/ 0 60000 65536"/>
              <a:gd name="T23" fmla="*/ 0 60000 65536"/>
              <a:gd name="T24" fmla="*/ 0 w 256"/>
              <a:gd name="T25" fmla="*/ 0 h 200"/>
              <a:gd name="T26" fmla="*/ 256 w 256"/>
              <a:gd name="T27" fmla="*/ 200 h 2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6" h="200">
                <a:moveTo>
                  <a:pt x="0" y="200"/>
                </a:moveTo>
                <a:cubicBezTo>
                  <a:pt x="63" y="192"/>
                  <a:pt x="31" y="199"/>
                  <a:pt x="85" y="182"/>
                </a:cubicBezTo>
                <a:cubicBezTo>
                  <a:pt x="91" y="179"/>
                  <a:pt x="104" y="176"/>
                  <a:pt x="104" y="176"/>
                </a:cubicBezTo>
                <a:cubicBezTo>
                  <a:pt x="124" y="162"/>
                  <a:pt x="140" y="157"/>
                  <a:pt x="164" y="152"/>
                </a:cubicBezTo>
                <a:cubicBezTo>
                  <a:pt x="177" y="131"/>
                  <a:pt x="186" y="122"/>
                  <a:pt x="207" y="109"/>
                </a:cubicBezTo>
                <a:cubicBezTo>
                  <a:pt x="217" y="77"/>
                  <a:pt x="209" y="96"/>
                  <a:pt x="237" y="55"/>
                </a:cubicBezTo>
                <a:cubicBezTo>
                  <a:pt x="241" y="49"/>
                  <a:pt x="249" y="37"/>
                  <a:pt x="249" y="37"/>
                </a:cubicBezTo>
                <a:cubicBezTo>
                  <a:pt x="256" y="12"/>
                  <a:pt x="255" y="24"/>
                  <a:pt x="255" y="0"/>
                </a:cubicBezTo>
              </a:path>
            </a:pathLst>
          </a:custGeom>
          <a:noFill/>
          <a:ln w="19050">
            <a:solidFill>
              <a:srgbClr val="B410CE"/>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0384" name="Text Box 37"/>
          <p:cNvSpPr txBox="1">
            <a:spLocks noChangeArrowheads="1"/>
          </p:cNvSpPr>
          <p:nvPr/>
        </p:nvSpPr>
        <p:spPr bwMode="auto">
          <a:xfrm>
            <a:off x="3733800" y="3124200"/>
            <a:ext cx="487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a:solidFill>
                  <a:srgbClr val="B410CE"/>
                </a:solidFill>
              </a:rPr>
              <a:t>the third index is the stride length</a:t>
            </a:r>
          </a:p>
        </p:txBody>
      </p:sp>
      <p:sp>
        <p:nvSpPr>
          <p:cNvPr id="100385" name="Text Box 38"/>
          <p:cNvSpPr txBox="1">
            <a:spLocks noChangeArrowheads="1"/>
          </p:cNvSpPr>
          <p:nvPr/>
        </p:nvSpPr>
        <p:spPr bwMode="auto">
          <a:xfrm>
            <a:off x="7162800" y="3657600"/>
            <a:ext cx="1600200" cy="346075"/>
          </a:xfrm>
          <a:prstGeom prst="rect">
            <a:avLst/>
          </a:prstGeom>
          <a:noFill/>
          <a:ln w="9525">
            <a:solidFill>
              <a:srgbClr val="B410CE"/>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a:solidFill>
                  <a:srgbClr val="B410CE"/>
                </a:solidFill>
              </a:rPr>
              <a:t>it defaults to 1</a:t>
            </a:r>
          </a:p>
        </p:txBody>
      </p:sp>
      <p:sp>
        <p:nvSpPr>
          <p:cNvPr id="100386" name="Text Box 39"/>
          <p:cNvSpPr txBox="1">
            <a:spLocks noChangeArrowheads="1"/>
          </p:cNvSpPr>
          <p:nvPr/>
        </p:nvSpPr>
        <p:spPr bwMode="auto">
          <a:xfrm>
            <a:off x="1524000" y="5105400"/>
            <a:ext cx="2438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a:latin typeface="Times" pitchFamily="-106" charset="0"/>
              </a:rPr>
              <a:t>What slice returns</a:t>
            </a:r>
          </a:p>
        </p:txBody>
      </p:sp>
      <p:sp>
        <p:nvSpPr>
          <p:cNvPr id="100387" name="Rectangle 40"/>
          <p:cNvSpPr>
            <a:spLocks noChangeArrowheads="1"/>
          </p:cNvSpPr>
          <p:nvPr/>
        </p:nvSpPr>
        <p:spPr bwMode="auto">
          <a:xfrm>
            <a:off x="1447800" y="4419600"/>
            <a:ext cx="2676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1E16E4"/>
                </a:solidFill>
                <a:latin typeface="Courier New" pitchFamily="49" charset="0"/>
              </a:rPr>
              <a:t>s[1:5:2]</a:t>
            </a:r>
            <a:r>
              <a:rPr lang="en-US" b="1">
                <a:latin typeface="Courier New" pitchFamily="49" charset="0"/>
              </a:rPr>
              <a:t> </a:t>
            </a:r>
            <a:r>
              <a:rPr lang="en-US">
                <a:latin typeface="Times" pitchFamily="-106" charset="0"/>
              </a:rPr>
              <a:t>returns</a:t>
            </a:r>
            <a:endParaRPr lang="en-US" b="1">
              <a:latin typeface="Courier New" pitchFamily="49" charset="0"/>
            </a:endParaRPr>
          </a:p>
        </p:txBody>
      </p:sp>
      <p:sp>
        <p:nvSpPr>
          <p:cNvPr id="100388" name="Text Box 41"/>
          <p:cNvSpPr txBox="1">
            <a:spLocks noChangeArrowheads="1"/>
          </p:cNvSpPr>
          <p:nvPr/>
        </p:nvSpPr>
        <p:spPr bwMode="auto">
          <a:xfrm>
            <a:off x="1524000" y="5791200"/>
            <a:ext cx="24384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a:latin typeface="Times" pitchFamily="-106" charset="0"/>
              </a:rPr>
              <a:t>What does this slice return?</a:t>
            </a:r>
          </a:p>
        </p:txBody>
      </p:sp>
      <p:sp>
        <p:nvSpPr>
          <p:cNvPr id="100389" name="Rectangle 42"/>
          <p:cNvSpPr>
            <a:spLocks noChangeArrowheads="1"/>
          </p:cNvSpPr>
          <p:nvPr/>
        </p:nvSpPr>
        <p:spPr bwMode="auto">
          <a:xfrm>
            <a:off x="4343400" y="5943600"/>
            <a:ext cx="14652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1E16E4"/>
                </a:solidFill>
                <a:latin typeface="Courier New" pitchFamily="49" charset="0"/>
              </a:rPr>
              <a:t>s[1::6]</a:t>
            </a:r>
            <a:endParaRPr lang="en-US" b="1">
              <a:latin typeface="Courier New" pitchFamily="49" charset="0"/>
            </a:endParaRPr>
          </a:p>
        </p:txBody>
      </p:sp>
      <p:sp>
        <p:nvSpPr>
          <p:cNvPr id="100390" name="Text Box 43"/>
          <p:cNvSpPr txBox="1">
            <a:spLocks noChangeArrowheads="1"/>
          </p:cNvSpPr>
          <p:nvPr/>
        </p:nvSpPr>
        <p:spPr bwMode="auto">
          <a:xfrm>
            <a:off x="3505200" y="273050"/>
            <a:ext cx="2971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b="1">
                <a:solidFill>
                  <a:srgbClr val="990000"/>
                </a:solidFill>
                <a:latin typeface="Maiandra GD" pitchFamily="34" charset="0"/>
              </a:rPr>
              <a:t>if you don't want your neighbor to get any…</a:t>
            </a:r>
          </a:p>
        </p:txBody>
      </p:sp>
      <p:sp>
        <p:nvSpPr>
          <p:cNvPr id="100391" name="Text Box 44"/>
          <p:cNvSpPr txBox="1">
            <a:spLocks noChangeArrowheads="1"/>
          </p:cNvSpPr>
          <p:nvPr/>
        </p:nvSpPr>
        <p:spPr bwMode="auto">
          <a:xfrm>
            <a:off x="1752600" y="40386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a:t>I do this one…</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1378" name="Group 2"/>
          <p:cNvGrpSpPr>
            <a:grpSpLocks/>
          </p:cNvGrpSpPr>
          <p:nvPr/>
        </p:nvGrpSpPr>
        <p:grpSpPr bwMode="auto">
          <a:xfrm>
            <a:off x="609600" y="1114425"/>
            <a:ext cx="7924800" cy="180975"/>
            <a:chOff x="295" y="1311"/>
            <a:chExt cx="5177" cy="114"/>
          </a:xfrm>
        </p:grpSpPr>
        <p:sp>
          <p:nvSpPr>
            <p:cNvPr id="101383"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01384"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01379" name="Text Box 5"/>
          <p:cNvSpPr txBox="1">
            <a:spLocks noChangeArrowheads="1"/>
          </p:cNvSpPr>
          <p:nvPr/>
        </p:nvSpPr>
        <p:spPr bwMode="auto">
          <a:xfrm>
            <a:off x="838200" y="228600"/>
            <a:ext cx="7467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000">
                <a:latin typeface="Times" pitchFamily="-106" charset="0"/>
              </a:rPr>
              <a:t>Inside the machine…</a:t>
            </a:r>
          </a:p>
        </p:txBody>
      </p:sp>
      <p:sp>
        <p:nvSpPr>
          <p:cNvPr id="101380" name="Text Box 6"/>
          <p:cNvSpPr txBox="1">
            <a:spLocks noChangeArrowheads="1"/>
          </p:cNvSpPr>
          <p:nvPr/>
        </p:nvSpPr>
        <p:spPr bwMode="auto">
          <a:xfrm>
            <a:off x="3962400" y="1571625"/>
            <a:ext cx="4038600"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70000"/>
              </a:lnSpc>
              <a:spcBef>
                <a:spcPct val="50000"/>
              </a:spcBef>
            </a:pPr>
            <a:r>
              <a:rPr lang="en-US" b="1">
                <a:latin typeface="Courier New" pitchFamily="49" charset="0"/>
              </a:rPr>
              <a:t>x = 41</a:t>
            </a:r>
          </a:p>
          <a:p>
            <a:pPr>
              <a:lnSpc>
                <a:spcPct val="70000"/>
              </a:lnSpc>
              <a:spcBef>
                <a:spcPct val="50000"/>
              </a:spcBef>
            </a:pPr>
            <a:r>
              <a:rPr lang="en-US" b="1">
                <a:latin typeface="Courier New" pitchFamily="49" charset="0"/>
              </a:rPr>
              <a:t>x = x + 1 </a:t>
            </a:r>
          </a:p>
        </p:txBody>
      </p:sp>
      <p:sp>
        <p:nvSpPr>
          <p:cNvPr id="101381" name="Text Box 7"/>
          <p:cNvSpPr txBox="1">
            <a:spLocks noChangeArrowheads="1"/>
          </p:cNvSpPr>
          <p:nvPr/>
        </p:nvSpPr>
        <p:spPr bwMode="auto">
          <a:xfrm>
            <a:off x="228600" y="2743200"/>
            <a:ext cx="5105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a:solidFill>
                  <a:srgbClr val="0000DF"/>
                </a:solidFill>
                <a:latin typeface="Comic Sans MS" pitchFamily="66" charset="0"/>
              </a:rPr>
              <a:t>What is happening behind the scenes:</a:t>
            </a:r>
          </a:p>
        </p:txBody>
      </p:sp>
      <p:sp>
        <p:nvSpPr>
          <p:cNvPr id="101382" name="Text Box 8"/>
          <p:cNvSpPr txBox="1">
            <a:spLocks noChangeArrowheads="1"/>
          </p:cNvSpPr>
          <p:nvPr/>
        </p:nvSpPr>
        <p:spPr bwMode="auto">
          <a:xfrm>
            <a:off x="228600" y="1524000"/>
            <a:ext cx="3657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a:solidFill>
                  <a:srgbClr val="0000DF"/>
                </a:solidFill>
                <a:latin typeface="Comic Sans MS" pitchFamily="66" charset="0"/>
              </a:rPr>
              <a:t>What's happening in python:</a:t>
            </a:r>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02" name="Group 2"/>
          <p:cNvGrpSpPr>
            <a:grpSpLocks/>
          </p:cNvGrpSpPr>
          <p:nvPr/>
        </p:nvGrpSpPr>
        <p:grpSpPr bwMode="auto">
          <a:xfrm>
            <a:off x="609600" y="1114425"/>
            <a:ext cx="7924800" cy="180975"/>
            <a:chOff x="295" y="1311"/>
            <a:chExt cx="5177" cy="114"/>
          </a:xfrm>
        </p:grpSpPr>
        <p:sp>
          <p:nvSpPr>
            <p:cNvPr id="102454"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02455"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02403" name="Text Box 5"/>
          <p:cNvSpPr txBox="1">
            <a:spLocks noChangeArrowheads="1"/>
          </p:cNvSpPr>
          <p:nvPr/>
        </p:nvSpPr>
        <p:spPr bwMode="auto">
          <a:xfrm>
            <a:off x="838200" y="228600"/>
            <a:ext cx="7467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000">
                <a:latin typeface="Times" pitchFamily="-106" charset="0"/>
              </a:rPr>
              <a:t>Inside the machine…</a:t>
            </a:r>
          </a:p>
        </p:txBody>
      </p:sp>
      <p:sp>
        <p:nvSpPr>
          <p:cNvPr id="102404" name="Text Box 6"/>
          <p:cNvSpPr txBox="1">
            <a:spLocks noChangeArrowheads="1"/>
          </p:cNvSpPr>
          <p:nvPr/>
        </p:nvSpPr>
        <p:spPr bwMode="auto">
          <a:xfrm>
            <a:off x="3962400" y="1571625"/>
            <a:ext cx="4038600"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70000"/>
              </a:lnSpc>
              <a:spcBef>
                <a:spcPct val="50000"/>
              </a:spcBef>
            </a:pPr>
            <a:r>
              <a:rPr lang="en-US" b="1">
                <a:latin typeface="Courier New" pitchFamily="49" charset="0"/>
              </a:rPr>
              <a:t>x = 41</a:t>
            </a:r>
          </a:p>
          <a:p>
            <a:pPr>
              <a:lnSpc>
                <a:spcPct val="70000"/>
              </a:lnSpc>
              <a:spcBef>
                <a:spcPct val="50000"/>
              </a:spcBef>
            </a:pPr>
            <a:r>
              <a:rPr lang="en-US" b="1">
                <a:latin typeface="Courier New" pitchFamily="49" charset="0"/>
              </a:rPr>
              <a:t>x = x + 1 </a:t>
            </a:r>
          </a:p>
        </p:txBody>
      </p:sp>
      <p:sp>
        <p:nvSpPr>
          <p:cNvPr id="102405" name="Text Box 7"/>
          <p:cNvSpPr txBox="1">
            <a:spLocks noChangeArrowheads="1"/>
          </p:cNvSpPr>
          <p:nvPr/>
        </p:nvSpPr>
        <p:spPr bwMode="auto">
          <a:xfrm>
            <a:off x="228600" y="2743200"/>
            <a:ext cx="5105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a:solidFill>
                  <a:srgbClr val="0000DF"/>
                </a:solidFill>
                <a:latin typeface="Comic Sans MS" pitchFamily="66" charset="0"/>
              </a:rPr>
              <a:t>What is happening behind the scenes:</a:t>
            </a:r>
          </a:p>
        </p:txBody>
      </p:sp>
      <p:sp>
        <p:nvSpPr>
          <p:cNvPr id="102406" name="Text Box 8"/>
          <p:cNvSpPr txBox="1">
            <a:spLocks noChangeArrowheads="1"/>
          </p:cNvSpPr>
          <p:nvPr/>
        </p:nvSpPr>
        <p:spPr bwMode="auto">
          <a:xfrm>
            <a:off x="228600" y="1524000"/>
            <a:ext cx="3657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a:solidFill>
                  <a:srgbClr val="0000DF"/>
                </a:solidFill>
                <a:latin typeface="Comic Sans MS" pitchFamily="66" charset="0"/>
              </a:rPr>
              <a:t>What's happening in python:</a:t>
            </a:r>
          </a:p>
        </p:txBody>
      </p:sp>
      <p:pic>
        <p:nvPicPr>
          <p:cNvPr id="102407" name="Picture 9" descr="MathFacul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3352800"/>
            <a:ext cx="5562600" cy="317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408" name="Group 10"/>
          <p:cNvGrpSpPr>
            <a:grpSpLocks/>
          </p:cNvGrpSpPr>
          <p:nvPr/>
        </p:nvGrpSpPr>
        <p:grpSpPr bwMode="auto">
          <a:xfrm>
            <a:off x="5943600" y="3200400"/>
            <a:ext cx="293688" cy="422275"/>
            <a:chOff x="4472" y="1644"/>
            <a:chExt cx="185" cy="266"/>
          </a:xfrm>
        </p:grpSpPr>
        <p:sp>
          <p:nvSpPr>
            <p:cNvPr id="102452" name="Freeform 11"/>
            <p:cNvSpPr>
              <a:spLocks/>
            </p:cNvSpPr>
            <p:nvPr/>
          </p:nvSpPr>
          <p:spPr bwMode="auto">
            <a:xfrm>
              <a:off x="4472" y="1707"/>
              <a:ext cx="185" cy="203"/>
            </a:xfrm>
            <a:custGeom>
              <a:avLst/>
              <a:gdLst>
                <a:gd name="T0" fmla="*/ 83 w 185"/>
                <a:gd name="T1" fmla="*/ 12 h 203"/>
                <a:gd name="T2" fmla="*/ 30 w 185"/>
                <a:gd name="T3" fmla="*/ 108 h 203"/>
                <a:gd name="T4" fmla="*/ 12 w 185"/>
                <a:gd name="T5" fmla="*/ 150 h 203"/>
                <a:gd name="T6" fmla="*/ 0 w 185"/>
                <a:gd name="T7" fmla="*/ 185 h 203"/>
                <a:gd name="T8" fmla="*/ 185 w 185"/>
                <a:gd name="T9" fmla="*/ 197 h 203"/>
                <a:gd name="T10" fmla="*/ 143 w 185"/>
                <a:gd name="T11" fmla="*/ 90 h 203"/>
                <a:gd name="T12" fmla="*/ 89 w 185"/>
                <a:gd name="T13" fmla="*/ 0 h 203"/>
                <a:gd name="T14" fmla="*/ 83 w 185"/>
                <a:gd name="T15" fmla="*/ 12 h 203"/>
                <a:gd name="T16" fmla="*/ 0 60000 65536"/>
                <a:gd name="T17" fmla="*/ 0 60000 65536"/>
                <a:gd name="T18" fmla="*/ 0 60000 65536"/>
                <a:gd name="T19" fmla="*/ 0 60000 65536"/>
                <a:gd name="T20" fmla="*/ 0 60000 65536"/>
                <a:gd name="T21" fmla="*/ 0 60000 65536"/>
                <a:gd name="T22" fmla="*/ 0 60000 65536"/>
                <a:gd name="T23" fmla="*/ 0 60000 65536"/>
                <a:gd name="T24" fmla="*/ 0 w 185"/>
                <a:gd name="T25" fmla="*/ 0 h 203"/>
                <a:gd name="T26" fmla="*/ 185 w 185"/>
                <a:gd name="T27" fmla="*/ 203 h 20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5" h="203">
                  <a:moveTo>
                    <a:pt x="83" y="12"/>
                  </a:moveTo>
                  <a:cubicBezTo>
                    <a:pt x="71" y="47"/>
                    <a:pt x="52" y="78"/>
                    <a:pt x="30" y="108"/>
                  </a:cubicBezTo>
                  <a:cubicBezTo>
                    <a:pt x="14" y="168"/>
                    <a:pt x="35" y="98"/>
                    <a:pt x="12" y="150"/>
                  </a:cubicBezTo>
                  <a:cubicBezTo>
                    <a:pt x="6" y="161"/>
                    <a:pt x="0" y="185"/>
                    <a:pt x="0" y="185"/>
                  </a:cubicBezTo>
                  <a:cubicBezTo>
                    <a:pt x="65" y="196"/>
                    <a:pt x="118" y="203"/>
                    <a:pt x="185" y="197"/>
                  </a:cubicBezTo>
                  <a:cubicBezTo>
                    <a:pt x="172" y="161"/>
                    <a:pt x="151" y="125"/>
                    <a:pt x="143" y="90"/>
                  </a:cubicBezTo>
                  <a:cubicBezTo>
                    <a:pt x="134" y="55"/>
                    <a:pt x="125" y="12"/>
                    <a:pt x="89" y="0"/>
                  </a:cubicBezTo>
                  <a:cubicBezTo>
                    <a:pt x="82" y="19"/>
                    <a:pt x="83" y="24"/>
                    <a:pt x="83" y="12"/>
                  </a:cubicBezTo>
                  <a:close/>
                </a:path>
              </a:pathLst>
            </a:custGeom>
            <a:solidFill>
              <a:srgbClr val="FF890C"/>
            </a:solidFill>
            <a:ln w="19050">
              <a:solidFill>
                <a:srgbClr val="FF111C"/>
              </a:solidFill>
              <a:round/>
              <a:headEnd/>
              <a:tailEnd/>
            </a:ln>
          </p:spPr>
          <p:txBody>
            <a:bodyPr wrap="none" anchor="ctr"/>
            <a:lstStyle/>
            <a:p>
              <a:endParaRPr lang="en-US"/>
            </a:p>
          </p:txBody>
        </p:sp>
        <p:sp>
          <p:nvSpPr>
            <p:cNvPr id="155660" name="AutoShape 12"/>
            <p:cNvSpPr>
              <a:spLocks noChangeArrowheads="1"/>
            </p:cNvSpPr>
            <p:nvPr/>
          </p:nvSpPr>
          <p:spPr bwMode="auto">
            <a:xfrm>
              <a:off x="4519" y="1644"/>
              <a:ext cx="96" cy="96"/>
            </a:xfrm>
            <a:prstGeom prst="star5">
              <a:avLst/>
            </a:prstGeom>
            <a:solidFill>
              <a:srgbClr val="F6FF1D"/>
            </a:solidFill>
            <a:ln w="9525">
              <a:solidFill>
                <a:schemeClr val="tx1"/>
              </a:solidFill>
              <a:miter lim="800000"/>
              <a:headEnd/>
              <a:tailEnd/>
            </a:ln>
            <a:effectLst/>
          </p:spPr>
          <p:txBody>
            <a:bodyPr wrap="none" anchor="ctr"/>
            <a:lstStyle/>
            <a:p>
              <a:pPr>
                <a:defRPr/>
              </a:pPr>
              <a:endParaRPr lang="en-US">
                <a:ea typeface="ＭＳ Ｐゴシック" pitchFamily="1" charset="-128"/>
              </a:endParaRPr>
            </a:p>
          </p:txBody>
        </p:sp>
      </p:grpSp>
      <p:grpSp>
        <p:nvGrpSpPr>
          <p:cNvPr id="102409" name="Group 13"/>
          <p:cNvGrpSpPr>
            <a:grpSpLocks/>
          </p:cNvGrpSpPr>
          <p:nvPr/>
        </p:nvGrpSpPr>
        <p:grpSpPr bwMode="auto">
          <a:xfrm>
            <a:off x="6705600" y="3276600"/>
            <a:ext cx="293688" cy="422275"/>
            <a:chOff x="4472" y="1644"/>
            <a:chExt cx="185" cy="266"/>
          </a:xfrm>
        </p:grpSpPr>
        <p:sp>
          <p:nvSpPr>
            <p:cNvPr id="102450" name="Freeform 14"/>
            <p:cNvSpPr>
              <a:spLocks/>
            </p:cNvSpPr>
            <p:nvPr/>
          </p:nvSpPr>
          <p:spPr bwMode="auto">
            <a:xfrm>
              <a:off x="4472" y="1707"/>
              <a:ext cx="185" cy="203"/>
            </a:xfrm>
            <a:custGeom>
              <a:avLst/>
              <a:gdLst>
                <a:gd name="T0" fmla="*/ 83 w 185"/>
                <a:gd name="T1" fmla="*/ 12 h 203"/>
                <a:gd name="T2" fmla="*/ 30 w 185"/>
                <a:gd name="T3" fmla="*/ 108 h 203"/>
                <a:gd name="T4" fmla="*/ 12 w 185"/>
                <a:gd name="T5" fmla="*/ 150 h 203"/>
                <a:gd name="T6" fmla="*/ 0 w 185"/>
                <a:gd name="T7" fmla="*/ 185 h 203"/>
                <a:gd name="T8" fmla="*/ 185 w 185"/>
                <a:gd name="T9" fmla="*/ 197 h 203"/>
                <a:gd name="T10" fmla="*/ 143 w 185"/>
                <a:gd name="T11" fmla="*/ 90 h 203"/>
                <a:gd name="T12" fmla="*/ 89 w 185"/>
                <a:gd name="T13" fmla="*/ 0 h 203"/>
                <a:gd name="T14" fmla="*/ 83 w 185"/>
                <a:gd name="T15" fmla="*/ 12 h 203"/>
                <a:gd name="T16" fmla="*/ 0 60000 65536"/>
                <a:gd name="T17" fmla="*/ 0 60000 65536"/>
                <a:gd name="T18" fmla="*/ 0 60000 65536"/>
                <a:gd name="T19" fmla="*/ 0 60000 65536"/>
                <a:gd name="T20" fmla="*/ 0 60000 65536"/>
                <a:gd name="T21" fmla="*/ 0 60000 65536"/>
                <a:gd name="T22" fmla="*/ 0 60000 65536"/>
                <a:gd name="T23" fmla="*/ 0 60000 65536"/>
                <a:gd name="T24" fmla="*/ 0 w 185"/>
                <a:gd name="T25" fmla="*/ 0 h 203"/>
                <a:gd name="T26" fmla="*/ 185 w 185"/>
                <a:gd name="T27" fmla="*/ 203 h 20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5" h="203">
                  <a:moveTo>
                    <a:pt x="83" y="12"/>
                  </a:moveTo>
                  <a:cubicBezTo>
                    <a:pt x="71" y="47"/>
                    <a:pt x="52" y="78"/>
                    <a:pt x="30" y="108"/>
                  </a:cubicBezTo>
                  <a:cubicBezTo>
                    <a:pt x="14" y="168"/>
                    <a:pt x="35" y="98"/>
                    <a:pt x="12" y="150"/>
                  </a:cubicBezTo>
                  <a:cubicBezTo>
                    <a:pt x="6" y="161"/>
                    <a:pt x="0" y="185"/>
                    <a:pt x="0" y="185"/>
                  </a:cubicBezTo>
                  <a:cubicBezTo>
                    <a:pt x="65" y="196"/>
                    <a:pt x="118" y="203"/>
                    <a:pt x="185" y="197"/>
                  </a:cubicBezTo>
                  <a:cubicBezTo>
                    <a:pt x="172" y="161"/>
                    <a:pt x="151" y="125"/>
                    <a:pt x="143" y="90"/>
                  </a:cubicBezTo>
                  <a:cubicBezTo>
                    <a:pt x="134" y="55"/>
                    <a:pt x="125" y="12"/>
                    <a:pt x="89" y="0"/>
                  </a:cubicBezTo>
                  <a:cubicBezTo>
                    <a:pt x="82" y="19"/>
                    <a:pt x="83" y="24"/>
                    <a:pt x="83" y="12"/>
                  </a:cubicBezTo>
                  <a:close/>
                </a:path>
              </a:pathLst>
            </a:custGeom>
            <a:solidFill>
              <a:srgbClr val="FF890C"/>
            </a:solidFill>
            <a:ln w="19050">
              <a:solidFill>
                <a:srgbClr val="FF111C"/>
              </a:solidFill>
              <a:round/>
              <a:headEnd/>
              <a:tailEnd/>
            </a:ln>
          </p:spPr>
          <p:txBody>
            <a:bodyPr wrap="none" anchor="ctr"/>
            <a:lstStyle/>
            <a:p>
              <a:endParaRPr lang="en-US"/>
            </a:p>
          </p:txBody>
        </p:sp>
        <p:sp>
          <p:nvSpPr>
            <p:cNvPr id="155663" name="AutoShape 15"/>
            <p:cNvSpPr>
              <a:spLocks noChangeArrowheads="1"/>
            </p:cNvSpPr>
            <p:nvPr/>
          </p:nvSpPr>
          <p:spPr bwMode="auto">
            <a:xfrm>
              <a:off x="4519" y="1644"/>
              <a:ext cx="96" cy="96"/>
            </a:xfrm>
            <a:prstGeom prst="star5">
              <a:avLst/>
            </a:prstGeom>
            <a:solidFill>
              <a:srgbClr val="F6FF1D"/>
            </a:solidFill>
            <a:ln w="9525">
              <a:solidFill>
                <a:schemeClr val="tx1"/>
              </a:solidFill>
              <a:miter lim="800000"/>
              <a:headEnd/>
              <a:tailEnd/>
            </a:ln>
            <a:effectLst/>
          </p:spPr>
          <p:txBody>
            <a:bodyPr wrap="none" anchor="ctr"/>
            <a:lstStyle/>
            <a:p>
              <a:pPr>
                <a:defRPr/>
              </a:pPr>
              <a:endParaRPr lang="en-US">
                <a:ea typeface="ＭＳ Ｐゴシック" pitchFamily="1" charset="-128"/>
              </a:endParaRPr>
            </a:p>
          </p:txBody>
        </p:sp>
      </p:grpSp>
      <p:grpSp>
        <p:nvGrpSpPr>
          <p:cNvPr id="102410" name="Group 16"/>
          <p:cNvGrpSpPr>
            <a:grpSpLocks/>
          </p:cNvGrpSpPr>
          <p:nvPr/>
        </p:nvGrpSpPr>
        <p:grpSpPr bwMode="auto">
          <a:xfrm>
            <a:off x="5638800" y="3429000"/>
            <a:ext cx="293688" cy="422275"/>
            <a:chOff x="4472" y="1644"/>
            <a:chExt cx="185" cy="266"/>
          </a:xfrm>
        </p:grpSpPr>
        <p:sp>
          <p:nvSpPr>
            <p:cNvPr id="102448" name="Freeform 17"/>
            <p:cNvSpPr>
              <a:spLocks/>
            </p:cNvSpPr>
            <p:nvPr/>
          </p:nvSpPr>
          <p:spPr bwMode="auto">
            <a:xfrm>
              <a:off x="4472" y="1707"/>
              <a:ext cx="185" cy="203"/>
            </a:xfrm>
            <a:custGeom>
              <a:avLst/>
              <a:gdLst>
                <a:gd name="T0" fmla="*/ 83 w 185"/>
                <a:gd name="T1" fmla="*/ 12 h 203"/>
                <a:gd name="T2" fmla="*/ 30 w 185"/>
                <a:gd name="T3" fmla="*/ 108 h 203"/>
                <a:gd name="T4" fmla="*/ 12 w 185"/>
                <a:gd name="T5" fmla="*/ 150 h 203"/>
                <a:gd name="T6" fmla="*/ 0 w 185"/>
                <a:gd name="T7" fmla="*/ 185 h 203"/>
                <a:gd name="T8" fmla="*/ 185 w 185"/>
                <a:gd name="T9" fmla="*/ 197 h 203"/>
                <a:gd name="T10" fmla="*/ 143 w 185"/>
                <a:gd name="T11" fmla="*/ 90 h 203"/>
                <a:gd name="T12" fmla="*/ 89 w 185"/>
                <a:gd name="T13" fmla="*/ 0 h 203"/>
                <a:gd name="T14" fmla="*/ 83 w 185"/>
                <a:gd name="T15" fmla="*/ 12 h 203"/>
                <a:gd name="T16" fmla="*/ 0 60000 65536"/>
                <a:gd name="T17" fmla="*/ 0 60000 65536"/>
                <a:gd name="T18" fmla="*/ 0 60000 65536"/>
                <a:gd name="T19" fmla="*/ 0 60000 65536"/>
                <a:gd name="T20" fmla="*/ 0 60000 65536"/>
                <a:gd name="T21" fmla="*/ 0 60000 65536"/>
                <a:gd name="T22" fmla="*/ 0 60000 65536"/>
                <a:gd name="T23" fmla="*/ 0 60000 65536"/>
                <a:gd name="T24" fmla="*/ 0 w 185"/>
                <a:gd name="T25" fmla="*/ 0 h 203"/>
                <a:gd name="T26" fmla="*/ 185 w 185"/>
                <a:gd name="T27" fmla="*/ 203 h 20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5" h="203">
                  <a:moveTo>
                    <a:pt x="83" y="12"/>
                  </a:moveTo>
                  <a:cubicBezTo>
                    <a:pt x="71" y="47"/>
                    <a:pt x="52" y="78"/>
                    <a:pt x="30" y="108"/>
                  </a:cubicBezTo>
                  <a:cubicBezTo>
                    <a:pt x="14" y="168"/>
                    <a:pt x="35" y="98"/>
                    <a:pt x="12" y="150"/>
                  </a:cubicBezTo>
                  <a:cubicBezTo>
                    <a:pt x="6" y="161"/>
                    <a:pt x="0" y="185"/>
                    <a:pt x="0" y="185"/>
                  </a:cubicBezTo>
                  <a:cubicBezTo>
                    <a:pt x="65" y="196"/>
                    <a:pt x="118" y="203"/>
                    <a:pt x="185" y="197"/>
                  </a:cubicBezTo>
                  <a:cubicBezTo>
                    <a:pt x="172" y="161"/>
                    <a:pt x="151" y="125"/>
                    <a:pt x="143" y="90"/>
                  </a:cubicBezTo>
                  <a:cubicBezTo>
                    <a:pt x="134" y="55"/>
                    <a:pt x="125" y="12"/>
                    <a:pt x="89" y="0"/>
                  </a:cubicBezTo>
                  <a:cubicBezTo>
                    <a:pt x="82" y="19"/>
                    <a:pt x="83" y="24"/>
                    <a:pt x="83" y="12"/>
                  </a:cubicBezTo>
                  <a:close/>
                </a:path>
              </a:pathLst>
            </a:custGeom>
            <a:solidFill>
              <a:srgbClr val="FF890C"/>
            </a:solidFill>
            <a:ln w="19050">
              <a:solidFill>
                <a:srgbClr val="FF111C"/>
              </a:solidFill>
              <a:round/>
              <a:headEnd/>
              <a:tailEnd/>
            </a:ln>
          </p:spPr>
          <p:txBody>
            <a:bodyPr wrap="none" anchor="ctr"/>
            <a:lstStyle/>
            <a:p>
              <a:endParaRPr lang="en-US"/>
            </a:p>
          </p:txBody>
        </p:sp>
        <p:sp>
          <p:nvSpPr>
            <p:cNvPr id="155666" name="AutoShape 18"/>
            <p:cNvSpPr>
              <a:spLocks noChangeArrowheads="1"/>
            </p:cNvSpPr>
            <p:nvPr/>
          </p:nvSpPr>
          <p:spPr bwMode="auto">
            <a:xfrm>
              <a:off x="4519" y="1644"/>
              <a:ext cx="96" cy="96"/>
            </a:xfrm>
            <a:prstGeom prst="star5">
              <a:avLst/>
            </a:prstGeom>
            <a:solidFill>
              <a:srgbClr val="F6FF1D"/>
            </a:solidFill>
            <a:ln w="9525">
              <a:solidFill>
                <a:schemeClr val="tx1"/>
              </a:solidFill>
              <a:miter lim="800000"/>
              <a:headEnd/>
              <a:tailEnd/>
            </a:ln>
            <a:effectLst/>
          </p:spPr>
          <p:txBody>
            <a:bodyPr wrap="none" anchor="ctr"/>
            <a:lstStyle/>
            <a:p>
              <a:pPr>
                <a:defRPr/>
              </a:pPr>
              <a:endParaRPr lang="en-US">
                <a:ea typeface="ＭＳ Ｐゴシック" pitchFamily="1" charset="-128"/>
              </a:endParaRPr>
            </a:p>
          </p:txBody>
        </p:sp>
      </p:grpSp>
      <p:grpSp>
        <p:nvGrpSpPr>
          <p:cNvPr id="102411" name="Group 19"/>
          <p:cNvGrpSpPr>
            <a:grpSpLocks/>
          </p:cNvGrpSpPr>
          <p:nvPr/>
        </p:nvGrpSpPr>
        <p:grpSpPr bwMode="auto">
          <a:xfrm>
            <a:off x="5410200" y="3276600"/>
            <a:ext cx="293688" cy="422275"/>
            <a:chOff x="4472" y="1644"/>
            <a:chExt cx="185" cy="266"/>
          </a:xfrm>
        </p:grpSpPr>
        <p:sp>
          <p:nvSpPr>
            <p:cNvPr id="102446" name="Freeform 20"/>
            <p:cNvSpPr>
              <a:spLocks/>
            </p:cNvSpPr>
            <p:nvPr/>
          </p:nvSpPr>
          <p:spPr bwMode="auto">
            <a:xfrm>
              <a:off x="4472" y="1707"/>
              <a:ext cx="185" cy="203"/>
            </a:xfrm>
            <a:custGeom>
              <a:avLst/>
              <a:gdLst>
                <a:gd name="T0" fmla="*/ 83 w 185"/>
                <a:gd name="T1" fmla="*/ 12 h 203"/>
                <a:gd name="T2" fmla="*/ 30 w 185"/>
                <a:gd name="T3" fmla="*/ 108 h 203"/>
                <a:gd name="T4" fmla="*/ 12 w 185"/>
                <a:gd name="T5" fmla="*/ 150 h 203"/>
                <a:gd name="T6" fmla="*/ 0 w 185"/>
                <a:gd name="T7" fmla="*/ 185 h 203"/>
                <a:gd name="T8" fmla="*/ 185 w 185"/>
                <a:gd name="T9" fmla="*/ 197 h 203"/>
                <a:gd name="T10" fmla="*/ 143 w 185"/>
                <a:gd name="T11" fmla="*/ 90 h 203"/>
                <a:gd name="T12" fmla="*/ 89 w 185"/>
                <a:gd name="T13" fmla="*/ 0 h 203"/>
                <a:gd name="T14" fmla="*/ 83 w 185"/>
                <a:gd name="T15" fmla="*/ 12 h 203"/>
                <a:gd name="T16" fmla="*/ 0 60000 65536"/>
                <a:gd name="T17" fmla="*/ 0 60000 65536"/>
                <a:gd name="T18" fmla="*/ 0 60000 65536"/>
                <a:gd name="T19" fmla="*/ 0 60000 65536"/>
                <a:gd name="T20" fmla="*/ 0 60000 65536"/>
                <a:gd name="T21" fmla="*/ 0 60000 65536"/>
                <a:gd name="T22" fmla="*/ 0 60000 65536"/>
                <a:gd name="T23" fmla="*/ 0 60000 65536"/>
                <a:gd name="T24" fmla="*/ 0 w 185"/>
                <a:gd name="T25" fmla="*/ 0 h 203"/>
                <a:gd name="T26" fmla="*/ 185 w 185"/>
                <a:gd name="T27" fmla="*/ 203 h 20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5" h="203">
                  <a:moveTo>
                    <a:pt x="83" y="12"/>
                  </a:moveTo>
                  <a:cubicBezTo>
                    <a:pt x="71" y="47"/>
                    <a:pt x="52" y="78"/>
                    <a:pt x="30" y="108"/>
                  </a:cubicBezTo>
                  <a:cubicBezTo>
                    <a:pt x="14" y="168"/>
                    <a:pt x="35" y="98"/>
                    <a:pt x="12" y="150"/>
                  </a:cubicBezTo>
                  <a:cubicBezTo>
                    <a:pt x="6" y="161"/>
                    <a:pt x="0" y="185"/>
                    <a:pt x="0" y="185"/>
                  </a:cubicBezTo>
                  <a:cubicBezTo>
                    <a:pt x="65" y="196"/>
                    <a:pt x="118" y="203"/>
                    <a:pt x="185" y="197"/>
                  </a:cubicBezTo>
                  <a:cubicBezTo>
                    <a:pt x="172" y="161"/>
                    <a:pt x="151" y="125"/>
                    <a:pt x="143" y="90"/>
                  </a:cubicBezTo>
                  <a:cubicBezTo>
                    <a:pt x="134" y="55"/>
                    <a:pt x="125" y="12"/>
                    <a:pt x="89" y="0"/>
                  </a:cubicBezTo>
                  <a:cubicBezTo>
                    <a:pt x="82" y="19"/>
                    <a:pt x="83" y="24"/>
                    <a:pt x="83" y="12"/>
                  </a:cubicBezTo>
                  <a:close/>
                </a:path>
              </a:pathLst>
            </a:custGeom>
            <a:solidFill>
              <a:srgbClr val="FF890C"/>
            </a:solidFill>
            <a:ln w="19050">
              <a:solidFill>
                <a:srgbClr val="FF111C"/>
              </a:solidFill>
              <a:round/>
              <a:headEnd/>
              <a:tailEnd/>
            </a:ln>
          </p:spPr>
          <p:txBody>
            <a:bodyPr wrap="none" anchor="ctr"/>
            <a:lstStyle/>
            <a:p>
              <a:endParaRPr lang="en-US"/>
            </a:p>
          </p:txBody>
        </p:sp>
        <p:sp>
          <p:nvSpPr>
            <p:cNvPr id="155669" name="AutoShape 21"/>
            <p:cNvSpPr>
              <a:spLocks noChangeArrowheads="1"/>
            </p:cNvSpPr>
            <p:nvPr/>
          </p:nvSpPr>
          <p:spPr bwMode="auto">
            <a:xfrm>
              <a:off x="4519" y="1644"/>
              <a:ext cx="96" cy="96"/>
            </a:xfrm>
            <a:prstGeom prst="star5">
              <a:avLst/>
            </a:prstGeom>
            <a:solidFill>
              <a:srgbClr val="F6FF1D"/>
            </a:solidFill>
            <a:ln w="9525">
              <a:solidFill>
                <a:schemeClr val="tx1"/>
              </a:solidFill>
              <a:miter lim="800000"/>
              <a:headEnd/>
              <a:tailEnd/>
            </a:ln>
            <a:effectLst/>
          </p:spPr>
          <p:txBody>
            <a:bodyPr wrap="none" anchor="ctr"/>
            <a:lstStyle/>
            <a:p>
              <a:pPr>
                <a:defRPr/>
              </a:pPr>
              <a:endParaRPr lang="en-US">
                <a:ea typeface="ＭＳ Ｐゴシック" pitchFamily="1" charset="-128"/>
              </a:endParaRPr>
            </a:p>
          </p:txBody>
        </p:sp>
      </p:grpSp>
      <p:grpSp>
        <p:nvGrpSpPr>
          <p:cNvPr id="102412" name="Group 22"/>
          <p:cNvGrpSpPr>
            <a:grpSpLocks/>
          </p:cNvGrpSpPr>
          <p:nvPr/>
        </p:nvGrpSpPr>
        <p:grpSpPr bwMode="auto">
          <a:xfrm>
            <a:off x="4419600" y="3505200"/>
            <a:ext cx="293688" cy="422275"/>
            <a:chOff x="4472" y="1644"/>
            <a:chExt cx="185" cy="266"/>
          </a:xfrm>
        </p:grpSpPr>
        <p:sp>
          <p:nvSpPr>
            <p:cNvPr id="102444" name="Freeform 23"/>
            <p:cNvSpPr>
              <a:spLocks/>
            </p:cNvSpPr>
            <p:nvPr/>
          </p:nvSpPr>
          <p:spPr bwMode="auto">
            <a:xfrm>
              <a:off x="4472" y="1707"/>
              <a:ext cx="185" cy="203"/>
            </a:xfrm>
            <a:custGeom>
              <a:avLst/>
              <a:gdLst>
                <a:gd name="T0" fmla="*/ 83 w 185"/>
                <a:gd name="T1" fmla="*/ 12 h 203"/>
                <a:gd name="T2" fmla="*/ 30 w 185"/>
                <a:gd name="T3" fmla="*/ 108 h 203"/>
                <a:gd name="T4" fmla="*/ 12 w 185"/>
                <a:gd name="T5" fmla="*/ 150 h 203"/>
                <a:gd name="T6" fmla="*/ 0 w 185"/>
                <a:gd name="T7" fmla="*/ 185 h 203"/>
                <a:gd name="T8" fmla="*/ 185 w 185"/>
                <a:gd name="T9" fmla="*/ 197 h 203"/>
                <a:gd name="T10" fmla="*/ 143 w 185"/>
                <a:gd name="T11" fmla="*/ 90 h 203"/>
                <a:gd name="T12" fmla="*/ 89 w 185"/>
                <a:gd name="T13" fmla="*/ 0 h 203"/>
                <a:gd name="T14" fmla="*/ 83 w 185"/>
                <a:gd name="T15" fmla="*/ 12 h 203"/>
                <a:gd name="T16" fmla="*/ 0 60000 65536"/>
                <a:gd name="T17" fmla="*/ 0 60000 65536"/>
                <a:gd name="T18" fmla="*/ 0 60000 65536"/>
                <a:gd name="T19" fmla="*/ 0 60000 65536"/>
                <a:gd name="T20" fmla="*/ 0 60000 65536"/>
                <a:gd name="T21" fmla="*/ 0 60000 65536"/>
                <a:gd name="T22" fmla="*/ 0 60000 65536"/>
                <a:gd name="T23" fmla="*/ 0 60000 65536"/>
                <a:gd name="T24" fmla="*/ 0 w 185"/>
                <a:gd name="T25" fmla="*/ 0 h 203"/>
                <a:gd name="T26" fmla="*/ 185 w 185"/>
                <a:gd name="T27" fmla="*/ 203 h 20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5" h="203">
                  <a:moveTo>
                    <a:pt x="83" y="12"/>
                  </a:moveTo>
                  <a:cubicBezTo>
                    <a:pt x="71" y="47"/>
                    <a:pt x="52" y="78"/>
                    <a:pt x="30" y="108"/>
                  </a:cubicBezTo>
                  <a:cubicBezTo>
                    <a:pt x="14" y="168"/>
                    <a:pt x="35" y="98"/>
                    <a:pt x="12" y="150"/>
                  </a:cubicBezTo>
                  <a:cubicBezTo>
                    <a:pt x="6" y="161"/>
                    <a:pt x="0" y="185"/>
                    <a:pt x="0" y="185"/>
                  </a:cubicBezTo>
                  <a:cubicBezTo>
                    <a:pt x="65" y="196"/>
                    <a:pt x="118" y="203"/>
                    <a:pt x="185" y="197"/>
                  </a:cubicBezTo>
                  <a:cubicBezTo>
                    <a:pt x="172" y="161"/>
                    <a:pt x="151" y="125"/>
                    <a:pt x="143" y="90"/>
                  </a:cubicBezTo>
                  <a:cubicBezTo>
                    <a:pt x="134" y="55"/>
                    <a:pt x="125" y="12"/>
                    <a:pt x="89" y="0"/>
                  </a:cubicBezTo>
                  <a:cubicBezTo>
                    <a:pt x="82" y="19"/>
                    <a:pt x="83" y="24"/>
                    <a:pt x="83" y="12"/>
                  </a:cubicBezTo>
                  <a:close/>
                </a:path>
              </a:pathLst>
            </a:custGeom>
            <a:solidFill>
              <a:srgbClr val="FF890C"/>
            </a:solidFill>
            <a:ln w="19050">
              <a:solidFill>
                <a:srgbClr val="FF111C"/>
              </a:solidFill>
              <a:round/>
              <a:headEnd/>
              <a:tailEnd/>
            </a:ln>
          </p:spPr>
          <p:txBody>
            <a:bodyPr wrap="none" anchor="ctr"/>
            <a:lstStyle/>
            <a:p>
              <a:endParaRPr lang="en-US"/>
            </a:p>
          </p:txBody>
        </p:sp>
        <p:sp>
          <p:nvSpPr>
            <p:cNvPr id="155672" name="AutoShape 24"/>
            <p:cNvSpPr>
              <a:spLocks noChangeArrowheads="1"/>
            </p:cNvSpPr>
            <p:nvPr/>
          </p:nvSpPr>
          <p:spPr bwMode="auto">
            <a:xfrm>
              <a:off x="4519" y="1644"/>
              <a:ext cx="96" cy="96"/>
            </a:xfrm>
            <a:prstGeom prst="star5">
              <a:avLst/>
            </a:prstGeom>
            <a:solidFill>
              <a:srgbClr val="F6FF1D"/>
            </a:solidFill>
            <a:ln w="9525">
              <a:solidFill>
                <a:schemeClr val="tx1"/>
              </a:solidFill>
              <a:miter lim="800000"/>
              <a:headEnd/>
              <a:tailEnd/>
            </a:ln>
            <a:effectLst/>
          </p:spPr>
          <p:txBody>
            <a:bodyPr wrap="none" anchor="ctr"/>
            <a:lstStyle/>
            <a:p>
              <a:pPr>
                <a:defRPr/>
              </a:pPr>
              <a:endParaRPr lang="en-US">
                <a:ea typeface="ＭＳ Ｐゴシック" pitchFamily="1" charset="-128"/>
              </a:endParaRPr>
            </a:p>
          </p:txBody>
        </p:sp>
      </p:grpSp>
      <p:grpSp>
        <p:nvGrpSpPr>
          <p:cNvPr id="102413" name="Group 25"/>
          <p:cNvGrpSpPr>
            <a:grpSpLocks/>
          </p:cNvGrpSpPr>
          <p:nvPr/>
        </p:nvGrpSpPr>
        <p:grpSpPr bwMode="auto">
          <a:xfrm>
            <a:off x="4038600" y="3429000"/>
            <a:ext cx="293688" cy="422275"/>
            <a:chOff x="4472" y="1644"/>
            <a:chExt cx="185" cy="266"/>
          </a:xfrm>
        </p:grpSpPr>
        <p:sp>
          <p:nvSpPr>
            <p:cNvPr id="102442" name="Freeform 26"/>
            <p:cNvSpPr>
              <a:spLocks/>
            </p:cNvSpPr>
            <p:nvPr/>
          </p:nvSpPr>
          <p:spPr bwMode="auto">
            <a:xfrm>
              <a:off x="4472" y="1707"/>
              <a:ext cx="185" cy="203"/>
            </a:xfrm>
            <a:custGeom>
              <a:avLst/>
              <a:gdLst>
                <a:gd name="T0" fmla="*/ 83 w 185"/>
                <a:gd name="T1" fmla="*/ 12 h 203"/>
                <a:gd name="T2" fmla="*/ 30 w 185"/>
                <a:gd name="T3" fmla="*/ 108 h 203"/>
                <a:gd name="T4" fmla="*/ 12 w 185"/>
                <a:gd name="T5" fmla="*/ 150 h 203"/>
                <a:gd name="T6" fmla="*/ 0 w 185"/>
                <a:gd name="T7" fmla="*/ 185 h 203"/>
                <a:gd name="T8" fmla="*/ 185 w 185"/>
                <a:gd name="T9" fmla="*/ 197 h 203"/>
                <a:gd name="T10" fmla="*/ 143 w 185"/>
                <a:gd name="T11" fmla="*/ 90 h 203"/>
                <a:gd name="T12" fmla="*/ 89 w 185"/>
                <a:gd name="T13" fmla="*/ 0 h 203"/>
                <a:gd name="T14" fmla="*/ 83 w 185"/>
                <a:gd name="T15" fmla="*/ 12 h 203"/>
                <a:gd name="T16" fmla="*/ 0 60000 65536"/>
                <a:gd name="T17" fmla="*/ 0 60000 65536"/>
                <a:gd name="T18" fmla="*/ 0 60000 65536"/>
                <a:gd name="T19" fmla="*/ 0 60000 65536"/>
                <a:gd name="T20" fmla="*/ 0 60000 65536"/>
                <a:gd name="T21" fmla="*/ 0 60000 65536"/>
                <a:gd name="T22" fmla="*/ 0 60000 65536"/>
                <a:gd name="T23" fmla="*/ 0 60000 65536"/>
                <a:gd name="T24" fmla="*/ 0 w 185"/>
                <a:gd name="T25" fmla="*/ 0 h 203"/>
                <a:gd name="T26" fmla="*/ 185 w 185"/>
                <a:gd name="T27" fmla="*/ 203 h 20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5" h="203">
                  <a:moveTo>
                    <a:pt x="83" y="12"/>
                  </a:moveTo>
                  <a:cubicBezTo>
                    <a:pt x="71" y="47"/>
                    <a:pt x="52" y="78"/>
                    <a:pt x="30" y="108"/>
                  </a:cubicBezTo>
                  <a:cubicBezTo>
                    <a:pt x="14" y="168"/>
                    <a:pt x="35" y="98"/>
                    <a:pt x="12" y="150"/>
                  </a:cubicBezTo>
                  <a:cubicBezTo>
                    <a:pt x="6" y="161"/>
                    <a:pt x="0" y="185"/>
                    <a:pt x="0" y="185"/>
                  </a:cubicBezTo>
                  <a:cubicBezTo>
                    <a:pt x="65" y="196"/>
                    <a:pt x="118" y="203"/>
                    <a:pt x="185" y="197"/>
                  </a:cubicBezTo>
                  <a:cubicBezTo>
                    <a:pt x="172" y="161"/>
                    <a:pt x="151" y="125"/>
                    <a:pt x="143" y="90"/>
                  </a:cubicBezTo>
                  <a:cubicBezTo>
                    <a:pt x="134" y="55"/>
                    <a:pt x="125" y="12"/>
                    <a:pt x="89" y="0"/>
                  </a:cubicBezTo>
                  <a:cubicBezTo>
                    <a:pt x="82" y="19"/>
                    <a:pt x="83" y="24"/>
                    <a:pt x="83" y="12"/>
                  </a:cubicBezTo>
                  <a:close/>
                </a:path>
              </a:pathLst>
            </a:custGeom>
            <a:solidFill>
              <a:srgbClr val="FF890C"/>
            </a:solidFill>
            <a:ln w="19050">
              <a:solidFill>
                <a:srgbClr val="FF111C"/>
              </a:solidFill>
              <a:round/>
              <a:headEnd/>
              <a:tailEnd/>
            </a:ln>
          </p:spPr>
          <p:txBody>
            <a:bodyPr wrap="none" anchor="ctr"/>
            <a:lstStyle/>
            <a:p>
              <a:endParaRPr lang="en-US"/>
            </a:p>
          </p:txBody>
        </p:sp>
        <p:sp>
          <p:nvSpPr>
            <p:cNvPr id="155675" name="AutoShape 27"/>
            <p:cNvSpPr>
              <a:spLocks noChangeArrowheads="1"/>
            </p:cNvSpPr>
            <p:nvPr/>
          </p:nvSpPr>
          <p:spPr bwMode="auto">
            <a:xfrm>
              <a:off x="4519" y="1644"/>
              <a:ext cx="96" cy="96"/>
            </a:xfrm>
            <a:prstGeom prst="star5">
              <a:avLst/>
            </a:prstGeom>
            <a:solidFill>
              <a:srgbClr val="F6FF1D"/>
            </a:solidFill>
            <a:ln w="9525">
              <a:solidFill>
                <a:schemeClr val="tx1"/>
              </a:solidFill>
              <a:miter lim="800000"/>
              <a:headEnd/>
              <a:tailEnd/>
            </a:ln>
            <a:effectLst/>
          </p:spPr>
          <p:txBody>
            <a:bodyPr wrap="none" anchor="ctr"/>
            <a:lstStyle/>
            <a:p>
              <a:pPr>
                <a:defRPr/>
              </a:pPr>
              <a:endParaRPr lang="en-US">
                <a:ea typeface="ＭＳ Ｐゴシック" pitchFamily="1" charset="-128"/>
              </a:endParaRPr>
            </a:p>
          </p:txBody>
        </p:sp>
      </p:grpSp>
      <p:grpSp>
        <p:nvGrpSpPr>
          <p:cNvPr id="102414" name="Group 28"/>
          <p:cNvGrpSpPr>
            <a:grpSpLocks/>
          </p:cNvGrpSpPr>
          <p:nvPr/>
        </p:nvGrpSpPr>
        <p:grpSpPr bwMode="auto">
          <a:xfrm>
            <a:off x="4800600" y="3581400"/>
            <a:ext cx="293688" cy="422275"/>
            <a:chOff x="4472" y="1644"/>
            <a:chExt cx="185" cy="266"/>
          </a:xfrm>
        </p:grpSpPr>
        <p:sp>
          <p:nvSpPr>
            <p:cNvPr id="102440" name="Freeform 29"/>
            <p:cNvSpPr>
              <a:spLocks/>
            </p:cNvSpPr>
            <p:nvPr/>
          </p:nvSpPr>
          <p:spPr bwMode="auto">
            <a:xfrm>
              <a:off x="4472" y="1707"/>
              <a:ext cx="185" cy="203"/>
            </a:xfrm>
            <a:custGeom>
              <a:avLst/>
              <a:gdLst>
                <a:gd name="T0" fmla="*/ 83 w 185"/>
                <a:gd name="T1" fmla="*/ 12 h 203"/>
                <a:gd name="T2" fmla="*/ 30 w 185"/>
                <a:gd name="T3" fmla="*/ 108 h 203"/>
                <a:gd name="T4" fmla="*/ 12 w 185"/>
                <a:gd name="T5" fmla="*/ 150 h 203"/>
                <a:gd name="T6" fmla="*/ 0 w 185"/>
                <a:gd name="T7" fmla="*/ 185 h 203"/>
                <a:gd name="T8" fmla="*/ 185 w 185"/>
                <a:gd name="T9" fmla="*/ 197 h 203"/>
                <a:gd name="T10" fmla="*/ 143 w 185"/>
                <a:gd name="T11" fmla="*/ 90 h 203"/>
                <a:gd name="T12" fmla="*/ 89 w 185"/>
                <a:gd name="T13" fmla="*/ 0 h 203"/>
                <a:gd name="T14" fmla="*/ 83 w 185"/>
                <a:gd name="T15" fmla="*/ 12 h 203"/>
                <a:gd name="T16" fmla="*/ 0 60000 65536"/>
                <a:gd name="T17" fmla="*/ 0 60000 65536"/>
                <a:gd name="T18" fmla="*/ 0 60000 65536"/>
                <a:gd name="T19" fmla="*/ 0 60000 65536"/>
                <a:gd name="T20" fmla="*/ 0 60000 65536"/>
                <a:gd name="T21" fmla="*/ 0 60000 65536"/>
                <a:gd name="T22" fmla="*/ 0 60000 65536"/>
                <a:gd name="T23" fmla="*/ 0 60000 65536"/>
                <a:gd name="T24" fmla="*/ 0 w 185"/>
                <a:gd name="T25" fmla="*/ 0 h 203"/>
                <a:gd name="T26" fmla="*/ 185 w 185"/>
                <a:gd name="T27" fmla="*/ 203 h 20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5" h="203">
                  <a:moveTo>
                    <a:pt x="83" y="12"/>
                  </a:moveTo>
                  <a:cubicBezTo>
                    <a:pt x="71" y="47"/>
                    <a:pt x="52" y="78"/>
                    <a:pt x="30" y="108"/>
                  </a:cubicBezTo>
                  <a:cubicBezTo>
                    <a:pt x="14" y="168"/>
                    <a:pt x="35" y="98"/>
                    <a:pt x="12" y="150"/>
                  </a:cubicBezTo>
                  <a:cubicBezTo>
                    <a:pt x="6" y="161"/>
                    <a:pt x="0" y="185"/>
                    <a:pt x="0" y="185"/>
                  </a:cubicBezTo>
                  <a:cubicBezTo>
                    <a:pt x="65" y="196"/>
                    <a:pt x="118" y="203"/>
                    <a:pt x="185" y="197"/>
                  </a:cubicBezTo>
                  <a:cubicBezTo>
                    <a:pt x="172" y="161"/>
                    <a:pt x="151" y="125"/>
                    <a:pt x="143" y="90"/>
                  </a:cubicBezTo>
                  <a:cubicBezTo>
                    <a:pt x="134" y="55"/>
                    <a:pt x="125" y="12"/>
                    <a:pt x="89" y="0"/>
                  </a:cubicBezTo>
                  <a:cubicBezTo>
                    <a:pt x="82" y="19"/>
                    <a:pt x="83" y="24"/>
                    <a:pt x="83" y="12"/>
                  </a:cubicBezTo>
                  <a:close/>
                </a:path>
              </a:pathLst>
            </a:custGeom>
            <a:solidFill>
              <a:srgbClr val="FF890C"/>
            </a:solidFill>
            <a:ln w="19050">
              <a:solidFill>
                <a:srgbClr val="FF111C"/>
              </a:solidFill>
              <a:round/>
              <a:headEnd/>
              <a:tailEnd/>
            </a:ln>
          </p:spPr>
          <p:txBody>
            <a:bodyPr wrap="none" anchor="ctr"/>
            <a:lstStyle/>
            <a:p>
              <a:endParaRPr lang="en-US"/>
            </a:p>
          </p:txBody>
        </p:sp>
        <p:sp>
          <p:nvSpPr>
            <p:cNvPr id="155678" name="AutoShape 30"/>
            <p:cNvSpPr>
              <a:spLocks noChangeArrowheads="1"/>
            </p:cNvSpPr>
            <p:nvPr/>
          </p:nvSpPr>
          <p:spPr bwMode="auto">
            <a:xfrm>
              <a:off x="4519" y="1644"/>
              <a:ext cx="96" cy="96"/>
            </a:xfrm>
            <a:prstGeom prst="star5">
              <a:avLst/>
            </a:prstGeom>
            <a:solidFill>
              <a:srgbClr val="F6FF1D"/>
            </a:solidFill>
            <a:ln w="9525">
              <a:solidFill>
                <a:schemeClr val="tx1"/>
              </a:solidFill>
              <a:miter lim="800000"/>
              <a:headEnd/>
              <a:tailEnd/>
            </a:ln>
            <a:effectLst/>
          </p:spPr>
          <p:txBody>
            <a:bodyPr wrap="none" anchor="ctr"/>
            <a:lstStyle/>
            <a:p>
              <a:pPr>
                <a:defRPr/>
              </a:pPr>
              <a:endParaRPr lang="en-US">
                <a:ea typeface="ＭＳ Ｐゴシック" pitchFamily="1" charset="-128"/>
              </a:endParaRPr>
            </a:p>
          </p:txBody>
        </p:sp>
      </p:grpSp>
      <p:grpSp>
        <p:nvGrpSpPr>
          <p:cNvPr id="102415" name="Group 31"/>
          <p:cNvGrpSpPr>
            <a:grpSpLocks/>
          </p:cNvGrpSpPr>
          <p:nvPr/>
        </p:nvGrpSpPr>
        <p:grpSpPr bwMode="auto">
          <a:xfrm>
            <a:off x="3657600" y="3505200"/>
            <a:ext cx="293688" cy="422275"/>
            <a:chOff x="4472" y="1644"/>
            <a:chExt cx="185" cy="266"/>
          </a:xfrm>
        </p:grpSpPr>
        <p:sp>
          <p:nvSpPr>
            <p:cNvPr id="102438" name="Freeform 32"/>
            <p:cNvSpPr>
              <a:spLocks/>
            </p:cNvSpPr>
            <p:nvPr/>
          </p:nvSpPr>
          <p:spPr bwMode="auto">
            <a:xfrm>
              <a:off x="4472" y="1707"/>
              <a:ext cx="185" cy="203"/>
            </a:xfrm>
            <a:custGeom>
              <a:avLst/>
              <a:gdLst>
                <a:gd name="T0" fmla="*/ 83 w 185"/>
                <a:gd name="T1" fmla="*/ 12 h 203"/>
                <a:gd name="T2" fmla="*/ 30 w 185"/>
                <a:gd name="T3" fmla="*/ 108 h 203"/>
                <a:gd name="T4" fmla="*/ 12 w 185"/>
                <a:gd name="T5" fmla="*/ 150 h 203"/>
                <a:gd name="T6" fmla="*/ 0 w 185"/>
                <a:gd name="T7" fmla="*/ 185 h 203"/>
                <a:gd name="T8" fmla="*/ 185 w 185"/>
                <a:gd name="T9" fmla="*/ 197 h 203"/>
                <a:gd name="T10" fmla="*/ 143 w 185"/>
                <a:gd name="T11" fmla="*/ 90 h 203"/>
                <a:gd name="T12" fmla="*/ 89 w 185"/>
                <a:gd name="T13" fmla="*/ 0 h 203"/>
                <a:gd name="T14" fmla="*/ 83 w 185"/>
                <a:gd name="T15" fmla="*/ 12 h 203"/>
                <a:gd name="T16" fmla="*/ 0 60000 65536"/>
                <a:gd name="T17" fmla="*/ 0 60000 65536"/>
                <a:gd name="T18" fmla="*/ 0 60000 65536"/>
                <a:gd name="T19" fmla="*/ 0 60000 65536"/>
                <a:gd name="T20" fmla="*/ 0 60000 65536"/>
                <a:gd name="T21" fmla="*/ 0 60000 65536"/>
                <a:gd name="T22" fmla="*/ 0 60000 65536"/>
                <a:gd name="T23" fmla="*/ 0 60000 65536"/>
                <a:gd name="T24" fmla="*/ 0 w 185"/>
                <a:gd name="T25" fmla="*/ 0 h 203"/>
                <a:gd name="T26" fmla="*/ 185 w 185"/>
                <a:gd name="T27" fmla="*/ 203 h 20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5" h="203">
                  <a:moveTo>
                    <a:pt x="83" y="12"/>
                  </a:moveTo>
                  <a:cubicBezTo>
                    <a:pt x="71" y="47"/>
                    <a:pt x="52" y="78"/>
                    <a:pt x="30" y="108"/>
                  </a:cubicBezTo>
                  <a:cubicBezTo>
                    <a:pt x="14" y="168"/>
                    <a:pt x="35" y="98"/>
                    <a:pt x="12" y="150"/>
                  </a:cubicBezTo>
                  <a:cubicBezTo>
                    <a:pt x="6" y="161"/>
                    <a:pt x="0" y="185"/>
                    <a:pt x="0" y="185"/>
                  </a:cubicBezTo>
                  <a:cubicBezTo>
                    <a:pt x="65" y="196"/>
                    <a:pt x="118" y="203"/>
                    <a:pt x="185" y="197"/>
                  </a:cubicBezTo>
                  <a:cubicBezTo>
                    <a:pt x="172" y="161"/>
                    <a:pt x="151" y="125"/>
                    <a:pt x="143" y="90"/>
                  </a:cubicBezTo>
                  <a:cubicBezTo>
                    <a:pt x="134" y="55"/>
                    <a:pt x="125" y="12"/>
                    <a:pt x="89" y="0"/>
                  </a:cubicBezTo>
                  <a:cubicBezTo>
                    <a:pt x="82" y="19"/>
                    <a:pt x="83" y="24"/>
                    <a:pt x="83" y="12"/>
                  </a:cubicBezTo>
                  <a:close/>
                </a:path>
              </a:pathLst>
            </a:custGeom>
            <a:solidFill>
              <a:srgbClr val="FF890C"/>
            </a:solidFill>
            <a:ln w="19050">
              <a:solidFill>
                <a:srgbClr val="FF111C"/>
              </a:solidFill>
              <a:round/>
              <a:headEnd/>
              <a:tailEnd/>
            </a:ln>
          </p:spPr>
          <p:txBody>
            <a:bodyPr wrap="none" anchor="ctr"/>
            <a:lstStyle/>
            <a:p>
              <a:endParaRPr lang="en-US"/>
            </a:p>
          </p:txBody>
        </p:sp>
        <p:sp>
          <p:nvSpPr>
            <p:cNvPr id="155681" name="AutoShape 33"/>
            <p:cNvSpPr>
              <a:spLocks noChangeArrowheads="1"/>
            </p:cNvSpPr>
            <p:nvPr/>
          </p:nvSpPr>
          <p:spPr bwMode="auto">
            <a:xfrm>
              <a:off x="4519" y="1644"/>
              <a:ext cx="96" cy="96"/>
            </a:xfrm>
            <a:prstGeom prst="star5">
              <a:avLst/>
            </a:prstGeom>
            <a:solidFill>
              <a:srgbClr val="F6FF1D"/>
            </a:solidFill>
            <a:ln w="9525">
              <a:solidFill>
                <a:schemeClr val="tx1"/>
              </a:solidFill>
              <a:miter lim="800000"/>
              <a:headEnd/>
              <a:tailEnd/>
            </a:ln>
            <a:effectLst/>
          </p:spPr>
          <p:txBody>
            <a:bodyPr wrap="none" anchor="ctr"/>
            <a:lstStyle/>
            <a:p>
              <a:pPr>
                <a:defRPr/>
              </a:pPr>
              <a:endParaRPr lang="en-US">
                <a:ea typeface="ＭＳ Ｐゴシック" pitchFamily="1" charset="-128"/>
              </a:endParaRPr>
            </a:p>
          </p:txBody>
        </p:sp>
      </p:grpSp>
      <p:grpSp>
        <p:nvGrpSpPr>
          <p:cNvPr id="102416" name="Group 34"/>
          <p:cNvGrpSpPr>
            <a:grpSpLocks/>
          </p:cNvGrpSpPr>
          <p:nvPr/>
        </p:nvGrpSpPr>
        <p:grpSpPr bwMode="auto">
          <a:xfrm>
            <a:off x="3306763" y="3525838"/>
            <a:ext cx="293687" cy="422275"/>
            <a:chOff x="4472" y="1644"/>
            <a:chExt cx="185" cy="266"/>
          </a:xfrm>
        </p:grpSpPr>
        <p:sp>
          <p:nvSpPr>
            <p:cNvPr id="102436" name="Freeform 35"/>
            <p:cNvSpPr>
              <a:spLocks/>
            </p:cNvSpPr>
            <p:nvPr/>
          </p:nvSpPr>
          <p:spPr bwMode="auto">
            <a:xfrm>
              <a:off x="4472" y="1707"/>
              <a:ext cx="185" cy="203"/>
            </a:xfrm>
            <a:custGeom>
              <a:avLst/>
              <a:gdLst>
                <a:gd name="T0" fmla="*/ 83 w 185"/>
                <a:gd name="T1" fmla="*/ 12 h 203"/>
                <a:gd name="T2" fmla="*/ 30 w 185"/>
                <a:gd name="T3" fmla="*/ 108 h 203"/>
                <a:gd name="T4" fmla="*/ 12 w 185"/>
                <a:gd name="T5" fmla="*/ 150 h 203"/>
                <a:gd name="T6" fmla="*/ 0 w 185"/>
                <a:gd name="T7" fmla="*/ 185 h 203"/>
                <a:gd name="T8" fmla="*/ 185 w 185"/>
                <a:gd name="T9" fmla="*/ 197 h 203"/>
                <a:gd name="T10" fmla="*/ 143 w 185"/>
                <a:gd name="T11" fmla="*/ 90 h 203"/>
                <a:gd name="T12" fmla="*/ 89 w 185"/>
                <a:gd name="T13" fmla="*/ 0 h 203"/>
                <a:gd name="T14" fmla="*/ 83 w 185"/>
                <a:gd name="T15" fmla="*/ 12 h 203"/>
                <a:gd name="T16" fmla="*/ 0 60000 65536"/>
                <a:gd name="T17" fmla="*/ 0 60000 65536"/>
                <a:gd name="T18" fmla="*/ 0 60000 65536"/>
                <a:gd name="T19" fmla="*/ 0 60000 65536"/>
                <a:gd name="T20" fmla="*/ 0 60000 65536"/>
                <a:gd name="T21" fmla="*/ 0 60000 65536"/>
                <a:gd name="T22" fmla="*/ 0 60000 65536"/>
                <a:gd name="T23" fmla="*/ 0 60000 65536"/>
                <a:gd name="T24" fmla="*/ 0 w 185"/>
                <a:gd name="T25" fmla="*/ 0 h 203"/>
                <a:gd name="T26" fmla="*/ 185 w 185"/>
                <a:gd name="T27" fmla="*/ 203 h 20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5" h="203">
                  <a:moveTo>
                    <a:pt x="83" y="12"/>
                  </a:moveTo>
                  <a:cubicBezTo>
                    <a:pt x="71" y="47"/>
                    <a:pt x="52" y="78"/>
                    <a:pt x="30" y="108"/>
                  </a:cubicBezTo>
                  <a:cubicBezTo>
                    <a:pt x="14" y="168"/>
                    <a:pt x="35" y="98"/>
                    <a:pt x="12" y="150"/>
                  </a:cubicBezTo>
                  <a:cubicBezTo>
                    <a:pt x="6" y="161"/>
                    <a:pt x="0" y="185"/>
                    <a:pt x="0" y="185"/>
                  </a:cubicBezTo>
                  <a:cubicBezTo>
                    <a:pt x="65" y="196"/>
                    <a:pt x="118" y="203"/>
                    <a:pt x="185" y="197"/>
                  </a:cubicBezTo>
                  <a:cubicBezTo>
                    <a:pt x="172" y="161"/>
                    <a:pt x="151" y="125"/>
                    <a:pt x="143" y="90"/>
                  </a:cubicBezTo>
                  <a:cubicBezTo>
                    <a:pt x="134" y="55"/>
                    <a:pt x="125" y="12"/>
                    <a:pt x="89" y="0"/>
                  </a:cubicBezTo>
                  <a:cubicBezTo>
                    <a:pt x="82" y="19"/>
                    <a:pt x="83" y="24"/>
                    <a:pt x="83" y="12"/>
                  </a:cubicBezTo>
                  <a:close/>
                </a:path>
              </a:pathLst>
            </a:custGeom>
            <a:solidFill>
              <a:srgbClr val="FF890C"/>
            </a:solidFill>
            <a:ln w="19050">
              <a:solidFill>
                <a:srgbClr val="FF111C"/>
              </a:solidFill>
              <a:round/>
              <a:headEnd/>
              <a:tailEnd/>
            </a:ln>
          </p:spPr>
          <p:txBody>
            <a:bodyPr wrap="none" anchor="ctr"/>
            <a:lstStyle/>
            <a:p>
              <a:endParaRPr lang="en-US"/>
            </a:p>
          </p:txBody>
        </p:sp>
        <p:sp>
          <p:nvSpPr>
            <p:cNvPr id="155684" name="AutoShape 36"/>
            <p:cNvSpPr>
              <a:spLocks noChangeArrowheads="1"/>
            </p:cNvSpPr>
            <p:nvPr/>
          </p:nvSpPr>
          <p:spPr bwMode="auto">
            <a:xfrm>
              <a:off x="4519" y="1644"/>
              <a:ext cx="96" cy="96"/>
            </a:xfrm>
            <a:prstGeom prst="star5">
              <a:avLst/>
            </a:prstGeom>
            <a:solidFill>
              <a:srgbClr val="F6FF1D"/>
            </a:solidFill>
            <a:ln w="9525">
              <a:solidFill>
                <a:schemeClr val="tx1"/>
              </a:solidFill>
              <a:miter lim="800000"/>
              <a:headEnd/>
              <a:tailEnd/>
            </a:ln>
            <a:effectLst/>
          </p:spPr>
          <p:txBody>
            <a:bodyPr wrap="none" anchor="ctr"/>
            <a:lstStyle/>
            <a:p>
              <a:pPr>
                <a:defRPr/>
              </a:pPr>
              <a:endParaRPr lang="en-US">
                <a:ea typeface="ＭＳ Ｐゴシック" pitchFamily="1" charset="-128"/>
              </a:endParaRPr>
            </a:p>
          </p:txBody>
        </p:sp>
      </p:grpSp>
      <p:grpSp>
        <p:nvGrpSpPr>
          <p:cNvPr id="102417" name="Group 37"/>
          <p:cNvGrpSpPr>
            <a:grpSpLocks/>
          </p:cNvGrpSpPr>
          <p:nvPr/>
        </p:nvGrpSpPr>
        <p:grpSpPr bwMode="auto">
          <a:xfrm>
            <a:off x="3003550" y="3479800"/>
            <a:ext cx="293688" cy="422275"/>
            <a:chOff x="4472" y="1644"/>
            <a:chExt cx="185" cy="266"/>
          </a:xfrm>
        </p:grpSpPr>
        <p:sp>
          <p:nvSpPr>
            <p:cNvPr id="102434" name="Freeform 38"/>
            <p:cNvSpPr>
              <a:spLocks/>
            </p:cNvSpPr>
            <p:nvPr/>
          </p:nvSpPr>
          <p:spPr bwMode="auto">
            <a:xfrm>
              <a:off x="4472" y="1707"/>
              <a:ext cx="185" cy="203"/>
            </a:xfrm>
            <a:custGeom>
              <a:avLst/>
              <a:gdLst>
                <a:gd name="T0" fmla="*/ 83 w 185"/>
                <a:gd name="T1" fmla="*/ 12 h 203"/>
                <a:gd name="T2" fmla="*/ 30 w 185"/>
                <a:gd name="T3" fmla="*/ 108 h 203"/>
                <a:gd name="T4" fmla="*/ 12 w 185"/>
                <a:gd name="T5" fmla="*/ 150 h 203"/>
                <a:gd name="T6" fmla="*/ 0 w 185"/>
                <a:gd name="T7" fmla="*/ 185 h 203"/>
                <a:gd name="T8" fmla="*/ 185 w 185"/>
                <a:gd name="T9" fmla="*/ 197 h 203"/>
                <a:gd name="T10" fmla="*/ 143 w 185"/>
                <a:gd name="T11" fmla="*/ 90 h 203"/>
                <a:gd name="T12" fmla="*/ 89 w 185"/>
                <a:gd name="T13" fmla="*/ 0 h 203"/>
                <a:gd name="T14" fmla="*/ 83 w 185"/>
                <a:gd name="T15" fmla="*/ 12 h 203"/>
                <a:gd name="T16" fmla="*/ 0 60000 65536"/>
                <a:gd name="T17" fmla="*/ 0 60000 65536"/>
                <a:gd name="T18" fmla="*/ 0 60000 65536"/>
                <a:gd name="T19" fmla="*/ 0 60000 65536"/>
                <a:gd name="T20" fmla="*/ 0 60000 65536"/>
                <a:gd name="T21" fmla="*/ 0 60000 65536"/>
                <a:gd name="T22" fmla="*/ 0 60000 65536"/>
                <a:gd name="T23" fmla="*/ 0 60000 65536"/>
                <a:gd name="T24" fmla="*/ 0 w 185"/>
                <a:gd name="T25" fmla="*/ 0 h 203"/>
                <a:gd name="T26" fmla="*/ 185 w 185"/>
                <a:gd name="T27" fmla="*/ 203 h 20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5" h="203">
                  <a:moveTo>
                    <a:pt x="83" y="12"/>
                  </a:moveTo>
                  <a:cubicBezTo>
                    <a:pt x="71" y="47"/>
                    <a:pt x="52" y="78"/>
                    <a:pt x="30" y="108"/>
                  </a:cubicBezTo>
                  <a:cubicBezTo>
                    <a:pt x="14" y="168"/>
                    <a:pt x="35" y="98"/>
                    <a:pt x="12" y="150"/>
                  </a:cubicBezTo>
                  <a:cubicBezTo>
                    <a:pt x="6" y="161"/>
                    <a:pt x="0" y="185"/>
                    <a:pt x="0" y="185"/>
                  </a:cubicBezTo>
                  <a:cubicBezTo>
                    <a:pt x="65" y="196"/>
                    <a:pt x="118" y="203"/>
                    <a:pt x="185" y="197"/>
                  </a:cubicBezTo>
                  <a:cubicBezTo>
                    <a:pt x="172" y="161"/>
                    <a:pt x="151" y="125"/>
                    <a:pt x="143" y="90"/>
                  </a:cubicBezTo>
                  <a:cubicBezTo>
                    <a:pt x="134" y="55"/>
                    <a:pt x="125" y="12"/>
                    <a:pt x="89" y="0"/>
                  </a:cubicBezTo>
                  <a:cubicBezTo>
                    <a:pt x="82" y="19"/>
                    <a:pt x="83" y="24"/>
                    <a:pt x="83" y="12"/>
                  </a:cubicBezTo>
                  <a:close/>
                </a:path>
              </a:pathLst>
            </a:custGeom>
            <a:solidFill>
              <a:srgbClr val="FF890C"/>
            </a:solidFill>
            <a:ln w="19050">
              <a:solidFill>
                <a:srgbClr val="FF111C"/>
              </a:solidFill>
              <a:round/>
              <a:headEnd/>
              <a:tailEnd/>
            </a:ln>
          </p:spPr>
          <p:txBody>
            <a:bodyPr wrap="none" anchor="ctr"/>
            <a:lstStyle/>
            <a:p>
              <a:endParaRPr lang="en-US"/>
            </a:p>
          </p:txBody>
        </p:sp>
        <p:sp>
          <p:nvSpPr>
            <p:cNvPr id="155687" name="AutoShape 39"/>
            <p:cNvSpPr>
              <a:spLocks noChangeArrowheads="1"/>
            </p:cNvSpPr>
            <p:nvPr/>
          </p:nvSpPr>
          <p:spPr bwMode="auto">
            <a:xfrm>
              <a:off x="4519" y="1644"/>
              <a:ext cx="96" cy="96"/>
            </a:xfrm>
            <a:prstGeom prst="star5">
              <a:avLst/>
            </a:prstGeom>
            <a:solidFill>
              <a:srgbClr val="F6FF1D"/>
            </a:solidFill>
            <a:ln w="9525">
              <a:solidFill>
                <a:schemeClr val="tx1"/>
              </a:solidFill>
              <a:miter lim="800000"/>
              <a:headEnd/>
              <a:tailEnd/>
            </a:ln>
            <a:effectLst/>
          </p:spPr>
          <p:txBody>
            <a:bodyPr wrap="none" anchor="ctr"/>
            <a:lstStyle/>
            <a:p>
              <a:pPr>
                <a:defRPr/>
              </a:pPr>
              <a:endParaRPr lang="en-US">
                <a:ea typeface="ＭＳ Ｐゴシック" pitchFamily="1" charset="-128"/>
              </a:endParaRPr>
            </a:p>
          </p:txBody>
        </p:sp>
      </p:grpSp>
      <p:grpSp>
        <p:nvGrpSpPr>
          <p:cNvPr id="102418" name="Group 40"/>
          <p:cNvGrpSpPr>
            <a:grpSpLocks/>
          </p:cNvGrpSpPr>
          <p:nvPr/>
        </p:nvGrpSpPr>
        <p:grpSpPr bwMode="auto">
          <a:xfrm>
            <a:off x="2690813" y="3527425"/>
            <a:ext cx="293687" cy="422275"/>
            <a:chOff x="4472" y="1644"/>
            <a:chExt cx="185" cy="266"/>
          </a:xfrm>
        </p:grpSpPr>
        <p:sp>
          <p:nvSpPr>
            <p:cNvPr id="102432" name="Freeform 41"/>
            <p:cNvSpPr>
              <a:spLocks/>
            </p:cNvSpPr>
            <p:nvPr/>
          </p:nvSpPr>
          <p:spPr bwMode="auto">
            <a:xfrm>
              <a:off x="4472" y="1707"/>
              <a:ext cx="185" cy="203"/>
            </a:xfrm>
            <a:custGeom>
              <a:avLst/>
              <a:gdLst>
                <a:gd name="T0" fmla="*/ 83 w 185"/>
                <a:gd name="T1" fmla="*/ 12 h 203"/>
                <a:gd name="T2" fmla="*/ 30 w 185"/>
                <a:gd name="T3" fmla="*/ 108 h 203"/>
                <a:gd name="T4" fmla="*/ 12 w 185"/>
                <a:gd name="T5" fmla="*/ 150 h 203"/>
                <a:gd name="T6" fmla="*/ 0 w 185"/>
                <a:gd name="T7" fmla="*/ 185 h 203"/>
                <a:gd name="T8" fmla="*/ 185 w 185"/>
                <a:gd name="T9" fmla="*/ 197 h 203"/>
                <a:gd name="T10" fmla="*/ 143 w 185"/>
                <a:gd name="T11" fmla="*/ 90 h 203"/>
                <a:gd name="T12" fmla="*/ 89 w 185"/>
                <a:gd name="T13" fmla="*/ 0 h 203"/>
                <a:gd name="T14" fmla="*/ 83 w 185"/>
                <a:gd name="T15" fmla="*/ 12 h 203"/>
                <a:gd name="T16" fmla="*/ 0 60000 65536"/>
                <a:gd name="T17" fmla="*/ 0 60000 65536"/>
                <a:gd name="T18" fmla="*/ 0 60000 65536"/>
                <a:gd name="T19" fmla="*/ 0 60000 65536"/>
                <a:gd name="T20" fmla="*/ 0 60000 65536"/>
                <a:gd name="T21" fmla="*/ 0 60000 65536"/>
                <a:gd name="T22" fmla="*/ 0 60000 65536"/>
                <a:gd name="T23" fmla="*/ 0 60000 65536"/>
                <a:gd name="T24" fmla="*/ 0 w 185"/>
                <a:gd name="T25" fmla="*/ 0 h 203"/>
                <a:gd name="T26" fmla="*/ 185 w 185"/>
                <a:gd name="T27" fmla="*/ 203 h 20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5" h="203">
                  <a:moveTo>
                    <a:pt x="83" y="12"/>
                  </a:moveTo>
                  <a:cubicBezTo>
                    <a:pt x="71" y="47"/>
                    <a:pt x="52" y="78"/>
                    <a:pt x="30" y="108"/>
                  </a:cubicBezTo>
                  <a:cubicBezTo>
                    <a:pt x="14" y="168"/>
                    <a:pt x="35" y="98"/>
                    <a:pt x="12" y="150"/>
                  </a:cubicBezTo>
                  <a:cubicBezTo>
                    <a:pt x="6" y="161"/>
                    <a:pt x="0" y="185"/>
                    <a:pt x="0" y="185"/>
                  </a:cubicBezTo>
                  <a:cubicBezTo>
                    <a:pt x="65" y="196"/>
                    <a:pt x="118" y="203"/>
                    <a:pt x="185" y="197"/>
                  </a:cubicBezTo>
                  <a:cubicBezTo>
                    <a:pt x="172" y="161"/>
                    <a:pt x="151" y="125"/>
                    <a:pt x="143" y="90"/>
                  </a:cubicBezTo>
                  <a:cubicBezTo>
                    <a:pt x="134" y="55"/>
                    <a:pt x="125" y="12"/>
                    <a:pt x="89" y="0"/>
                  </a:cubicBezTo>
                  <a:cubicBezTo>
                    <a:pt x="82" y="19"/>
                    <a:pt x="83" y="24"/>
                    <a:pt x="83" y="12"/>
                  </a:cubicBezTo>
                  <a:close/>
                </a:path>
              </a:pathLst>
            </a:custGeom>
            <a:solidFill>
              <a:srgbClr val="FF890C"/>
            </a:solidFill>
            <a:ln w="19050">
              <a:solidFill>
                <a:srgbClr val="FF111C"/>
              </a:solidFill>
              <a:round/>
              <a:headEnd/>
              <a:tailEnd/>
            </a:ln>
          </p:spPr>
          <p:txBody>
            <a:bodyPr wrap="none" anchor="ctr"/>
            <a:lstStyle/>
            <a:p>
              <a:endParaRPr lang="en-US"/>
            </a:p>
          </p:txBody>
        </p:sp>
        <p:sp>
          <p:nvSpPr>
            <p:cNvPr id="155690" name="AutoShape 42"/>
            <p:cNvSpPr>
              <a:spLocks noChangeArrowheads="1"/>
            </p:cNvSpPr>
            <p:nvPr/>
          </p:nvSpPr>
          <p:spPr bwMode="auto">
            <a:xfrm>
              <a:off x="4519" y="1644"/>
              <a:ext cx="96" cy="96"/>
            </a:xfrm>
            <a:prstGeom prst="star5">
              <a:avLst/>
            </a:prstGeom>
            <a:solidFill>
              <a:srgbClr val="F6FF1D"/>
            </a:solidFill>
            <a:ln w="9525">
              <a:solidFill>
                <a:schemeClr val="tx1"/>
              </a:solidFill>
              <a:miter lim="800000"/>
              <a:headEnd/>
              <a:tailEnd/>
            </a:ln>
            <a:effectLst/>
          </p:spPr>
          <p:txBody>
            <a:bodyPr wrap="none" anchor="ctr"/>
            <a:lstStyle/>
            <a:p>
              <a:pPr>
                <a:defRPr/>
              </a:pPr>
              <a:endParaRPr lang="en-US">
                <a:ea typeface="ＭＳ Ｐゴシック" pitchFamily="1" charset="-128"/>
              </a:endParaRPr>
            </a:p>
          </p:txBody>
        </p:sp>
      </p:grpSp>
      <p:grpSp>
        <p:nvGrpSpPr>
          <p:cNvPr id="102419" name="Group 43"/>
          <p:cNvGrpSpPr>
            <a:grpSpLocks/>
          </p:cNvGrpSpPr>
          <p:nvPr/>
        </p:nvGrpSpPr>
        <p:grpSpPr bwMode="auto">
          <a:xfrm>
            <a:off x="2320925" y="3622675"/>
            <a:ext cx="293688" cy="422275"/>
            <a:chOff x="4472" y="1644"/>
            <a:chExt cx="185" cy="266"/>
          </a:xfrm>
        </p:grpSpPr>
        <p:sp>
          <p:nvSpPr>
            <p:cNvPr id="102430" name="Freeform 44"/>
            <p:cNvSpPr>
              <a:spLocks/>
            </p:cNvSpPr>
            <p:nvPr/>
          </p:nvSpPr>
          <p:spPr bwMode="auto">
            <a:xfrm>
              <a:off x="4472" y="1707"/>
              <a:ext cx="185" cy="203"/>
            </a:xfrm>
            <a:custGeom>
              <a:avLst/>
              <a:gdLst>
                <a:gd name="T0" fmla="*/ 83 w 185"/>
                <a:gd name="T1" fmla="*/ 12 h 203"/>
                <a:gd name="T2" fmla="*/ 30 w 185"/>
                <a:gd name="T3" fmla="*/ 108 h 203"/>
                <a:gd name="T4" fmla="*/ 12 w 185"/>
                <a:gd name="T5" fmla="*/ 150 h 203"/>
                <a:gd name="T6" fmla="*/ 0 w 185"/>
                <a:gd name="T7" fmla="*/ 185 h 203"/>
                <a:gd name="T8" fmla="*/ 185 w 185"/>
                <a:gd name="T9" fmla="*/ 197 h 203"/>
                <a:gd name="T10" fmla="*/ 143 w 185"/>
                <a:gd name="T11" fmla="*/ 90 h 203"/>
                <a:gd name="T12" fmla="*/ 89 w 185"/>
                <a:gd name="T13" fmla="*/ 0 h 203"/>
                <a:gd name="T14" fmla="*/ 83 w 185"/>
                <a:gd name="T15" fmla="*/ 12 h 203"/>
                <a:gd name="T16" fmla="*/ 0 60000 65536"/>
                <a:gd name="T17" fmla="*/ 0 60000 65536"/>
                <a:gd name="T18" fmla="*/ 0 60000 65536"/>
                <a:gd name="T19" fmla="*/ 0 60000 65536"/>
                <a:gd name="T20" fmla="*/ 0 60000 65536"/>
                <a:gd name="T21" fmla="*/ 0 60000 65536"/>
                <a:gd name="T22" fmla="*/ 0 60000 65536"/>
                <a:gd name="T23" fmla="*/ 0 60000 65536"/>
                <a:gd name="T24" fmla="*/ 0 w 185"/>
                <a:gd name="T25" fmla="*/ 0 h 203"/>
                <a:gd name="T26" fmla="*/ 185 w 185"/>
                <a:gd name="T27" fmla="*/ 203 h 20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5" h="203">
                  <a:moveTo>
                    <a:pt x="83" y="12"/>
                  </a:moveTo>
                  <a:cubicBezTo>
                    <a:pt x="71" y="47"/>
                    <a:pt x="52" y="78"/>
                    <a:pt x="30" y="108"/>
                  </a:cubicBezTo>
                  <a:cubicBezTo>
                    <a:pt x="14" y="168"/>
                    <a:pt x="35" y="98"/>
                    <a:pt x="12" y="150"/>
                  </a:cubicBezTo>
                  <a:cubicBezTo>
                    <a:pt x="6" y="161"/>
                    <a:pt x="0" y="185"/>
                    <a:pt x="0" y="185"/>
                  </a:cubicBezTo>
                  <a:cubicBezTo>
                    <a:pt x="65" y="196"/>
                    <a:pt x="118" y="203"/>
                    <a:pt x="185" y="197"/>
                  </a:cubicBezTo>
                  <a:cubicBezTo>
                    <a:pt x="172" y="161"/>
                    <a:pt x="151" y="125"/>
                    <a:pt x="143" y="90"/>
                  </a:cubicBezTo>
                  <a:cubicBezTo>
                    <a:pt x="134" y="55"/>
                    <a:pt x="125" y="12"/>
                    <a:pt x="89" y="0"/>
                  </a:cubicBezTo>
                  <a:cubicBezTo>
                    <a:pt x="82" y="19"/>
                    <a:pt x="83" y="24"/>
                    <a:pt x="83" y="12"/>
                  </a:cubicBezTo>
                  <a:close/>
                </a:path>
              </a:pathLst>
            </a:custGeom>
            <a:solidFill>
              <a:srgbClr val="FF890C"/>
            </a:solidFill>
            <a:ln w="19050">
              <a:solidFill>
                <a:srgbClr val="FF111C"/>
              </a:solidFill>
              <a:round/>
              <a:headEnd/>
              <a:tailEnd/>
            </a:ln>
          </p:spPr>
          <p:txBody>
            <a:bodyPr wrap="none" anchor="ctr"/>
            <a:lstStyle/>
            <a:p>
              <a:endParaRPr lang="en-US"/>
            </a:p>
          </p:txBody>
        </p:sp>
        <p:sp>
          <p:nvSpPr>
            <p:cNvPr id="155693" name="AutoShape 45"/>
            <p:cNvSpPr>
              <a:spLocks noChangeArrowheads="1"/>
            </p:cNvSpPr>
            <p:nvPr/>
          </p:nvSpPr>
          <p:spPr bwMode="auto">
            <a:xfrm>
              <a:off x="4519" y="1644"/>
              <a:ext cx="96" cy="96"/>
            </a:xfrm>
            <a:prstGeom prst="star5">
              <a:avLst/>
            </a:prstGeom>
            <a:solidFill>
              <a:srgbClr val="F6FF1D"/>
            </a:solidFill>
            <a:ln w="9525">
              <a:solidFill>
                <a:schemeClr val="tx1"/>
              </a:solidFill>
              <a:miter lim="800000"/>
              <a:headEnd/>
              <a:tailEnd/>
            </a:ln>
            <a:effectLst/>
          </p:spPr>
          <p:txBody>
            <a:bodyPr wrap="none" anchor="ctr"/>
            <a:lstStyle/>
            <a:p>
              <a:pPr>
                <a:defRPr/>
              </a:pPr>
              <a:endParaRPr lang="en-US">
                <a:ea typeface="ＭＳ Ｐゴシック" pitchFamily="1" charset="-128"/>
              </a:endParaRPr>
            </a:p>
          </p:txBody>
        </p:sp>
      </p:grpSp>
      <p:grpSp>
        <p:nvGrpSpPr>
          <p:cNvPr id="102420" name="Group 46"/>
          <p:cNvGrpSpPr>
            <a:grpSpLocks/>
          </p:cNvGrpSpPr>
          <p:nvPr/>
        </p:nvGrpSpPr>
        <p:grpSpPr bwMode="auto">
          <a:xfrm>
            <a:off x="5221288" y="3519488"/>
            <a:ext cx="198437" cy="412750"/>
            <a:chOff x="4472" y="1644"/>
            <a:chExt cx="185" cy="266"/>
          </a:xfrm>
        </p:grpSpPr>
        <p:sp>
          <p:nvSpPr>
            <p:cNvPr id="102428" name="Freeform 47"/>
            <p:cNvSpPr>
              <a:spLocks/>
            </p:cNvSpPr>
            <p:nvPr/>
          </p:nvSpPr>
          <p:spPr bwMode="auto">
            <a:xfrm>
              <a:off x="4472" y="1707"/>
              <a:ext cx="185" cy="203"/>
            </a:xfrm>
            <a:custGeom>
              <a:avLst/>
              <a:gdLst>
                <a:gd name="T0" fmla="*/ 83 w 185"/>
                <a:gd name="T1" fmla="*/ 12 h 203"/>
                <a:gd name="T2" fmla="*/ 30 w 185"/>
                <a:gd name="T3" fmla="*/ 108 h 203"/>
                <a:gd name="T4" fmla="*/ 12 w 185"/>
                <a:gd name="T5" fmla="*/ 150 h 203"/>
                <a:gd name="T6" fmla="*/ 0 w 185"/>
                <a:gd name="T7" fmla="*/ 185 h 203"/>
                <a:gd name="T8" fmla="*/ 185 w 185"/>
                <a:gd name="T9" fmla="*/ 197 h 203"/>
                <a:gd name="T10" fmla="*/ 143 w 185"/>
                <a:gd name="T11" fmla="*/ 90 h 203"/>
                <a:gd name="T12" fmla="*/ 89 w 185"/>
                <a:gd name="T13" fmla="*/ 0 h 203"/>
                <a:gd name="T14" fmla="*/ 83 w 185"/>
                <a:gd name="T15" fmla="*/ 12 h 203"/>
                <a:gd name="T16" fmla="*/ 0 60000 65536"/>
                <a:gd name="T17" fmla="*/ 0 60000 65536"/>
                <a:gd name="T18" fmla="*/ 0 60000 65536"/>
                <a:gd name="T19" fmla="*/ 0 60000 65536"/>
                <a:gd name="T20" fmla="*/ 0 60000 65536"/>
                <a:gd name="T21" fmla="*/ 0 60000 65536"/>
                <a:gd name="T22" fmla="*/ 0 60000 65536"/>
                <a:gd name="T23" fmla="*/ 0 60000 65536"/>
                <a:gd name="T24" fmla="*/ 0 w 185"/>
                <a:gd name="T25" fmla="*/ 0 h 203"/>
                <a:gd name="T26" fmla="*/ 185 w 185"/>
                <a:gd name="T27" fmla="*/ 203 h 20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5" h="203">
                  <a:moveTo>
                    <a:pt x="83" y="12"/>
                  </a:moveTo>
                  <a:cubicBezTo>
                    <a:pt x="71" y="47"/>
                    <a:pt x="52" y="78"/>
                    <a:pt x="30" y="108"/>
                  </a:cubicBezTo>
                  <a:cubicBezTo>
                    <a:pt x="14" y="168"/>
                    <a:pt x="35" y="98"/>
                    <a:pt x="12" y="150"/>
                  </a:cubicBezTo>
                  <a:cubicBezTo>
                    <a:pt x="6" y="161"/>
                    <a:pt x="0" y="185"/>
                    <a:pt x="0" y="185"/>
                  </a:cubicBezTo>
                  <a:cubicBezTo>
                    <a:pt x="65" y="196"/>
                    <a:pt x="118" y="203"/>
                    <a:pt x="185" y="197"/>
                  </a:cubicBezTo>
                  <a:cubicBezTo>
                    <a:pt x="172" y="161"/>
                    <a:pt x="151" y="125"/>
                    <a:pt x="143" y="90"/>
                  </a:cubicBezTo>
                  <a:cubicBezTo>
                    <a:pt x="134" y="55"/>
                    <a:pt x="125" y="12"/>
                    <a:pt x="89" y="0"/>
                  </a:cubicBezTo>
                  <a:cubicBezTo>
                    <a:pt x="82" y="19"/>
                    <a:pt x="83" y="24"/>
                    <a:pt x="83" y="12"/>
                  </a:cubicBezTo>
                  <a:close/>
                </a:path>
              </a:pathLst>
            </a:custGeom>
            <a:solidFill>
              <a:srgbClr val="FF890C"/>
            </a:solidFill>
            <a:ln w="19050">
              <a:solidFill>
                <a:srgbClr val="FF111C"/>
              </a:solidFill>
              <a:round/>
              <a:headEnd/>
              <a:tailEnd/>
            </a:ln>
          </p:spPr>
          <p:txBody>
            <a:bodyPr wrap="none" anchor="ctr"/>
            <a:lstStyle/>
            <a:p>
              <a:endParaRPr lang="en-US"/>
            </a:p>
          </p:txBody>
        </p:sp>
        <p:sp>
          <p:nvSpPr>
            <p:cNvPr id="155696" name="AutoShape 48"/>
            <p:cNvSpPr>
              <a:spLocks noChangeArrowheads="1"/>
            </p:cNvSpPr>
            <p:nvPr/>
          </p:nvSpPr>
          <p:spPr bwMode="auto">
            <a:xfrm>
              <a:off x="4519" y="1644"/>
              <a:ext cx="96" cy="96"/>
            </a:xfrm>
            <a:prstGeom prst="star5">
              <a:avLst/>
            </a:prstGeom>
            <a:solidFill>
              <a:srgbClr val="F6FF1D"/>
            </a:solidFill>
            <a:ln w="9525">
              <a:solidFill>
                <a:schemeClr val="tx1"/>
              </a:solidFill>
              <a:miter lim="800000"/>
              <a:headEnd/>
              <a:tailEnd/>
            </a:ln>
            <a:effectLst/>
          </p:spPr>
          <p:txBody>
            <a:bodyPr wrap="none" anchor="ctr"/>
            <a:lstStyle/>
            <a:p>
              <a:pPr>
                <a:defRPr/>
              </a:pPr>
              <a:endParaRPr lang="en-US">
                <a:ea typeface="ＭＳ Ｐゴシック" pitchFamily="1" charset="-128"/>
              </a:endParaRPr>
            </a:p>
          </p:txBody>
        </p:sp>
      </p:grpSp>
      <p:grpSp>
        <p:nvGrpSpPr>
          <p:cNvPr id="102421" name="Group 49"/>
          <p:cNvGrpSpPr>
            <a:grpSpLocks/>
          </p:cNvGrpSpPr>
          <p:nvPr/>
        </p:nvGrpSpPr>
        <p:grpSpPr bwMode="auto">
          <a:xfrm rot="1964082">
            <a:off x="6311900" y="3452813"/>
            <a:ext cx="293688" cy="422275"/>
            <a:chOff x="4472" y="1644"/>
            <a:chExt cx="185" cy="266"/>
          </a:xfrm>
        </p:grpSpPr>
        <p:sp>
          <p:nvSpPr>
            <p:cNvPr id="102426" name="Freeform 50"/>
            <p:cNvSpPr>
              <a:spLocks/>
            </p:cNvSpPr>
            <p:nvPr/>
          </p:nvSpPr>
          <p:spPr bwMode="auto">
            <a:xfrm>
              <a:off x="4472" y="1707"/>
              <a:ext cx="185" cy="203"/>
            </a:xfrm>
            <a:custGeom>
              <a:avLst/>
              <a:gdLst>
                <a:gd name="T0" fmla="*/ 83 w 185"/>
                <a:gd name="T1" fmla="*/ 12 h 203"/>
                <a:gd name="T2" fmla="*/ 30 w 185"/>
                <a:gd name="T3" fmla="*/ 108 h 203"/>
                <a:gd name="T4" fmla="*/ 12 w 185"/>
                <a:gd name="T5" fmla="*/ 150 h 203"/>
                <a:gd name="T6" fmla="*/ 0 w 185"/>
                <a:gd name="T7" fmla="*/ 185 h 203"/>
                <a:gd name="T8" fmla="*/ 185 w 185"/>
                <a:gd name="T9" fmla="*/ 197 h 203"/>
                <a:gd name="T10" fmla="*/ 143 w 185"/>
                <a:gd name="T11" fmla="*/ 90 h 203"/>
                <a:gd name="T12" fmla="*/ 89 w 185"/>
                <a:gd name="T13" fmla="*/ 0 h 203"/>
                <a:gd name="T14" fmla="*/ 83 w 185"/>
                <a:gd name="T15" fmla="*/ 12 h 203"/>
                <a:gd name="T16" fmla="*/ 0 60000 65536"/>
                <a:gd name="T17" fmla="*/ 0 60000 65536"/>
                <a:gd name="T18" fmla="*/ 0 60000 65536"/>
                <a:gd name="T19" fmla="*/ 0 60000 65536"/>
                <a:gd name="T20" fmla="*/ 0 60000 65536"/>
                <a:gd name="T21" fmla="*/ 0 60000 65536"/>
                <a:gd name="T22" fmla="*/ 0 60000 65536"/>
                <a:gd name="T23" fmla="*/ 0 60000 65536"/>
                <a:gd name="T24" fmla="*/ 0 w 185"/>
                <a:gd name="T25" fmla="*/ 0 h 203"/>
                <a:gd name="T26" fmla="*/ 185 w 185"/>
                <a:gd name="T27" fmla="*/ 203 h 20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5" h="203">
                  <a:moveTo>
                    <a:pt x="83" y="12"/>
                  </a:moveTo>
                  <a:cubicBezTo>
                    <a:pt x="71" y="47"/>
                    <a:pt x="52" y="78"/>
                    <a:pt x="30" y="108"/>
                  </a:cubicBezTo>
                  <a:cubicBezTo>
                    <a:pt x="14" y="168"/>
                    <a:pt x="35" y="98"/>
                    <a:pt x="12" y="150"/>
                  </a:cubicBezTo>
                  <a:cubicBezTo>
                    <a:pt x="6" y="161"/>
                    <a:pt x="0" y="185"/>
                    <a:pt x="0" y="185"/>
                  </a:cubicBezTo>
                  <a:cubicBezTo>
                    <a:pt x="65" y="196"/>
                    <a:pt x="118" y="203"/>
                    <a:pt x="185" y="197"/>
                  </a:cubicBezTo>
                  <a:cubicBezTo>
                    <a:pt x="172" y="161"/>
                    <a:pt x="151" y="125"/>
                    <a:pt x="143" y="90"/>
                  </a:cubicBezTo>
                  <a:cubicBezTo>
                    <a:pt x="134" y="55"/>
                    <a:pt x="125" y="12"/>
                    <a:pt x="89" y="0"/>
                  </a:cubicBezTo>
                  <a:cubicBezTo>
                    <a:pt x="82" y="19"/>
                    <a:pt x="83" y="24"/>
                    <a:pt x="83" y="12"/>
                  </a:cubicBezTo>
                  <a:close/>
                </a:path>
              </a:pathLst>
            </a:custGeom>
            <a:solidFill>
              <a:srgbClr val="FF890C"/>
            </a:solidFill>
            <a:ln w="19050">
              <a:solidFill>
                <a:srgbClr val="FF111C"/>
              </a:solidFill>
              <a:round/>
              <a:headEnd/>
              <a:tailEnd/>
            </a:ln>
          </p:spPr>
          <p:txBody>
            <a:bodyPr wrap="none" anchor="ctr"/>
            <a:lstStyle/>
            <a:p>
              <a:endParaRPr lang="en-US"/>
            </a:p>
          </p:txBody>
        </p:sp>
        <p:sp>
          <p:nvSpPr>
            <p:cNvPr id="155699" name="AutoShape 51"/>
            <p:cNvSpPr>
              <a:spLocks noChangeArrowheads="1"/>
            </p:cNvSpPr>
            <p:nvPr/>
          </p:nvSpPr>
          <p:spPr bwMode="auto">
            <a:xfrm>
              <a:off x="4510" y="1642"/>
              <a:ext cx="96" cy="96"/>
            </a:xfrm>
            <a:prstGeom prst="star5">
              <a:avLst/>
            </a:prstGeom>
            <a:solidFill>
              <a:srgbClr val="F6FF1D"/>
            </a:solidFill>
            <a:ln w="9525">
              <a:solidFill>
                <a:schemeClr val="tx1"/>
              </a:solidFill>
              <a:miter lim="800000"/>
              <a:headEnd/>
              <a:tailEnd/>
            </a:ln>
            <a:effectLst/>
          </p:spPr>
          <p:txBody>
            <a:bodyPr wrap="none" anchor="ctr"/>
            <a:lstStyle/>
            <a:p>
              <a:pPr>
                <a:defRPr/>
              </a:pPr>
              <a:endParaRPr lang="en-US">
                <a:ea typeface="ＭＳ Ｐゴシック" pitchFamily="1" charset="-128"/>
              </a:endParaRPr>
            </a:p>
          </p:txBody>
        </p:sp>
      </p:grpSp>
      <p:grpSp>
        <p:nvGrpSpPr>
          <p:cNvPr id="102422" name="Group 52"/>
          <p:cNvGrpSpPr>
            <a:grpSpLocks/>
          </p:cNvGrpSpPr>
          <p:nvPr/>
        </p:nvGrpSpPr>
        <p:grpSpPr bwMode="auto">
          <a:xfrm>
            <a:off x="4697413" y="3411538"/>
            <a:ext cx="141287" cy="309562"/>
            <a:chOff x="4472" y="1644"/>
            <a:chExt cx="185" cy="266"/>
          </a:xfrm>
        </p:grpSpPr>
        <p:sp>
          <p:nvSpPr>
            <p:cNvPr id="102424" name="Freeform 53"/>
            <p:cNvSpPr>
              <a:spLocks/>
            </p:cNvSpPr>
            <p:nvPr/>
          </p:nvSpPr>
          <p:spPr bwMode="auto">
            <a:xfrm>
              <a:off x="4472" y="1707"/>
              <a:ext cx="185" cy="203"/>
            </a:xfrm>
            <a:custGeom>
              <a:avLst/>
              <a:gdLst>
                <a:gd name="T0" fmla="*/ 83 w 185"/>
                <a:gd name="T1" fmla="*/ 12 h 203"/>
                <a:gd name="T2" fmla="*/ 30 w 185"/>
                <a:gd name="T3" fmla="*/ 108 h 203"/>
                <a:gd name="T4" fmla="*/ 12 w 185"/>
                <a:gd name="T5" fmla="*/ 150 h 203"/>
                <a:gd name="T6" fmla="*/ 0 w 185"/>
                <a:gd name="T7" fmla="*/ 185 h 203"/>
                <a:gd name="T8" fmla="*/ 185 w 185"/>
                <a:gd name="T9" fmla="*/ 197 h 203"/>
                <a:gd name="T10" fmla="*/ 143 w 185"/>
                <a:gd name="T11" fmla="*/ 90 h 203"/>
                <a:gd name="T12" fmla="*/ 89 w 185"/>
                <a:gd name="T13" fmla="*/ 0 h 203"/>
                <a:gd name="T14" fmla="*/ 83 w 185"/>
                <a:gd name="T15" fmla="*/ 12 h 203"/>
                <a:gd name="T16" fmla="*/ 0 60000 65536"/>
                <a:gd name="T17" fmla="*/ 0 60000 65536"/>
                <a:gd name="T18" fmla="*/ 0 60000 65536"/>
                <a:gd name="T19" fmla="*/ 0 60000 65536"/>
                <a:gd name="T20" fmla="*/ 0 60000 65536"/>
                <a:gd name="T21" fmla="*/ 0 60000 65536"/>
                <a:gd name="T22" fmla="*/ 0 60000 65536"/>
                <a:gd name="T23" fmla="*/ 0 60000 65536"/>
                <a:gd name="T24" fmla="*/ 0 w 185"/>
                <a:gd name="T25" fmla="*/ 0 h 203"/>
                <a:gd name="T26" fmla="*/ 185 w 185"/>
                <a:gd name="T27" fmla="*/ 203 h 20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5" h="203">
                  <a:moveTo>
                    <a:pt x="83" y="12"/>
                  </a:moveTo>
                  <a:cubicBezTo>
                    <a:pt x="71" y="47"/>
                    <a:pt x="52" y="78"/>
                    <a:pt x="30" y="108"/>
                  </a:cubicBezTo>
                  <a:cubicBezTo>
                    <a:pt x="14" y="168"/>
                    <a:pt x="35" y="98"/>
                    <a:pt x="12" y="150"/>
                  </a:cubicBezTo>
                  <a:cubicBezTo>
                    <a:pt x="6" y="161"/>
                    <a:pt x="0" y="185"/>
                    <a:pt x="0" y="185"/>
                  </a:cubicBezTo>
                  <a:cubicBezTo>
                    <a:pt x="65" y="196"/>
                    <a:pt x="118" y="203"/>
                    <a:pt x="185" y="197"/>
                  </a:cubicBezTo>
                  <a:cubicBezTo>
                    <a:pt x="172" y="161"/>
                    <a:pt x="151" y="125"/>
                    <a:pt x="143" y="90"/>
                  </a:cubicBezTo>
                  <a:cubicBezTo>
                    <a:pt x="134" y="55"/>
                    <a:pt x="125" y="12"/>
                    <a:pt x="89" y="0"/>
                  </a:cubicBezTo>
                  <a:cubicBezTo>
                    <a:pt x="82" y="19"/>
                    <a:pt x="83" y="24"/>
                    <a:pt x="83" y="12"/>
                  </a:cubicBezTo>
                  <a:close/>
                </a:path>
              </a:pathLst>
            </a:custGeom>
            <a:solidFill>
              <a:srgbClr val="FF890C"/>
            </a:solidFill>
            <a:ln w="19050">
              <a:solidFill>
                <a:srgbClr val="FF111C"/>
              </a:solidFill>
              <a:round/>
              <a:headEnd/>
              <a:tailEnd/>
            </a:ln>
          </p:spPr>
          <p:txBody>
            <a:bodyPr wrap="none" anchor="ctr"/>
            <a:lstStyle/>
            <a:p>
              <a:endParaRPr lang="en-US"/>
            </a:p>
          </p:txBody>
        </p:sp>
        <p:sp>
          <p:nvSpPr>
            <p:cNvPr id="155702" name="AutoShape 54"/>
            <p:cNvSpPr>
              <a:spLocks noChangeArrowheads="1"/>
            </p:cNvSpPr>
            <p:nvPr/>
          </p:nvSpPr>
          <p:spPr bwMode="auto">
            <a:xfrm>
              <a:off x="4520" y="1644"/>
              <a:ext cx="96" cy="95"/>
            </a:xfrm>
            <a:prstGeom prst="star5">
              <a:avLst/>
            </a:prstGeom>
            <a:solidFill>
              <a:srgbClr val="F6FF1D"/>
            </a:solidFill>
            <a:ln w="9525">
              <a:solidFill>
                <a:schemeClr val="tx1"/>
              </a:solidFill>
              <a:miter lim="800000"/>
              <a:headEnd/>
              <a:tailEnd/>
            </a:ln>
            <a:effectLst/>
          </p:spPr>
          <p:txBody>
            <a:bodyPr wrap="none" anchor="ctr"/>
            <a:lstStyle/>
            <a:p>
              <a:pPr>
                <a:defRPr/>
              </a:pPr>
              <a:endParaRPr lang="en-US">
                <a:ea typeface="ＭＳ Ｐゴシック" pitchFamily="1" charset="-128"/>
              </a:endParaRPr>
            </a:p>
          </p:txBody>
        </p:sp>
      </p:grpSp>
      <p:sp>
        <p:nvSpPr>
          <p:cNvPr id="102423" name="Text Box 55"/>
          <p:cNvSpPr txBox="1">
            <a:spLocks noChangeArrowheads="1"/>
          </p:cNvSpPr>
          <p:nvPr/>
        </p:nvSpPr>
        <p:spPr bwMode="auto">
          <a:xfrm>
            <a:off x="3200400" y="6019800"/>
            <a:ext cx="37163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a:solidFill>
                  <a:schemeClr val="bg1"/>
                </a:solidFill>
              </a:rPr>
              <a:t>Happy Mathematicians!</a:t>
            </a:r>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 Box 2"/>
          <p:cNvSpPr txBox="1">
            <a:spLocks noChangeArrowheads="1"/>
          </p:cNvSpPr>
          <p:nvPr/>
        </p:nvSpPr>
        <p:spPr bwMode="auto">
          <a:xfrm>
            <a:off x="6494463" y="3581400"/>
            <a:ext cx="1639887" cy="2020888"/>
          </a:xfrm>
          <a:prstGeom prst="rect">
            <a:avLst/>
          </a:prstGeom>
          <a:noFill/>
          <a:ln w="9525">
            <a:solidFill>
              <a:srgbClr val="067B0E"/>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a:latin typeface="Times" pitchFamily="-106" charset="0"/>
              </a:rPr>
              <a:t>Map to CS Labs</a:t>
            </a:r>
          </a:p>
        </p:txBody>
      </p:sp>
      <p:sp>
        <p:nvSpPr>
          <p:cNvPr id="103427" name="Rectangle 3"/>
          <p:cNvSpPr>
            <a:spLocks noChangeArrowheads="1"/>
          </p:cNvSpPr>
          <p:nvPr/>
        </p:nvSpPr>
        <p:spPr bwMode="auto">
          <a:xfrm>
            <a:off x="2730500" y="1066800"/>
            <a:ext cx="1219200" cy="15240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03428" name="Rectangle 4"/>
          <p:cNvSpPr>
            <a:spLocks noChangeArrowheads="1"/>
          </p:cNvSpPr>
          <p:nvPr/>
        </p:nvSpPr>
        <p:spPr bwMode="auto">
          <a:xfrm>
            <a:off x="4254500" y="1066800"/>
            <a:ext cx="762000" cy="15240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03429" name="Rectangle 5"/>
          <p:cNvSpPr>
            <a:spLocks noChangeArrowheads="1"/>
          </p:cNvSpPr>
          <p:nvPr/>
        </p:nvSpPr>
        <p:spPr bwMode="auto">
          <a:xfrm>
            <a:off x="1663700" y="1066800"/>
            <a:ext cx="884238" cy="15240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03430" name="Rectangle 6"/>
          <p:cNvSpPr>
            <a:spLocks noChangeArrowheads="1"/>
          </p:cNvSpPr>
          <p:nvPr/>
        </p:nvSpPr>
        <p:spPr bwMode="auto">
          <a:xfrm>
            <a:off x="444500" y="1066800"/>
            <a:ext cx="762000" cy="790575"/>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03431" name="Text Box 7"/>
          <p:cNvSpPr txBox="1">
            <a:spLocks noChangeArrowheads="1"/>
          </p:cNvSpPr>
          <p:nvPr/>
        </p:nvSpPr>
        <p:spPr bwMode="auto">
          <a:xfrm>
            <a:off x="342900" y="1222375"/>
            <a:ext cx="9144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a:solidFill>
                  <a:srgbClr val="009600"/>
                </a:solidFill>
                <a:latin typeface="Comic Sans MS" pitchFamily="66" charset="0"/>
              </a:rPr>
              <a:t>CIS + Labs</a:t>
            </a:r>
          </a:p>
        </p:txBody>
      </p:sp>
      <p:sp>
        <p:nvSpPr>
          <p:cNvPr id="103432" name="Text Box 8"/>
          <p:cNvSpPr txBox="1">
            <a:spLocks noChangeArrowheads="1"/>
          </p:cNvSpPr>
          <p:nvPr/>
        </p:nvSpPr>
        <p:spPr bwMode="auto">
          <a:xfrm>
            <a:off x="1663700" y="1295400"/>
            <a:ext cx="914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a:solidFill>
                  <a:srgbClr val="009600"/>
                </a:solidFill>
                <a:latin typeface="Comic Sans MS" pitchFamily="66" charset="0"/>
              </a:rPr>
              <a:t>Edwards</a:t>
            </a:r>
          </a:p>
        </p:txBody>
      </p:sp>
      <p:sp>
        <p:nvSpPr>
          <p:cNvPr id="103433" name="Text Box 9"/>
          <p:cNvSpPr txBox="1">
            <a:spLocks noChangeArrowheads="1"/>
          </p:cNvSpPr>
          <p:nvPr/>
        </p:nvSpPr>
        <p:spPr bwMode="auto">
          <a:xfrm>
            <a:off x="2744788" y="1524000"/>
            <a:ext cx="12684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a:solidFill>
                  <a:srgbClr val="009600"/>
                </a:solidFill>
                <a:latin typeface="Comic Sans MS" pitchFamily="66" charset="0"/>
              </a:rPr>
              <a:t>Macalister</a:t>
            </a:r>
          </a:p>
        </p:txBody>
      </p:sp>
      <p:sp>
        <p:nvSpPr>
          <p:cNvPr id="103434" name="Text Box 10"/>
          <p:cNvSpPr txBox="1">
            <a:spLocks noChangeArrowheads="1"/>
          </p:cNvSpPr>
          <p:nvPr/>
        </p:nvSpPr>
        <p:spPr bwMode="auto">
          <a:xfrm>
            <a:off x="4191000" y="1905000"/>
            <a:ext cx="914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a:solidFill>
                  <a:srgbClr val="009600"/>
                </a:solidFill>
                <a:latin typeface="Comic Sans MS" pitchFamily="66" charset="0"/>
              </a:rPr>
              <a:t>Pryne</a:t>
            </a:r>
          </a:p>
        </p:txBody>
      </p:sp>
      <p:sp>
        <p:nvSpPr>
          <p:cNvPr id="103435" name="Rectangle 11"/>
          <p:cNvSpPr>
            <a:spLocks noChangeArrowheads="1"/>
          </p:cNvSpPr>
          <p:nvPr/>
        </p:nvSpPr>
        <p:spPr bwMode="auto">
          <a:xfrm>
            <a:off x="1676400" y="228600"/>
            <a:ext cx="3352800" cy="4572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03436" name="Text Box 12"/>
          <p:cNvSpPr txBox="1">
            <a:spLocks noChangeArrowheads="1"/>
          </p:cNvSpPr>
          <p:nvPr/>
        </p:nvSpPr>
        <p:spPr bwMode="auto">
          <a:xfrm>
            <a:off x="1854200" y="304800"/>
            <a:ext cx="2971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a:solidFill>
                  <a:srgbClr val="009600"/>
                </a:solidFill>
                <a:latin typeface="Comic Sans MS" pitchFamily="66" charset="0"/>
              </a:rPr>
              <a:t>coffee</a:t>
            </a:r>
          </a:p>
        </p:txBody>
      </p:sp>
      <p:sp>
        <p:nvSpPr>
          <p:cNvPr id="103437" name="Rectangle 13"/>
          <p:cNvSpPr>
            <a:spLocks noChangeArrowheads="1"/>
          </p:cNvSpPr>
          <p:nvPr/>
        </p:nvSpPr>
        <p:spPr bwMode="auto">
          <a:xfrm>
            <a:off x="1646238" y="2705100"/>
            <a:ext cx="3352800" cy="725488"/>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03438" name="Rectangle 14"/>
          <p:cNvSpPr>
            <a:spLocks noChangeArrowheads="1"/>
          </p:cNvSpPr>
          <p:nvPr/>
        </p:nvSpPr>
        <p:spPr bwMode="auto">
          <a:xfrm>
            <a:off x="1676400" y="3810000"/>
            <a:ext cx="3352800" cy="1011238"/>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03439" name="Text Box 15"/>
          <p:cNvSpPr txBox="1">
            <a:spLocks noChangeArrowheads="1"/>
          </p:cNvSpPr>
          <p:nvPr/>
        </p:nvSpPr>
        <p:spPr bwMode="auto">
          <a:xfrm>
            <a:off x="1828800" y="2933700"/>
            <a:ext cx="3048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a:solidFill>
                  <a:srgbClr val="009600"/>
                </a:solidFill>
                <a:latin typeface="Comic Sans MS" pitchFamily="66" charset="0"/>
              </a:rPr>
              <a:t>cool machines - drills, lathes, etc.</a:t>
            </a:r>
          </a:p>
        </p:txBody>
      </p:sp>
      <p:sp>
        <p:nvSpPr>
          <p:cNvPr id="103440" name="Text Box 16"/>
          <p:cNvSpPr txBox="1">
            <a:spLocks noChangeArrowheads="1"/>
          </p:cNvSpPr>
          <p:nvPr/>
        </p:nvSpPr>
        <p:spPr bwMode="auto">
          <a:xfrm>
            <a:off x="1790700" y="3962400"/>
            <a:ext cx="3124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a:solidFill>
                  <a:srgbClr val="009600"/>
                </a:solidFill>
                <a:latin typeface="Comic Sans MS" pitchFamily="66" charset="0"/>
              </a:rPr>
              <a:t>more cool, keyboardless machines</a:t>
            </a:r>
          </a:p>
        </p:txBody>
      </p:sp>
      <p:sp>
        <p:nvSpPr>
          <p:cNvPr id="103441" name="Rectangle 17"/>
          <p:cNvSpPr>
            <a:spLocks noChangeArrowheads="1"/>
          </p:cNvSpPr>
          <p:nvPr/>
        </p:nvSpPr>
        <p:spPr bwMode="auto">
          <a:xfrm>
            <a:off x="444500" y="2638425"/>
            <a:ext cx="762000" cy="790575"/>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03442" name="Text Box 18"/>
          <p:cNvSpPr txBox="1">
            <a:spLocks noChangeArrowheads="1"/>
          </p:cNvSpPr>
          <p:nvPr/>
        </p:nvSpPr>
        <p:spPr bwMode="auto">
          <a:xfrm>
            <a:off x="368300" y="2857500"/>
            <a:ext cx="914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a:solidFill>
                  <a:srgbClr val="009600"/>
                </a:solidFill>
                <a:latin typeface="Comic Sans MS" pitchFamily="66" charset="0"/>
              </a:rPr>
              <a:t>Parsons</a:t>
            </a:r>
          </a:p>
        </p:txBody>
      </p:sp>
      <p:sp>
        <p:nvSpPr>
          <p:cNvPr id="103443" name="Text Box 19"/>
          <p:cNvSpPr txBox="1">
            <a:spLocks noChangeArrowheads="1"/>
          </p:cNvSpPr>
          <p:nvPr/>
        </p:nvSpPr>
        <p:spPr bwMode="auto">
          <a:xfrm>
            <a:off x="1816100" y="4432300"/>
            <a:ext cx="17811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a:solidFill>
                  <a:srgbClr val="009600"/>
                </a:solidFill>
                <a:latin typeface="Comic Sans MS" pitchFamily="66" charset="0"/>
              </a:rPr>
              <a:t>CS Hallway</a:t>
            </a:r>
          </a:p>
        </p:txBody>
      </p:sp>
      <p:sp>
        <p:nvSpPr>
          <p:cNvPr id="103444" name="Line 20"/>
          <p:cNvSpPr>
            <a:spLocks noChangeShapeType="1"/>
          </p:cNvSpPr>
          <p:nvPr/>
        </p:nvSpPr>
        <p:spPr bwMode="auto">
          <a:xfrm>
            <a:off x="1676400" y="4343400"/>
            <a:ext cx="3352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445" name="Rectangle 21"/>
          <p:cNvSpPr>
            <a:spLocks noChangeArrowheads="1"/>
          </p:cNvSpPr>
          <p:nvPr/>
        </p:nvSpPr>
        <p:spPr bwMode="auto">
          <a:xfrm>
            <a:off x="1676400" y="5143500"/>
            <a:ext cx="3352800" cy="10287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03446" name="Rectangle 22"/>
          <p:cNvSpPr>
            <a:spLocks noChangeArrowheads="1"/>
          </p:cNvSpPr>
          <p:nvPr/>
        </p:nvSpPr>
        <p:spPr bwMode="auto">
          <a:xfrm>
            <a:off x="5486400" y="1066800"/>
            <a:ext cx="1905000" cy="2319338"/>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03447" name="Text Box 23"/>
          <p:cNvSpPr txBox="1">
            <a:spLocks noChangeArrowheads="1"/>
          </p:cNvSpPr>
          <p:nvPr/>
        </p:nvSpPr>
        <p:spPr bwMode="auto">
          <a:xfrm>
            <a:off x="5486400" y="1752600"/>
            <a:ext cx="19050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a:solidFill>
                  <a:srgbClr val="009600"/>
                </a:solidFill>
                <a:latin typeface="Comic Sans MS" pitchFamily="66" charset="0"/>
              </a:rPr>
              <a:t>Physicists and other parenthesis-needing individuals           (like chemists)</a:t>
            </a:r>
          </a:p>
        </p:txBody>
      </p:sp>
      <p:sp>
        <p:nvSpPr>
          <p:cNvPr id="103448" name="Text Box 24"/>
          <p:cNvSpPr txBox="1">
            <a:spLocks noChangeArrowheads="1"/>
          </p:cNvSpPr>
          <p:nvPr/>
        </p:nvSpPr>
        <p:spPr bwMode="auto">
          <a:xfrm>
            <a:off x="1790700" y="5245100"/>
            <a:ext cx="3124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a:solidFill>
                  <a:srgbClr val="009600"/>
                </a:solidFill>
                <a:latin typeface="Comic Sans MS" pitchFamily="66" charset="0"/>
              </a:rPr>
              <a:t>CS Hallway</a:t>
            </a:r>
          </a:p>
        </p:txBody>
      </p:sp>
      <p:sp>
        <p:nvSpPr>
          <p:cNvPr id="103449" name="Text Box 25"/>
          <p:cNvSpPr txBox="1">
            <a:spLocks noChangeArrowheads="1"/>
          </p:cNvSpPr>
          <p:nvPr/>
        </p:nvSpPr>
        <p:spPr bwMode="auto">
          <a:xfrm>
            <a:off x="1816100" y="5715000"/>
            <a:ext cx="30638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a:solidFill>
                  <a:srgbClr val="009600"/>
                </a:solidFill>
                <a:latin typeface="Comic Sans MS" pitchFamily="66" charset="0"/>
              </a:rPr>
              <a:t>Big Beckman (B126)</a:t>
            </a:r>
          </a:p>
        </p:txBody>
      </p:sp>
      <p:sp>
        <p:nvSpPr>
          <p:cNvPr id="103450" name="Line 26"/>
          <p:cNvSpPr>
            <a:spLocks noChangeShapeType="1"/>
          </p:cNvSpPr>
          <p:nvPr/>
        </p:nvSpPr>
        <p:spPr bwMode="auto">
          <a:xfrm>
            <a:off x="1676400" y="5638800"/>
            <a:ext cx="3352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451" name="Rectangle 27"/>
          <p:cNvSpPr>
            <a:spLocks noChangeArrowheads="1"/>
          </p:cNvSpPr>
          <p:nvPr/>
        </p:nvSpPr>
        <p:spPr bwMode="auto">
          <a:xfrm>
            <a:off x="3368675" y="4432300"/>
            <a:ext cx="781050" cy="390525"/>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03452" name="Rectangle 28"/>
          <p:cNvSpPr>
            <a:spLocks noChangeArrowheads="1"/>
          </p:cNvSpPr>
          <p:nvPr/>
        </p:nvSpPr>
        <p:spPr bwMode="auto">
          <a:xfrm>
            <a:off x="3105150" y="5146675"/>
            <a:ext cx="781050" cy="390525"/>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03453" name="Rectangle 29"/>
          <p:cNvSpPr>
            <a:spLocks noChangeArrowheads="1"/>
          </p:cNvSpPr>
          <p:nvPr/>
        </p:nvSpPr>
        <p:spPr bwMode="auto">
          <a:xfrm>
            <a:off x="3465513" y="4473575"/>
            <a:ext cx="5937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solidFill>
                  <a:schemeClr val="bg1"/>
                </a:solidFill>
                <a:latin typeface="Comic Sans MS" pitchFamily="66" charset="0"/>
              </a:rPr>
              <a:t>B102</a:t>
            </a:r>
          </a:p>
        </p:txBody>
      </p:sp>
      <p:sp>
        <p:nvSpPr>
          <p:cNvPr id="103454" name="Rectangle 30"/>
          <p:cNvSpPr>
            <a:spLocks noChangeArrowheads="1"/>
          </p:cNvSpPr>
          <p:nvPr/>
        </p:nvSpPr>
        <p:spPr bwMode="auto">
          <a:xfrm>
            <a:off x="3175000" y="5194300"/>
            <a:ext cx="5937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solidFill>
                  <a:schemeClr val="bg1"/>
                </a:solidFill>
                <a:latin typeface="Comic Sans MS" pitchFamily="66" charset="0"/>
              </a:rPr>
              <a:t>B105</a:t>
            </a:r>
          </a:p>
        </p:txBody>
      </p:sp>
      <p:sp>
        <p:nvSpPr>
          <p:cNvPr id="103455" name="Text Box 31"/>
          <p:cNvSpPr txBox="1">
            <a:spLocks noChangeArrowheads="1"/>
          </p:cNvSpPr>
          <p:nvPr/>
        </p:nvSpPr>
        <p:spPr bwMode="auto">
          <a:xfrm>
            <a:off x="5638800" y="5715000"/>
            <a:ext cx="3352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a:t>Beckman B102, B105</a:t>
            </a:r>
          </a:p>
        </p:txBody>
      </p:sp>
      <p:sp>
        <p:nvSpPr>
          <p:cNvPr id="103456" name="Freeform 32"/>
          <p:cNvSpPr>
            <a:spLocks/>
          </p:cNvSpPr>
          <p:nvPr/>
        </p:nvSpPr>
        <p:spPr bwMode="auto">
          <a:xfrm>
            <a:off x="3797300" y="876300"/>
            <a:ext cx="1460500" cy="4103688"/>
          </a:xfrm>
          <a:custGeom>
            <a:avLst/>
            <a:gdLst>
              <a:gd name="T0" fmla="*/ 2147483647 w 920"/>
              <a:gd name="T1" fmla="*/ 0 h 2585"/>
              <a:gd name="T2" fmla="*/ 2147483647 w 920"/>
              <a:gd name="T3" fmla="*/ 0 h 2585"/>
              <a:gd name="T4" fmla="*/ 2147483647 w 920"/>
              <a:gd name="T5" fmla="*/ 2147483647 h 2585"/>
              <a:gd name="T6" fmla="*/ 0 w 920"/>
              <a:gd name="T7" fmla="*/ 2147483647 h 2585"/>
              <a:gd name="T8" fmla="*/ 0 60000 65536"/>
              <a:gd name="T9" fmla="*/ 0 60000 65536"/>
              <a:gd name="T10" fmla="*/ 0 60000 65536"/>
              <a:gd name="T11" fmla="*/ 0 60000 65536"/>
              <a:gd name="T12" fmla="*/ 0 w 920"/>
              <a:gd name="T13" fmla="*/ 0 h 2585"/>
              <a:gd name="T14" fmla="*/ 920 w 920"/>
              <a:gd name="T15" fmla="*/ 2585 h 2585"/>
            </a:gdLst>
            <a:ahLst/>
            <a:cxnLst>
              <a:cxn ang="T8">
                <a:pos x="T0" y="T1"/>
              </a:cxn>
              <a:cxn ang="T9">
                <a:pos x="T2" y="T3"/>
              </a:cxn>
              <a:cxn ang="T10">
                <a:pos x="T4" y="T5"/>
              </a:cxn>
              <a:cxn ang="T11">
                <a:pos x="T6" y="T7"/>
              </a:cxn>
            </a:cxnLst>
            <a:rect l="T12" t="T13" r="T14" b="T15"/>
            <a:pathLst>
              <a:path w="920" h="2585">
                <a:moveTo>
                  <a:pt x="488" y="0"/>
                </a:moveTo>
                <a:lnTo>
                  <a:pt x="920" y="0"/>
                </a:lnTo>
                <a:lnTo>
                  <a:pt x="920" y="2585"/>
                </a:lnTo>
                <a:lnTo>
                  <a:pt x="0" y="2585"/>
                </a:lnTo>
              </a:path>
            </a:pathLst>
          </a:custGeom>
          <a:noFill/>
          <a:ln w="28575">
            <a:solidFill>
              <a:srgbClr val="BA12BF"/>
            </a:solidFill>
            <a:round/>
            <a:headEnd/>
            <a:tailEnd type="triangle" w="lg" len="lg"/>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3457" name="Text Box 33"/>
          <p:cNvSpPr txBox="1">
            <a:spLocks noChangeArrowheads="1"/>
          </p:cNvSpPr>
          <p:nvPr/>
        </p:nvSpPr>
        <p:spPr bwMode="auto">
          <a:xfrm>
            <a:off x="1803400" y="6477000"/>
            <a:ext cx="30638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a:solidFill>
                  <a:srgbClr val="009600"/>
                </a:solidFill>
                <a:latin typeface="Comic Sans MS" pitchFamily="66" charset="0"/>
              </a:rPr>
              <a:t>Olin (math, bio, CS)</a:t>
            </a:r>
          </a:p>
        </p:txBody>
      </p:sp>
      <p:sp>
        <p:nvSpPr>
          <p:cNvPr id="103458" name="Line 34"/>
          <p:cNvSpPr>
            <a:spLocks noChangeShapeType="1"/>
          </p:cNvSpPr>
          <p:nvPr/>
        </p:nvSpPr>
        <p:spPr bwMode="auto">
          <a:xfrm>
            <a:off x="1160463" y="3822700"/>
            <a:ext cx="0" cy="23320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459" name="Line 35"/>
          <p:cNvSpPr>
            <a:spLocks noChangeShapeType="1"/>
          </p:cNvSpPr>
          <p:nvPr/>
        </p:nvSpPr>
        <p:spPr bwMode="auto">
          <a:xfrm>
            <a:off x="5511800" y="3810000"/>
            <a:ext cx="0" cy="23320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460" name="Text Box 36"/>
          <p:cNvSpPr txBox="1">
            <a:spLocks noChangeArrowheads="1"/>
          </p:cNvSpPr>
          <p:nvPr/>
        </p:nvSpPr>
        <p:spPr bwMode="auto">
          <a:xfrm>
            <a:off x="5676900" y="6199188"/>
            <a:ext cx="3276600"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lnSpc>
                <a:spcPct val="60000"/>
              </a:lnSpc>
              <a:spcBef>
                <a:spcPct val="50000"/>
              </a:spcBef>
            </a:pPr>
            <a:r>
              <a:rPr lang="en-US" sz="1600">
                <a:solidFill>
                  <a:srgbClr val="BA12BF"/>
                </a:solidFill>
              </a:rPr>
              <a:t>Get your </a:t>
            </a:r>
            <a:r>
              <a:rPr lang="en-US" sz="1600" b="1" i="1">
                <a:solidFill>
                  <a:srgbClr val="BA12BF"/>
                </a:solidFill>
              </a:rPr>
              <a:t>CS </a:t>
            </a:r>
            <a:r>
              <a:rPr lang="en-US" sz="1600">
                <a:solidFill>
                  <a:srgbClr val="BA12BF"/>
                </a:solidFill>
              </a:rPr>
              <a:t>account.</a:t>
            </a:r>
          </a:p>
          <a:p>
            <a:pPr algn="ctr">
              <a:lnSpc>
                <a:spcPct val="60000"/>
              </a:lnSpc>
              <a:spcBef>
                <a:spcPct val="50000"/>
              </a:spcBef>
            </a:pPr>
            <a:r>
              <a:rPr lang="en-US" sz="1200">
                <a:solidFill>
                  <a:srgbClr val="BA12BF"/>
                </a:solidFill>
              </a:rPr>
              <a:t>Laptop OK, </a:t>
            </a:r>
            <a:r>
              <a:rPr lang="en-US" sz="1200" b="1" i="1">
                <a:solidFill>
                  <a:srgbClr val="BA12BF"/>
                </a:solidFill>
              </a:rPr>
              <a:t>if you have wireless</a:t>
            </a:r>
            <a:r>
              <a:rPr lang="en-US" sz="1600">
                <a:solidFill>
                  <a:srgbClr val="BA12BF"/>
                </a:solidFill>
              </a:rPr>
              <a:t>.</a:t>
            </a:r>
          </a:p>
        </p:txBody>
      </p:sp>
      <p:sp>
        <p:nvSpPr>
          <p:cNvPr id="103461" name="Line 37"/>
          <p:cNvSpPr>
            <a:spLocks noChangeShapeType="1"/>
          </p:cNvSpPr>
          <p:nvPr/>
        </p:nvSpPr>
        <p:spPr bwMode="auto">
          <a:xfrm>
            <a:off x="3124200" y="6248400"/>
            <a:ext cx="533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462" name="Line 38"/>
          <p:cNvSpPr>
            <a:spLocks noChangeShapeType="1"/>
          </p:cNvSpPr>
          <p:nvPr/>
        </p:nvSpPr>
        <p:spPr bwMode="auto">
          <a:xfrm>
            <a:off x="3124200" y="6400800"/>
            <a:ext cx="533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463" name="Line 39"/>
          <p:cNvSpPr>
            <a:spLocks noChangeShapeType="1"/>
          </p:cNvSpPr>
          <p:nvPr/>
        </p:nvSpPr>
        <p:spPr bwMode="auto">
          <a:xfrm>
            <a:off x="3124200" y="6324600"/>
            <a:ext cx="533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464" name="Line 40"/>
          <p:cNvSpPr>
            <a:spLocks noChangeShapeType="1"/>
          </p:cNvSpPr>
          <p:nvPr/>
        </p:nvSpPr>
        <p:spPr bwMode="auto">
          <a:xfrm>
            <a:off x="3124200" y="6477000"/>
            <a:ext cx="533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465" name="Line 41"/>
          <p:cNvSpPr>
            <a:spLocks noChangeShapeType="1"/>
          </p:cNvSpPr>
          <p:nvPr/>
        </p:nvSpPr>
        <p:spPr bwMode="auto">
          <a:xfrm>
            <a:off x="5510213" y="3810000"/>
            <a:ext cx="6286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466" name="Line 42"/>
          <p:cNvSpPr>
            <a:spLocks noChangeShapeType="1"/>
          </p:cNvSpPr>
          <p:nvPr/>
        </p:nvSpPr>
        <p:spPr bwMode="auto">
          <a:xfrm>
            <a:off x="533400" y="3817938"/>
            <a:ext cx="6286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467" name="Rectangle 27"/>
          <p:cNvSpPr>
            <a:spLocks noChangeArrowheads="1"/>
          </p:cNvSpPr>
          <p:nvPr/>
        </p:nvSpPr>
        <p:spPr bwMode="auto">
          <a:xfrm>
            <a:off x="4210050" y="4432300"/>
            <a:ext cx="781050" cy="390525"/>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03468" name="Rectangle 29"/>
          <p:cNvSpPr>
            <a:spLocks noChangeArrowheads="1"/>
          </p:cNvSpPr>
          <p:nvPr/>
        </p:nvSpPr>
        <p:spPr bwMode="auto">
          <a:xfrm>
            <a:off x="4306888" y="4473575"/>
            <a:ext cx="5953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solidFill>
                  <a:schemeClr val="bg1"/>
                </a:solidFill>
                <a:latin typeface="Comic Sans MS" pitchFamily="66" charset="0"/>
              </a:rPr>
              <a:t>B100</a:t>
            </a:r>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450" name="Group 2"/>
          <p:cNvGrpSpPr>
            <a:grpSpLocks/>
          </p:cNvGrpSpPr>
          <p:nvPr/>
        </p:nvGrpSpPr>
        <p:grpSpPr bwMode="auto">
          <a:xfrm>
            <a:off x="533400" y="1114425"/>
            <a:ext cx="7858125" cy="190500"/>
            <a:chOff x="295" y="1311"/>
            <a:chExt cx="5177" cy="114"/>
          </a:xfrm>
        </p:grpSpPr>
        <p:sp>
          <p:nvSpPr>
            <p:cNvPr id="104463"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04464"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04451" name="Text Box 5"/>
          <p:cNvSpPr txBox="1">
            <a:spLocks noChangeArrowheads="1"/>
          </p:cNvSpPr>
          <p:nvPr/>
        </p:nvSpPr>
        <p:spPr bwMode="auto">
          <a:xfrm>
            <a:off x="1754188" y="288925"/>
            <a:ext cx="540861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000">
                <a:latin typeface="Times" pitchFamily="-106" charset="0"/>
              </a:rPr>
              <a:t>CS 5 Notes</a:t>
            </a:r>
          </a:p>
        </p:txBody>
      </p:sp>
      <p:sp>
        <p:nvSpPr>
          <p:cNvPr id="104452" name="Rectangle 51"/>
          <p:cNvSpPr>
            <a:spLocks noChangeArrowheads="1"/>
          </p:cNvSpPr>
          <p:nvPr/>
        </p:nvSpPr>
        <p:spPr bwMode="auto">
          <a:xfrm>
            <a:off x="914400" y="1600200"/>
            <a:ext cx="1905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p>
            <a:r>
              <a:rPr lang="en-US" sz="4000">
                <a:latin typeface="Times" pitchFamily="-106" charset="0"/>
              </a:rPr>
              <a:t>Picobot!</a:t>
            </a:r>
          </a:p>
        </p:txBody>
      </p:sp>
      <p:sp>
        <p:nvSpPr>
          <p:cNvPr id="104453" name="Rectangle 52"/>
          <p:cNvSpPr>
            <a:spLocks noChangeArrowheads="1"/>
          </p:cNvSpPr>
          <p:nvPr/>
        </p:nvSpPr>
        <p:spPr bwMode="auto">
          <a:xfrm>
            <a:off x="981075" y="2433638"/>
            <a:ext cx="17922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p>
            <a:r>
              <a:rPr lang="en-US" sz="4000">
                <a:latin typeface="Times" pitchFamily="-106" charset="0"/>
              </a:rPr>
              <a:t>Python!</a:t>
            </a:r>
          </a:p>
        </p:txBody>
      </p:sp>
      <p:sp>
        <p:nvSpPr>
          <p:cNvPr id="104454" name="Rectangle 53"/>
          <p:cNvSpPr>
            <a:spLocks noChangeArrowheads="1"/>
          </p:cNvSpPr>
          <p:nvPr/>
        </p:nvSpPr>
        <p:spPr bwMode="auto">
          <a:xfrm>
            <a:off x="622300" y="3268663"/>
            <a:ext cx="26400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p>
            <a:r>
              <a:rPr lang="en-US" sz="4000">
                <a:latin typeface="Times" pitchFamily="-106" charset="0"/>
              </a:rPr>
              <a:t>Prof. Stone!</a:t>
            </a:r>
          </a:p>
        </p:txBody>
      </p:sp>
      <p:sp>
        <p:nvSpPr>
          <p:cNvPr id="104455" name="Rectangle 54"/>
          <p:cNvSpPr>
            <a:spLocks noChangeArrowheads="1"/>
          </p:cNvSpPr>
          <p:nvPr/>
        </p:nvSpPr>
        <p:spPr bwMode="auto">
          <a:xfrm>
            <a:off x="431800" y="4738688"/>
            <a:ext cx="32448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p>
            <a:r>
              <a:rPr lang="en-US" sz="4000">
                <a:latin typeface="Times" pitchFamily="-106" charset="0"/>
              </a:rPr>
              <a:t>Please email…</a:t>
            </a:r>
          </a:p>
        </p:txBody>
      </p:sp>
      <p:sp>
        <p:nvSpPr>
          <p:cNvPr id="104456" name="Rectangle 55"/>
          <p:cNvSpPr>
            <a:spLocks noChangeArrowheads="1"/>
          </p:cNvSpPr>
          <p:nvPr/>
        </p:nvSpPr>
        <p:spPr bwMode="auto">
          <a:xfrm>
            <a:off x="4808538" y="4854575"/>
            <a:ext cx="3079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p>
            <a:r>
              <a:rPr lang="en-US">
                <a:solidFill>
                  <a:srgbClr val="0000DF"/>
                </a:solidFill>
                <a:latin typeface="Comic Sans MS" pitchFamily="66" charset="0"/>
              </a:rPr>
              <a:t>cs5help@cs.hmc.edu</a:t>
            </a:r>
          </a:p>
        </p:txBody>
      </p:sp>
      <p:sp>
        <p:nvSpPr>
          <p:cNvPr id="104457" name="Rectangle 56"/>
          <p:cNvSpPr>
            <a:spLocks noChangeArrowheads="1"/>
          </p:cNvSpPr>
          <p:nvPr/>
        </p:nvSpPr>
        <p:spPr bwMode="auto">
          <a:xfrm>
            <a:off x="3984625" y="4427538"/>
            <a:ext cx="33829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p>
            <a:r>
              <a:rPr lang="en-US">
                <a:solidFill>
                  <a:srgbClr val="0000DF"/>
                </a:solidFill>
                <a:latin typeface="Comic Sans MS" pitchFamily="66" charset="0"/>
              </a:rPr>
              <a:t>for </a:t>
            </a:r>
            <a:r>
              <a:rPr lang="en-US" b="1" i="1">
                <a:solidFill>
                  <a:srgbClr val="0000DF"/>
                </a:solidFill>
                <a:latin typeface="Comic Sans MS" pitchFamily="66" charset="0"/>
              </a:rPr>
              <a:t>content </a:t>
            </a:r>
            <a:r>
              <a:rPr lang="en-US">
                <a:solidFill>
                  <a:srgbClr val="0000DF"/>
                </a:solidFill>
                <a:latin typeface="Comic Sans MS" pitchFamily="66" charset="0"/>
              </a:rPr>
              <a:t>questions:</a:t>
            </a:r>
          </a:p>
        </p:txBody>
      </p:sp>
      <p:sp>
        <p:nvSpPr>
          <p:cNvPr id="104458" name="Rectangle 57"/>
          <p:cNvSpPr>
            <a:spLocks noChangeArrowheads="1"/>
          </p:cNvSpPr>
          <p:nvPr/>
        </p:nvSpPr>
        <p:spPr bwMode="auto">
          <a:xfrm>
            <a:off x="3006725" y="5686425"/>
            <a:ext cx="29003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p>
            <a:r>
              <a:rPr lang="en-US">
                <a:solidFill>
                  <a:schemeClr val="accent2"/>
                </a:solidFill>
                <a:latin typeface="Comic Sans MS" pitchFamily="66" charset="0"/>
              </a:rPr>
              <a:t>for </a:t>
            </a:r>
            <a:r>
              <a:rPr lang="en-US" b="1" i="1">
                <a:solidFill>
                  <a:schemeClr val="accent2"/>
                </a:solidFill>
                <a:latin typeface="Comic Sans MS" pitchFamily="66" charset="0"/>
              </a:rPr>
              <a:t>administration</a:t>
            </a:r>
            <a:r>
              <a:rPr lang="en-US">
                <a:solidFill>
                  <a:schemeClr val="accent2"/>
                </a:solidFill>
                <a:latin typeface="Comic Sans MS" pitchFamily="66" charset="0"/>
              </a:rPr>
              <a:t>:</a:t>
            </a:r>
          </a:p>
        </p:txBody>
      </p:sp>
      <p:sp>
        <p:nvSpPr>
          <p:cNvPr id="104459" name="Rectangle 58"/>
          <p:cNvSpPr>
            <a:spLocks noChangeArrowheads="1"/>
          </p:cNvSpPr>
          <p:nvPr/>
        </p:nvSpPr>
        <p:spPr bwMode="auto">
          <a:xfrm>
            <a:off x="4887913" y="6127750"/>
            <a:ext cx="2778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p>
            <a:r>
              <a:rPr lang="en-US">
                <a:solidFill>
                  <a:schemeClr val="accent2"/>
                </a:solidFill>
                <a:latin typeface="Comic Sans MS" pitchFamily="66" charset="0"/>
              </a:rPr>
              <a:t>stone@cs.hmc.edu</a:t>
            </a:r>
          </a:p>
        </p:txBody>
      </p:sp>
      <p:sp>
        <p:nvSpPr>
          <p:cNvPr id="104460" name="Rectangle 59"/>
          <p:cNvSpPr>
            <a:spLocks noChangeArrowheads="1"/>
          </p:cNvSpPr>
          <p:nvPr/>
        </p:nvSpPr>
        <p:spPr bwMode="auto">
          <a:xfrm>
            <a:off x="1295400" y="6138863"/>
            <a:ext cx="284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p>
            <a:r>
              <a:rPr lang="en-US">
                <a:solidFill>
                  <a:schemeClr val="accent2"/>
                </a:solidFill>
                <a:latin typeface="Comic Sans MS" pitchFamily="66" charset="0"/>
              </a:rPr>
              <a:t>dodds@cs.hmc.edu</a:t>
            </a:r>
          </a:p>
        </p:txBody>
      </p:sp>
      <p:sp>
        <p:nvSpPr>
          <p:cNvPr id="104461" name="Line 60"/>
          <p:cNvSpPr>
            <a:spLocks noChangeShapeType="1"/>
          </p:cNvSpPr>
          <p:nvPr/>
        </p:nvSpPr>
        <p:spPr bwMode="auto">
          <a:xfrm>
            <a:off x="3124200" y="2743200"/>
            <a:ext cx="541020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4462" name="Rectangle 61"/>
          <p:cNvSpPr>
            <a:spLocks noChangeArrowheads="1"/>
          </p:cNvSpPr>
          <p:nvPr/>
        </p:nvSpPr>
        <p:spPr bwMode="auto">
          <a:xfrm>
            <a:off x="152400" y="4238625"/>
            <a:ext cx="8763000" cy="2466975"/>
          </a:xfrm>
          <a:prstGeom prst="rect">
            <a:avLst/>
          </a:prstGeom>
          <a:noFill/>
          <a:ln w="28575">
            <a:solidFill>
              <a:srgbClr val="0000DF"/>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9" descr="informationBigBang"/>
          <p:cNvPicPr>
            <a:picLocks noChangeAspect="1" noChangeArrowheads="1"/>
          </p:cNvPicPr>
          <p:nvPr/>
        </p:nvPicPr>
        <p:blipFill>
          <a:blip r:embed="rId3">
            <a:extLst>
              <a:ext uri="{28A0092B-C50C-407E-A947-70E740481C1C}">
                <a14:useLocalDpi xmlns:a14="http://schemas.microsoft.com/office/drawing/2010/main" val="0"/>
              </a:ext>
            </a:extLst>
          </a:blip>
          <a:srcRect l="8621" t="17265" r="10345" b="13669"/>
          <a:stretch>
            <a:fillRect/>
          </a:stretch>
        </p:blipFill>
        <p:spPr bwMode="auto">
          <a:xfrm>
            <a:off x="228600" y="1066800"/>
            <a:ext cx="8715375" cy="5562600"/>
          </a:xfrm>
          <a:prstGeom prst="rect">
            <a:avLst/>
          </a:prstGeom>
          <a:noFill/>
          <a:ln w="9525">
            <a:solidFill>
              <a:srgbClr val="0000DF"/>
            </a:solidFill>
            <a:miter lim="800000"/>
            <a:headEnd/>
            <a:tailEnd/>
          </a:ln>
          <a:extLst>
            <a:ext uri="{909E8E84-426E-40DD-AFC4-6F175D3DCCD1}">
              <a14:hiddenFill xmlns:a14="http://schemas.microsoft.com/office/drawing/2010/main">
                <a:solidFill>
                  <a:srgbClr val="FFFFFF"/>
                </a:solidFill>
              </a14:hiddenFill>
            </a:ext>
          </a:extLst>
        </p:spPr>
      </p:pic>
      <p:sp>
        <p:nvSpPr>
          <p:cNvPr id="105475" name="Rectangle 8"/>
          <p:cNvSpPr>
            <a:spLocks noChangeArrowheads="1"/>
          </p:cNvSpPr>
          <p:nvPr/>
        </p:nvSpPr>
        <p:spPr bwMode="auto">
          <a:xfrm>
            <a:off x="6013450" y="6276975"/>
            <a:ext cx="3054350" cy="460375"/>
          </a:xfrm>
          <a:prstGeom prst="rect">
            <a:avLst/>
          </a:prstGeom>
          <a:solidFill>
            <a:schemeClr val="bg1"/>
          </a:solidFill>
          <a:ln w="28575">
            <a:solidFill>
              <a:srgbClr val="0000DF"/>
            </a:solidFill>
            <a:miter lim="800000"/>
            <a:headEnd/>
            <a:tailEnd/>
          </a:ln>
        </p:spPr>
        <p:txBody>
          <a:bodyPr wrap="none">
            <a:spAutoFit/>
          </a:bodyPr>
          <a:lstStyle/>
          <a:p>
            <a:r>
              <a:rPr lang="en-US">
                <a:solidFill>
                  <a:srgbClr val="000000"/>
                </a:solidFill>
                <a:latin typeface="Calibri" pitchFamily="34" charset="0"/>
              </a:rPr>
              <a:t>What </a:t>
            </a:r>
            <a:r>
              <a:rPr lang="en-US" b="1" i="1">
                <a:solidFill>
                  <a:srgbClr val="000000"/>
                </a:solidFill>
                <a:latin typeface="Calibri" pitchFamily="34" charset="0"/>
              </a:rPr>
              <a:t>type</a:t>
            </a:r>
            <a:r>
              <a:rPr lang="en-US">
                <a:solidFill>
                  <a:srgbClr val="000000"/>
                </a:solidFill>
                <a:latin typeface="Calibri" pitchFamily="34" charset="0"/>
              </a:rPr>
              <a:t> is this data?</a:t>
            </a:r>
          </a:p>
        </p:txBody>
      </p:sp>
      <p:sp>
        <p:nvSpPr>
          <p:cNvPr id="105476" name="Rectangle 7"/>
          <p:cNvSpPr>
            <a:spLocks noChangeArrowheads="1"/>
          </p:cNvSpPr>
          <p:nvPr/>
        </p:nvSpPr>
        <p:spPr bwMode="auto">
          <a:xfrm>
            <a:off x="709613" y="152400"/>
            <a:ext cx="7905750" cy="584200"/>
          </a:xfrm>
          <a:prstGeom prst="rect">
            <a:avLst/>
          </a:prstGeom>
          <a:solidFill>
            <a:schemeClr val="bg1"/>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p>
            <a:pPr algn="ctr"/>
            <a:r>
              <a:rPr lang="en-US" sz="3200" i="1">
                <a:solidFill>
                  <a:srgbClr val="000000"/>
                </a:solidFill>
                <a:latin typeface="Calibri" pitchFamily="34" charset="0"/>
              </a:rPr>
              <a:t>The amount of data created per year (rough!)</a:t>
            </a:r>
          </a:p>
        </p:txBody>
      </p:sp>
      <p:pic>
        <p:nvPicPr>
          <p:cNvPr id="105477" name="Picture 6"/>
          <p:cNvPicPr>
            <a:picLocks noChangeAspect="1" noChangeArrowheads="1"/>
          </p:cNvPicPr>
          <p:nvPr/>
        </p:nvPicPr>
        <p:blipFill>
          <a:blip r:embed="rId4">
            <a:extLst>
              <a:ext uri="{28A0092B-C50C-407E-A947-70E740481C1C}">
                <a14:useLocalDpi xmlns:a14="http://schemas.microsoft.com/office/drawing/2010/main" val="0"/>
              </a:ext>
            </a:extLst>
          </a:blip>
          <a:srcRect l="6203" t="44228" r="46239" b="46822"/>
          <a:stretch>
            <a:fillRect/>
          </a:stretch>
        </p:blipFill>
        <p:spPr bwMode="auto">
          <a:xfrm>
            <a:off x="2190750" y="838200"/>
            <a:ext cx="5124450" cy="685800"/>
          </a:xfrm>
          <a:prstGeom prst="rect">
            <a:avLst/>
          </a:prstGeom>
          <a:noFill/>
          <a:ln w="28575">
            <a:solidFill>
              <a:srgbClr val="0000DF"/>
            </a:solidFill>
            <a:miter lim="800000"/>
            <a:headEnd/>
            <a:tailEnd/>
          </a:ln>
          <a:extLst>
            <a:ext uri="{909E8E84-426E-40DD-AFC4-6F175D3DCCD1}">
              <a14:hiddenFill xmlns:a14="http://schemas.microsoft.com/office/drawing/2010/main">
                <a:solidFill>
                  <a:srgbClr val="FFFFFF"/>
                </a:solidFill>
              </a14:hiddenFill>
            </a:ext>
          </a:extLst>
        </p:spPr>
      </p:pic>
      <p:pic>
        <p:nvPicPr>
          <p:cNvPr id="105478" name="Picture 7"/>
          <p:cNvPicPr>
            <a:picLocks noChangeAspect="1" noChangeArrowheads="1"/>
          </p:cNvPicPr>
          <p:nvPr/>
        </p:nvPicPr>
        <p:blipFill>
          <a:blip r:embed="rId5">
            <a:extLst>
              <a:ext uri="{28A0092B-C50C-407E-A947-70E740481C1C}">
                <a14:useLocalDpi xmlns:a14="http://schemas.microsoft.com/office/drawing/2010/main" val="0"/>
              </a:ext>
            </a:extLst>
          </a:blip>
          <a:srcRect l="57500" t="34631" r="25337" b="27431"/>
          <a:stretch>
            <a:fillRect/>
          </a:stretch>
        </p:blipFill>
        <p:spPr bwMode="auto">
          <a:xfrm>
            <a:off x="1773238" y="1552575"/>
            <a:ext cx="1260475" cy="1981200"/>
          </a:xfrm>
          <a:prstGeom prst="rect">
            <a:avLst/>
          </a:prstGeom>
          <a:noFill/>
          <a:ln w="28575">
            <a:solidFill>
              <a:srgbClr val="0000DF"/>
            </a:solidFill>
            <a:miter lim="800000"/>
            <a:headEnd/>
            <a:tailEnd/>
          </a:ln>
          <a:extLst>
            <a:ext uri="{909E8E84-426E-40DD-AFC4-6F175D3DCCD1}">
              <a14:hiddenFill xmlns:a14="http://schemas.microsoft.com/office/drawing/2010/main">
                <a:solidFill>
                  <a:srgbClr val="FFFFFF"/>
                </a:solidFill>
              </a14:hiddenFill>
            </a:ext>
          </a:extLst>
        </p:spPr>
      </p:pic>
      <p:sp>
        <p:nvSpPr>
          <p:cNvPr id="8" name="TextBox 7"/>
          <p:cNvSpPr txBox="1"/>
          <p:nvPr/>
        </p:nvSpPr>
        <p:spPr>
          <a:xfrm rot="16200000">
            <a:off x="-246062" y="2506663"/>
            <a:ext cx="2057400" cy="368300"/>
          </a:xfrm>
          <a:prstGeom prst="rect">
            <a:avLst/>
          </a:prstGeom>
          <a:noFill/>
        </p:spPr>
        <p:txBody>
          <a:bodyPr>
            <a:spAutoFit/>
          </a:bodyPr>
          <a:lstStyle/>
          <a:p>
            <a:pPr algn="ctr">
              <a:defRPr/>
            </a:pPr>
            <a:r>
              <a:rPr lang="en-US" sz="1800" b="1" dirty="0">
                <a:solidFill>
                  <a:schemeClr val="bg1">
                    <a:lumMod val="50000"/>
                  </a:schemeClr>
                </a:solidFill>
                <a:ea typeface="ＭＳ Ｐゴシック" pitchFamily="-106" charset="-128"/>
              </a:rPr>
              <a:t>(</a:t>
            </a:r>
            <a:r>
              <a:rPr lang="en-US" sz="1800" b="1" dirty="0" err="1">
                <a:solidFill>
                  <a:schemeClr val="bg1">
                    <a:lumMod val="50000"/>
                  </a:schemeClr>
                </a:solidFill>
                <a:ea typeface="ＭＳ Ｐゴシック" pitchFamily="-106" charset="-128"/>
              </a:rPr>
              <a:t>exabytes</a:t>
            </a:r>
            <a:r>
              <a:rPr lang="en-US" sz="1800" b="1" dirty="0">
                <a:solidFill>
                  <a:schemeClr val="bg1">
                    <a:lumMod val="50000"/>
                  </a:schemeClr>
                </a:solidFill>
                <a:ea typeface="ＭＳ Ｐゴシック" pitchFamily="-106" charset="-128"/>
              </a:rPr>
              <a:t>)</a:t>
            </a:r>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ext Box 2"/>
          <p:cNvSpPr txBox="1">
            <a:spLocks noChangeArrowheads="1"/>
          </p:cNvSpPr>
          <p:nvPr/>
        </p:nvSpPr>
        <p:spPr bwMode="auto">
          <a:xfrm>
            <a:off x="273050" y="228600"/>
            <a:ext cx="51371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a:latin typeface="Cambria" pitchFamily="18" charset="0"/>
              </a:rPr>
              <a:t>Operate!</a:t>
            </a:r>
          </a:p>
        </p:txBody>
      </p:sp>
      <p:sp>
        <p:nvSpPr>
          <p:cNvPr id="106499" name="TextBox 1"/>
          <p:cNvSpPr txBox="1">
            <a:spLocks noChangeArrowheads="1"/>
          </p:cNvSpPr>
          <p:nvPr/>
        </p:nvSpPr>
        <p:spPr bwMode="auto">
          <a:xfrm>
            <a:off x="6248400" y="793750"/>
            <a:ext cx="21240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sz="4200" b="1">
                <a:latin typeface="Courier New" pitchFamily="49" charset="0"/>
                <a:cs typeface="Courier New" pitchFamily="49" charset="0"/>
              </a:rPr>
              <a:t>(   )</a:t>
            </a:r>
          </a:p>
        </p:txBody>
      </p:sp>
      <p:sp>
        <p:nvSpPr>
          <p:cNvPr id="106500" name="TextBox 50"/>
          <p:cNvSpPr txBox="1">
            <a:spLocks noChangeArrowheads="1"/>
          </p:cNvSpPr>
          <p:nvPr/>
        </p:nvSpPr>
        <p:spPr bwMode="auto">
          <a:xfrm>
            <a:off x="6248400" y="1593850"/>
            <a:ext cx="212407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sz="4200" b="1">
                <a:latin typeface="Courier New" pitchFamily="49" charset="0"/>
                <a:cs typeface="Courier New" pitchFamily="49" charset="0"/>
              </a:rPr>
              <a:t>**</a:t>
            </a:r>
          </a:p>
        </p:txBody>
      </p:sp>
      <p:sp>
        <p:nvSpPr>
          <p:cNvPr id="106501" name="TextBox 51"/>
          <p:cNvSpPr txBox="1">
            <a:spLocks noChangeArrowheads="1"/>
          </p:cNvSpPr>
          <p:nvPr/>
        </p:nvSpPr>
        <p:spPr bwMode="auto">
          <a:xfrm>
            <a:off x="6248400" y="2392363"/>
            <a:ext cx="212407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sz="4200" b="1">
                <a:latin typeface="Courier New" pitchFamily="49" charset="0"/>
                <a:cs typeface="Courier New" pitchFamily="49" charset="0"/>
              </a:rPr>
              <a:t>-</a:t>
            </a:r>
          </a:p>
        </p:txBody>
      </p:sp>
      <p:sp>
        <p:nvSpPr>
          <p:cNvPr id="106502" name="TextBox 52"/>
          <p:cNvSpPr txBox="1">
            <a:spLocks noChangeArrowheads="1"/>
          </p:cNvSpPr>
          <p:nvPr/>
        </p:nvSpPr>
        <p:spPr bwMode="auto">
          <a:xfrm>
            <a:off x="6562725" y="3190875"/>
            <a:ext cx="21240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sz="4200" b="1">
                <a:latin typeface="Courier New" pitchFamily="49" charset="0"/>
                <a:cs typeface="Courier New" pitchFamily="49" charset="0"/>
              </a:rPr>
              <a:t>* % /</a:t>
            </a:r>
          </a:p>
        </p:txBody>
      </p:sp>
      <p:sp>
        <p:nvSpPr>
          <p:cNvPr id="106503" name="TextBox 53"/>
          <p:cNvSpPr txBox="1">
            <a:spLocks noChangeArrowheads="1"/>
          </p:cNvSpPr>
          <p:nvPr/>
        </p:nvSpPr>
        <p:spPr bwMode="auto">
          <a:xfrm>
            <a:off x="6248400" y="3990975"/>
            <a:ext cx="212407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sz="4200" b="1">
                <a:latin typeface="Courier New" pitchFamily="49" charset="0"/>
                <a:cs typeface="Courier New" pitchFamily="49" charset="0"/>
              </a:rPr>
              <a:t>+ -</a:t>
            </a:r>
          </a:p>
        </p:txBody>
      </p:sp>
      <p:sp>
        <p:nvSpPr>
          <p:cNvPr id="106504" name="TextBox 54"/>
          <p:cNvSpPr txBox="1">
            <a:spLocks noChangeArrowheads="1"/>
          </p:cNvSpPr>
          <p:nvPr/>
        </p:nvSpPr>
        <p:spPr bwMode="auto">
          <a:xfrm>
            <a:off x="5938838" y="4789488"/>
            <a:ext cx="27432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sz="4200" b="1">
                <a:latin typeface="Courier New" pitchFamily="49" charset="0"/>
                <a:cs typeface="Courier New" pitchFamily="49" charset="0"/>
              </a:rPr>
              <a:t>&gt; == &lt;</a:t>
            </a:r>
          </a:p>
        </p:txBody>
      </p:sp>
      <p:sp>
        <p:nvSpPr>
          <p:cNvPr id="106505" name="TextBox 55"/>
          <p:cNvSpPr txBox="1">
            <a:spLocks noChangeArrowheads="1"/>
          </p:cNvSpPr>
          <p:nvPr/>
        </p:nvSpPr>
        <p:spPr bwMode="auto">
          <a:xfrm>
            <a:off x="5938838" y="5588000"/>
            <a:ext cx="27432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sz="4200" b="1">
                <a:latin typeface="Courier New" pitchFamily="49" charset="0"/>
                <a:cs typeface="Courier New" pitchFamily="49" charset="0"/>
              </a:rPr>
              <a:t>=</a:t>
            </a:r>
          </a:p>
        </p:txBody>
      </p:sp>
      <p:grpSp>
        <p:nvGrpSpPr>
          <p:cNvPr id="106506" name="Group 3"/>
          <p:cNvGrpSpPr>
            <a:grpSpLocks/>
          </p:cNvGrpSpPr>
          <p:nvPr/>
        </p:nvGrpSpPr>
        <p:grpSpPr bwMode="auto">
          <a:xfrm>
            <a:off x="152400" y="5872163"/>
            <a:ext cx="658813" cy="773112"/>
            <a:chOff x="2928" y="1051"/>
            <a:chExt cx="840" cy="957"/>
          </a:xfrm>
        </p:grpSpPr>
        <p:sp>
          <p:nvSpPr>
            <p:cNvPr id="106508" name="Freeform 4"/>
            <p:cNvSpPr>
              <a:spLocks/>
            </p:cNvSpPr>
            <p:nvPr/>
          </p:nvSpPr>
          <p:spPr bwMode="auto">
            <a:xfrm>
              <a:off x="2928" y="1759"/>
              <a:ext cx="810" cy="249"/>
            </a:xfrm>
            <a:custGeom>
              <a:avLst/>
              <a:gdLst>
                <a:gd name="T0" fmla="*/ 4 w 1048"/>
                <a:gd name="T1" fmla="*/ 21 h 250"/>
                <a:gd name="T2" fmla="*/ 7 w 1048"/>
                <a:gd name="T3" fmla="*/ 83 h 250"/>
                <a:gd name="T4" fmla="*/ 7 w 1048"/>
                <a:gd name="T5" fmla="*/ 111 h 250"/>
                <a:gd name="T6" fmla="*/ 8 w 1048"/>
                <a:gd name="T7" fmla="*/ 125 h 250"/>
                <a:gd name="T8" fmla="*/ 8 w 1048"/>
                <a:gd name="T9" fmla="*/ 160 h 250"/>
                <a:gd name="T10" fmla="*/ 5 w 1048"/>
                <a:gd name="T11" fmla="*/ 229 h 250"/>
                <a:gd name="T12" fmla="*/ 2 w 1048"/>
                <a:gd name="T13" fmla="*/ 209 h 250"/>
                <a:gd name="T14" fmla="*/ 0 w 1048"/>
                <a:gd name="T15" fmla="*/ 188 h 250"/>
                <a:gd name="T16" fmla="*/ 2 w 1048"/>
                <a:gd name="T17" fmla="*/ 154 h 250"/>
                <a:gd name="T18" fmla="*/ 2 w 1048"/>
                <a:gd name="T19" fmla="*/ 125 h 250"/>
                <a:gd name="T20" fmla="*/ 2 w 1048"/>
                <a:gd name="T21" fmla="*/ 76 h 250"/>
                <a:gd name="T22" fmla="*/ 2 w 1048"/>
                <a:gd name="T23" fmla="*/ 55 h 250"/>
                <a:gd name="T24" fmla="*/ 2 w 1048"/>
                <a:gd name="T25" fmla="*/ 28 h 250"/>
                <a:gd name="T26" fmla="*/ 3 w 1048"/>
                <a:gd name="T27" fmla="*/ 14 h 250"/>
                <a:gd name="T28" fmla="*/ 4 w 1048"/>
                <a:gd name="T29" fmla="*/ 28 h 250"/>
                <a:gd name="T30" fmla="*/ 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06509" name="Oval 5"/>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06510" name="Oval 6"/>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6511" name="Oval 7"/>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6512" name="Oval 8"/>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6513" name="Oval 9"/>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6514" name="Oval 10"/>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6515" name="Oval 11"/>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6516" name="AutoShape 12"/>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106517" name="Freeform 13"/>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06518" name="Freeform 14"/>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06519" name="Freeform 15"/>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06520" name="Freeform 16"/>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06507" name="Text Box 52"/>
          <p:cNvSpPr txBox="1">
            <a:spLocks noChangeArrowheads="1"/>
          </p:cNvSpPr>
          <p:nvPr/>
        </p:nvSpPr>
        <p:spPr bwMode="auto">
          <a:xfrm>
            <a:off x="990600" y="5803900"/>
            <a:ext cx="46243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600">
                <a:solidFill>
                  <a:srgbClr val="009600"/>
                </a:solidFill>
                <a:latin typeface="Cambria" pitchFamily="18" charset="0"/>
              </a:rPr>
              <a:t>It's not worth remembering all these </a:t>
            </a:r>
            <a:r>
              <a:rPr lang="en-US" sz="1600" b="1">
                <a:solidFill>
                  <a:srgbClr val="009600"/>
                </a:solidFill>
                <a:latin typeface="Courier New" pitchFamily="49" charset="0"/>
                <a:cs typeface="Courier New" pitchFamily="49" charset="0"/>
              </a:rPr>
              <a:t>%+/*</a:t>
            </a:r>
            <a:r>
              <a:rPr lang="en-US" sz="1600">
                <a:solidFill>
                  <a:srgbClr val="009600"/>
                </a:solidFill>
                <a:latin typeface="Cambria" pitchFamily="18" charset="0"/>
              </a:rPr>
              <a:t> things! I’d recommend </a:t>
            </a:r>
            <a:r>
              <a:rPr lang="en-US" sz="1600" u="sng">
                <a:solidFill>
                  <a:srgbClr val="009600"/>
                </a:solidFill>
                <a:latin typeface="Cambria" pitchFamily="18" charset="0"/>
              </a:rPr>
              <a:t>parentheses</a:t>
            </a:r>
            <a:r>
              <a:rPr lang="en-US" sz="1600">
                <a:solidFill>
                  <a:srgbClr val="009600"/>
                </a:solidFill>
                <a:latin typeface="Cambria" pitchFamily="18" charset="0"/>
              </a:rPr>
              <a:t> over  </a:t>
            </a:r>
            <a:r>
              <a:rPr lang="en-US" sz="1600" u="sng">
                <a:solidFill>
                  <a:srgbClr val="009600"/>
                </a:solidFill>
                <a:latin typeface="Cambria" pitchFamily="18" charset="0"/>
              </a:rPr>
              <a:t>precedence</a:t>
            </a:r>
            <a:r>
              <a:rPr lang="en-US" sz="1600">
                <a:solidFill>
                  <a:srgbClr val="009600"/>
                </a:solidFill>
                <a:latin typeface="Cambria" pitchFamily="18" charset="0"/>
              </a:rPr>
              <a:t>.</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826008" y="1295400"/>
            <a:ext cx="4572000" cy="584200"/>
          </a:xfrm>
          <a:prstGeom prst="rect">
            <a:avLst/>
          </a:prstGeom>
          <a:solidFill>
            <a:srgbClr val="CCECFF"/>
          </a:solidFill>
          <a:ln>
            <a:noFill/>
          </a:ln>
          <a:extLst/>
        </p:spPr>
        <p:txBody>
          <a:bodyPr wrap="square">
            <a:spAutoFit/>
          </a:bodyPr>
          <a:lstStyle/>
          <a:p>
            <a:r>
              <a:rPr lang="en-US" sz="3200" b="1" dirty="0">
                <a:solidFill>
                  <a:srgbClr val="000000"/>
                </a:solidFill>
                <a:latin typeface="Courier New" pitchFamily="49" charset="0"/>
                <a:ea typeface="MS PGothic" pitchFamily="34" charset="-128"/>
              </a:rPr>
              <a:t>7 </a:t>
            </a:r>
            <a:r>
              <a:rPr lang="en-US" sz="3200" b="1" dirty="0" smtClean="0">
                <a:solidFill>
                  <a:srgbClr val="000000"/>
                </a:solidFill>
                <a:latin typeface="Courier New" pitchFamily="49" charset="0"/>
                <a:ea typeface="MS PGothic" pitchFamily="34" charset="-128"/>
              </a:rPr>
              <a:t>// </a:t>
            </a:r>
            <a:r>
              <a:rPr lang="en-US" sz="3200" b="1" dirty="0">
                <a:solidFill>
                  <a:srgbClr val="000000"/>
                </a:solidFill>
                <a:latin typeface="Courier New" pitchFamily="49" charset="0"/>
                <a:ea typeface="MS PGothic" pitchFamily="34" charset="-128"/>
              </a:rPr>
              <a:t>3</a:t>
            </a:r>
          </a:p>
        </p:txBody>
      </p:sp>
      <p:sp>
        <p:nvSpPr>
          <p:cNvPr id="18435" name="Text Box 20"/>
          <p:cNvSpPr txBox="1">
            <a:spLocks noChangeArrowheads="1"/>
          </p:cNvSpPr>
          <p:nvPr/>
        </p:nvSpPr>
        <p:spPr bwMode="auto">
          <a:xfrm>
            <a:off x="533400" y="228600"/>
            <a:ext cx="802005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b="1" dirty="0" smtClean="0">
                <a:solidFill>
                  <a:srgbClr val="000000"/>
                </a:solidFill>
                <a:latin typeface="Courier New" pitchFamily="49" charset="0"/>
              </a:rPr>
              <a:t>//   </a:t>
            </a:r>
            <a:r>
              <a:rPr lang="en-US" sz="4200" i="1" dirty="0" smtClean="0">
                <a:solidFill>
                  <a:srgbClr val="000000"/>
                </a:solidFill>
                <a:latin typeface="Cambria" panose="02040503050406030204" pitchFamily="18" charset="0"/>
              </a:rPr>
              <a:t>integer</a:t>
            </a:r>
            <a:r>
              <a:rPr lang="en-US" sz="4200" dirty="0" smtClean="0">
                <a:solidFill>
                  <a:srgbClr val="000000"/>
                </a:solidFill>
                <a:latin typeface="Cambria" panose="02040503050406030204" pitchFamily="18" charset="0"/>
              </a:rPr>
              <a:t> division</a:t>
            </a:r>
            <a:endParaRPr lang="en-US" sz="4200" dirty="0">
              <a:solidFill>
                <a:srgbClr val="000000"/>
              </a:solidFill>
              <a:latin typeface="Cambria" panose="02040503050406030204" pitchFamily="18" charset="0"/>
            </a:endParaRPr>
          </a:p>
        </p:txBody>
      </p:sp>
      <p:sp>
        <p:nvSpPr>
          <p:cNvPr id="18436" name="Rectangle 25"/>
          <p:cNvSpPr>
            <a:spLocks noChangeArrowheads="1"/>
          </p:cNvSpPr>
          <p:nvPr/>
        </p:nvSpPr>
        <p:spPr bwMode="auto">
          <a:xfrm>
            <a:off x="826008" y="2133600"/>
            <a:ext cx="4572000" cy="584200"/>
          </a:xfrm>
          <a:prstGeom prst="rect">
            <a:avLst/>
          </a:prstGeom>
          <a:solidFill>
            <a:srgbClr val="CCECFF"/>
          </a:solidFill>
          <a:ln>
            <a:noFill/>
          </a:ln>
          <a:extLst/>
        </p:spPr>
        <p:txBody>
          <a:bodyPr wrap="square">
            <a:spAutoFit/>
          </a:bodyPr>
          <a:lstStyle/>
          <a:p>
            <a:r>
              <a:rPr lang="en-US" sz="3200" b="1" dirty="0">
                <a:solidFill>
                  <a:srgbClr val="000000"/>
                </a:solidFill>
                <a:latin typeface="Courier New" pitchFamily="49" charset="0"/>
                <a:ea typeface="MS PGothic" pitchFamily="34" charset="-128"/>
              </a:rPr>
              <a:t>8 </a:t>
            </a:r>
            <a:r>
              <a:rPr lang="en-US" sz="3200" b="1" dirty="0" smtClean="0">
                <a:solidFill>
                  <a:srgbClr val="000000"/>
                </a:solidFill>
                <a:latin typeface="Courier New" pitchFamily="49" charset="0"/>
                <a:ea typeface="MS PGothic" pitchFamily="34" charset="-128"/>
              </a:rPr>
              <a:t>// </a:t>
            </a:r>
            <a:r>
              <a:rPr lang="en-US" sz="3200" b="1" dirty="0">
                <a:solidFill>
                  <a:srgbClr val="000000"/>
                </a:solidFill>
                <a:latin typeface="Courier New" pitchFamily="49" charset="0"/>
                <a:ea typeface="MS PGothic" pitchFamily="34" charset="-128"/>
              </a:rPr>
              <a:t>3</a:t>
            </a:r>
          </a:p>
        </p:txBody>
      </p:sp>
      <p:sp>
        <p:nvSpPr>
          <p:cNvPr id="18437" name="Rectangle 26"/>
          <p:cNvSpPr>
            <a:spLocks noChangeArrowheads="1"/>
          </p:cNvSpPr>
          <p:nvPr/>
        </p:nvSpPr>
        <p:spPr bwMode="auto">
          <a:xfrm>
            <a:off x="826008" y="2998661"/>
            <a:ext cx="4572000" cy="584200"/>
          </a:xfrm>
          <a:prstGeom prst="rect">
            <a:avLst/>
          </a:prstGeom>
          <a:solidFill>
            <a:srgbClr val="CCECFF"/>
          </a:solidFill>
          <a:ln>
            <a:noFill/>
          </a:ln>
          <a:extLst/>
        </p:spPr>
        <p:txBody>
          <a:bodyPr wrap="square">
            <a:spAutoFit/>
          </a:bodyPr>
          <a:lstStyle/>
          <a:p>
            <a:r>
              <a:rPr lang="en-US" sz="3200" b="1" dirty="0">
                <a:solidFill>
                  <a:srgbClr val="000000"/>
                </a:solidFill>
                <a:latin typeface="Courier New" pitchFamily="49" charset="0"/>
                <a:ea typeface="MS PGothic" pitchFamily="34" charset="-128"/>
              </a:rPr>
              <a:t>9 </a:t>
            </a:r>
            <a:r>
              <a:rPr lang="en-US" sz="3200" b="1" dirty="0" smtClean="0">
                <a:solidFill>
                  <a:srgbClr val="000000"/>
                </a:solidFill>
                <a:latin typeface="Courier New" pitchFamily="49" charset="0"/>
                <a:ea typeface="MS PGothic" pitchFamily="34" charset="-128"/>
              </a:rPr>
              <a:t>// </a:t>
            </a:r>
            <a:r>
              <a:rPr lang="en-US" sz="3200" b="1" dirty="0">
                <a:solidFill>
                  <a:srgbClr val="000000"/>
                </a:solidFill>
                <a:latin typeface="Courier New" pitchFamily="49" charset="0"/>
                <a:ea typeface="MS PGothic" pitchFamily="34" charset="-128"/>
              </a:rPr>
              <a:t>3</a:t>
            </a:r>
          </a:p>
        </p:txBody>
      </p:sp>
      <p:sp>
        <p:nvSpPr>
          <p:cNvPr id="18438" name="Rectangle 27"/>
          <p:cNvSpPr>
            <a:spLocks noChangeArrowheads="1"/>
          </p:cNvSpPr>
          <p:nvPr/>
        </p:nvSpPr>
        <p:spPr bwMode="auto">
          <a:xfrm>
            <a:off x="826008" y="3836861"/>
            <a:ext cx="4572000" cy="584200"/>
          </a:xfrm>
          <a:prstGeom prst="rect">
            <a:avLst/>
          </a:prstGeom>
          <a:solidFill>
            <a:srgbClr val="CCECFF"/>
          </a:solidFill>
          <a:ln>
            <a:noFill/>
          </a:ln>
          <a:extLst/>
        </p:spPr>
        <p:txBody>
          <a:bodyPr wrap="square">
            <a:spAutoFit/>
          </a:bodyPr>
          <a:lstStyle/>
          <a:p>
            <a:r>
              <a:rPr lang="en-US" sz="3200" b="1" dirty="0" smtClean="0">
                <a:solidFill>
                  <a:srgbClr val="000000"/>
                </a:solidFill>
                <a:latin typeface="Courier New" pitchFamily="49" charset="0"/>
                <a:ea typeface="MS PGothic" pitchFamily="34" charset="-128"/>
              </a:rPr>
              <a:t>30 // </a:t>
            </a:r>
            <a:r>
              <a:rPr lang="en-US" sz="3200" b="1" dirty="0">
                <a:solidFill>
                  <a:srgbClr val="000000"/>
                </a:solidFill>
                <a:latin typeface="Courier New" pitchFamily="49" charset="0"/>
                <a:ea typeface="MS PGothic" pitchFamily="34" charset="-128"/>
              </a:rPr>
              <a:t>7</a:t>
            </a:r>
          </a:p>
        </p:txBody>
      </p:sp>
      <p:sp>
        <p:nvSpPr>
          <p:cNvPr id="18443" name="Text Box 33"/>
          <p:cNvSpPr txBox="1">
            <a:spLocks noChangeArrowheads="1"/>
          </p:cNvSpPr>
          <p:nvPr/>
        </p:nvSpPr>
        <p:spPr bwMode="auto">
          <a:xfrm>
            <a:off x="5666994" y="2062526"/>
            <a:ext cx="2895600" cy="1569660"/>
          </a:xfrm>
          <a:prstGeom prst="rect">
            <a:avLst/>
          </a:prstGeom>
          <a:solidFill>
            <a:schemeClr val="bg1">
              <a:lumMod val="85000"/>
            </a:schemeClr>
          </a:solidFill>
          <a:ln>
            <a:noFill/>
          </a:ln>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200" b="1" dirty="0" smtClean="0">
                <a:solidFill>
                  <a:srgbClr val="000000"/>
                </a:solidFill>
                <a:latin typeface="Courier New" pitchFamily="49" charset="0"/>
              </a:rPr>
              <a:t>x//y</a:t>
            </a:r>
            <a:r>
              <a:rPr lang="en-US" sz="3200" dirty="0" smtClean="0">
                <a:solidFill>
                  <a:srgbClr val="000000"/>
                </a:solidFill>
                <a:latin typeface="Times New Roman" pitchFamily="18" charset="0"/>
              </a:rPr>
              <a:t>  is </a:t>
            </a:r>
            <a:r>
              <a:rPr lang="en-US" sz="3200" b="1" dirty="0" smtClean="0">
                <a:solidFill>
                  <a:srgbClr val="000000"/>
                </a:solidFill>
                <a:latin typeface="Courier New" pitchFamily="49" charset="0"/>
              </a:rPr>
              <a:t>x/y</a:t>
            </a:r>
            <a:r>
              <a:rPr lang="en-US" sz="3200" dirty="0" smtClean="0">
                <a:solidFill>
                  <a:srgbClr val="000000"/>
                </a:solidFill>
                <a:latin typeface="Times New Roman" pitchFamily="18" charset="0"/>
              </a:rPr>
              <a:t>,   </a:t>
            </a:r>
            <a:r>
              <a:rPr lang="en-US" sz="3200" i="1" dirty="0" smtClean="0">
                <a:solidFill>
                  <a:srgbClr val="000000"/>
                </a:solidFill>
                <a:latin typeface="Times New Roman" pitchFamily="18" charset="0"/>
              </a:rPr>
              <a:t>rounded-down</a:t>
            </a:r>
            <a:r>
              <a:rPr lang="en-US" sz="3200" dirty="0" smtClean="0">
                <a:solidFill>
                  <a:srgbClr val="000000"/>
                </a:solidFill>
                <a:latin typeface="Times New Roman" pitchFamily="18" charset="0"/>
              </a:rPr>
              <a:t> to an integer</a:t>
            </a:r>
            <a:endParaRPr lang="en-US" sz="3200" dirty="0">
              <a:solidFill>
                <a:srgbClr val="000000"/>
              </a:solidFill>
              <a:latin typeface="Times New Roman" pitchFamily="18" charset="0"/>
            </a:endParaRPr>
          </a:p>
        </p:txBody>
      </p:sp>
      <p:sp>
        <p:nvSpPr>
          <p:cNvPr id="19" name="Rectangle 27"/>
          <p:cNvSpPr>
            <a:spLocks noChangeArrowheads="1"/>
          </p:cNvSpPr>
          <p:nvPr/>
        </p:nvSpPr>
        <p:spPr bwMode="auto">
          <a:xfrm>
            <a:off x="1828800" y="6130564"/>
            <a:ext cx="6953250" cy="523220"/>
          </a:xfrm>
          <a:prstGeom prst="rect">
            <a:avLst/>
          </a:prstGeom>
          <a:noFill/>
          <a:ln>
            <a:noFill/>
          </a:ln>
          <a:extLst/>
        </p:spPr>
        <p:txBody>
          <a:bodyPr wrap="square">
            <a:spAutoFit/>
          </a:bodyPr>
          <a:lstStyle/>
          <a:p>
            <a:pPr algn="ctr"/>
            <a:r>
              <a:rPr lang="en-US" sz="2800" b="1" dirty="0" smtClean="0">
                <a:solidFill>
                  <a:srgbClr val="000000"/>
                </a:solidFill>
                <a:latin typeface="Courier New" pitchFamily="49" charset="0"/>
                <a:ea typeface="MS PGothic" pitchFamily="34" charset="-128"/>
              </a:rPr>
              <a:t>x == </a:t>
            </a:r>
            <a:r>
              <a:rPr lang="en-US" sz="2800" b="1" dirty="0" smtClean="0">
                <a:solidFill>
                  <a:schemeClr val="accent2">
                    <a:lumMod val="75000"/>
                  </a:schemeClr>
                </a:solidFill>
                <a:latin typeface="Courier New" pitchFamily="49" charset="0"/>
                <a:ea typeface="MS PGothic" pitchFamily="34" charset="-128"/>
              </a:rPr>
              <a:t>(x//y)</a:t>
            </a:r>
            <a:r>
              <a:rPr lang="en-US" sz="2800" b="1" dirty="0" smtClean="0">
                <a:solidFill>
                  <a:srgbClr val="000000"/>
                </a:solidFill>
                <a:latin typeface="Courier New" pitchFamily="49" charset="0"/>
                <a:ea typeface="MS PGothic" pitchFamily="34" charset="-128"/>
              </a:rPr>
              <a:t>*y + </a:t>
            </a:r>
            <a:r>
              <a:rPr lang="en-US" sz="2800" b="1" dirty="0" smtClean="0">
                <a:solidFill>
                  <a:srgbClr val="008000"/>
                </a:solidFill>
                <a:latin typeface="Courier New" pitchFamily="49" charset="0"/>
                <a:ea typeface="MS PGothic" pitchFamily="34" charset="-128"/>
              </a:rPr>
              <a:t>(</a:t>
            </a:r>
            <a:r>
              <a:rPr lang="en-US" sz="2800" b="1" dirty="0" err="1" smtClean="0">
                <a:solidFill>
                  <a:srgbClr val="008000"/>
                </a:solidFill>
                <a:latin typeface="Courier New" pitchFamily="49" charset="0"/>
                <a:ea typeface="MS PGothic" pitchFamily="34" charset="-128"/>
              </a:rPr>
              <a:t>x%y</a:t>
            </a:r>
            <a:r>
              <a:rPr lang="en-US" sz="2800" b="1" dirty="0" smtClean="0">
                <a:solidFill>
                  <a:srgbClr val="008000"/>
                </a:solidFill>
                <a:latin typeface="Courier New" pitchFamily="49" charset="0"/>
                <a:ea typeface="MS PGothic" pitchFamily="34" charset="-128"/>
              </a:rPr>
              <a:t>)</a:t>
            </a:r>
            <a:endParaRPr lang="en-US" sz="2800" b="1" dirty="0">
              <a:solidFill>
                <a:srgbClr val="008000"/>
              </a:solidFill>
              <a:latin typeface="Courier New" pitchFamily="49" charset="0"/>
              <a:ea typeface="MS PGothic" pitchFamily="34" charset="-128"/>
            </a:endParaRPr>
          </a:p>
        </p:txBody>
      </p:sp>
      <p:sp>
        <p:nvSpPr>
          <p:cNvPr id="2" name="Rectangle 1"/>
          <p:cNvSpPr/>
          <p:nvPr/>
        </p:nvSpPr>
        <p:spPr>
          <a:xfrm>
            <a:off x="308102" y="5341286"/>
            <a:ext cx="768737" cy="400110"/>
          </a:xfrm>
          <a:prstGeom prst="rect">
            <a:avLst/>
          </a:prstGeom>
          <a:solidFill>
            <a:srgbClr val="FFE0C1"/>
          </a:solidFill>
        </p:spPr>
        <p:txBody>
          <a:bodyPr wrap="none">
            <a:spAutoFit/>
          </a:bodyPr>
          <a:lstStyle/>
          <a:p>
            <a:r>
              <a:rPr lang="en-US" sz="2000" i="1" dirty="0">
                <a:solidFill>
                  <a:srgbClr val="000000"/>
                </a:solidFill>
                <a:latin typeface="Cambria" panose="02040503050406030204" pitchFamily="18" charset="0"/>
              </a:rPr>
              <a:t>W</a:t>
            </a:r>
            <a:r>
              <a:rPr lang="en-US" sz="2000" i="1" dirty="0" smtClean="0">
                <a:solidFill>
                  <a:srgbClr val="000000"/>
                </a:solidFill>
                <a:latin typeface="Cambria" panose="02040503050406030204" pitchFamily="18" charset="0"/>
              </a:rPr>
              <a:t>hy?</a:t>
            </a:r>
            <a:endParaRPr lang="en-US" sz="2000" i="1" dirty="0"/>
          </a:p>
        </p:txBody>
      </p:sp>
      <p:sp>
        <p:nvSpPr>
          <p:cNvPr id="20" name="Rectangle 19"/>
          <p:cNvSpPr/>
          <p:nvPr/>
        </p:nvSpPr>
        <p:spPr>
          <a:xfrm>
            <a:off x="4294632" y="6550819"/>
            <a:ext cx="946093" cy="246221"/>
          </a:xfrm>
          <a:prstGeom prst="rect">
            <a:avLst/>
          </a:prstGeom>
        </p:spPr>
        <p:txBody>
          <a:bodyPr wrap="none">
            <a:spAutoFit/>
          </a:bodyPr>
          <a:lstStyle/>
          <a:p>
            <a:pPr algn="ctr"/>
            <a:r>
              <a:rPr lang="en-US" sz="1000" i="1" dirty="0" smtClean="0">
                <a:solidFill>
                  <a:schemeClr val="accent2">
                    <a:lumMod val="75000"/>
                  </a:schemeClr>
                </a:solidFill>
                <a:latin typeface="Calibri" panose="020F0502020204030204" pitchFamily="34" charset="0"/>
              </a:rPr>
              <a:t># of full y's in x</a:t>
            </a:r>
            <a:endParaRPr lang="en-US" sz="1000" i="1" dirty="0">
              <a:solidFill>
                <a:schemeClr val="accent2">
                  <a:lumMod val="75000"/>
                </a:schemeClr>
              </a:solidFill>
              <a:latin typeface="Calibri" panose="020F0502020204030204" pitchFamily="34" charset="0"/>
            </a:endParaRPr>
          </a:p>
        </p:txBody>
      </p:sp>
      <p:sp>
        <p:nvSpPr>
          <p:cNvPr id="21" name="Rectangle 20"/>
          <p:cNvSpPr/>
          <p:nvPr/>
        </p:nvSpPr>
        <p:spPr>
          <a:xfrm>
            <a:off x="6265708" y="6550819"/>
            <a:ext cx="2802092" cy="246221"/>
          </a:xfrm>
          <a:prstGeom prst="rect">
            <a:avLst/>
          </a:prstGeom>
        </p:spPr>
        <p:txBody>
          <a:bodyPr wrap="square">
            <a:spAutoFit/>
          </a:bodyPr>
          <a:lstStyle/>
          <a:p>
            <a:pPr algn="ctr"/>
            <a:r>
              <a:rPr lang="en-US" sz="1000" i="1" dirty="0" smtClean="0">
                <a:solidFill>
                  <a:srgbClr val="008000"/>
                </a:solidFill>
                <a:latin typeface="Calibri" panose="020F0502020204030204" pitchFamily="34" charset="0"/>
              </a:rPr>
              <a:t>remainder after "taking" all of the full y's in x</a:t>
            </a:r>
            <a:endParaRPr lang="en-US" sz="1000" i="1" dirty="0">
              <a:solidFill>
                <a:srgbClr val="008000"/>
              </a:solidFill>
              <a:latin typeface="Calibri" panose="020F0502020204030204" pitchFamily="34" charset="0"/>
            </a:endParaRPr>
          </a:p>
        </p:txBody>
      </p:sp>
      <p:sp>
        <p:nvSpPr>
          <p:cNvPr id="13" name="Rectangle 27"/>
          <p:cNvSpPr>
            <a:spLocks noChangeArrowheads="1"/>
          </p:cNvSpPr>
          <p:nvPr/>
        </p:nvSpPr>
        <p:spPr bwMode="auto">
          <a:xfrm>
            <a:off x="1981200" y="5181600"/>
            <a:ext cx="6278950" cy="523220"/>
          </a:xfrm>
          <a:prstGeom prst="rect">
            <a:avLst/>
          </a:prstGeom>
          <a:noFill/>
          <a:ln>
            <a:noFill/>
          </a:ln>
          <a:extLst/>
        </p:spPr>
        <p:txBody>
          <a:bodyPr wrap="square">
            <a:spAutoFit/>
          </a:bodyPr>
          <a:lstStyle/>
          <a:p>
            <a:pPr algn="ctr"/>
            <a:r>
              <a:rPr lang="en-US" sz="2800" b="1" dirty="0" smtClean="0">
                <a:solidFill>
                  <a:schemeClr val="bg1">
                    <a:lumMod val="65000"/>
                  </a:schemeClr>
                </a:solidFill>
                <a:latin typeface="Courier New" pitchFamily="49" charset="0"/>
                <a:ea typeface="MS PGothic" pitchFamily="34" charset="-128"/>
              </a:rPr>
              <a:t>31 ==  </a:t>
            </a:r>
            <a:r>
              <a:rPr lang="en-US" sz="2800" b="1" dirty="0" smtClean="0">
                <a:solidFill>
                  <a:schemeClr val="accent2">
                    <a:lumMod val="75000"/>
                  </a:schemeClr>
                </a:solidFill>
                <a:latin typeface="Courier New" pitchFamily="49" charset="0"/>
                <a:ea typeface="MS PGothic" pitchFamily="34" charset="-128"/>
              </a:rPr>
              <a:t>(</a:t>
            </a:r>
            <a:r>
              <a:rPr lang="en-US" sz="2800" b="1" dirty="0">
                <a:solidFill>
                  <a:schemeClr val="accent2">
                    <a:lumMod val="75000"/>
                  </a:schemeClr>
                </a:solidFill>
                <a:latin typeface="Courier New" pitchFamily="49" charset="0"/>
                <a:ea typeface="MS PGothic" pitchFamily="34" charset="-128"/>
              </a:rPr>
              <a:t>4</a:t>
            </a:r>
            <a:r>
              <a:rPr lang="en-US" sz="2800" b="1" dirty="0" smtClean="0">
                <a:solidFill>
                  <a:schemeClr val="accent2">
                    <a:lumMod val="75000"/>
                  </a:schemeClr>
                </a:solidFill>
                <a:latin typeface="Courier New" pitchFamily="49" charset="0"/>
                <a:ea typeface="MS PGothic" pitchFamily="34" charset="-128"/>
              </a:rPr>
              <a:t>)</a:t>
            </a:r>
            <a:r>
              <a:rPr lang="en-US" sz="2800" b="1" dirty="0" smtClean="0">
                <a:solidFill>
                  <a:schemeClr val="bg1">
                    <a:lumMod val="65000"/>
                  </a:schemeClr>
                </a:solidFill>
                <a:latin typeface="Courier New" pitchFamily="49" charset="0"/>
                <a:ea typeface="MS PGothic" pitchFamily="34" charset="-128"/>
              </a:rPr>
              <a:t>*7  +</a:t>
            </a:r>
            <a:r>
              <a:rPr lang="en-US" sz="2800" b="1" dirty="0" smtClean="0">
                <a:solidFill>
                  <a:srgbClr val="000000"/>
                </a:solidFill>
                <a:latin typeface="Courier New" pitchFamily="49" charset="0"/>
                <a:ea typeface="MS PGothic" pitchFamily="34" charset="-128"/>
              </a:rPr>
              <a:t>  </a:t>
            </a:r>
            <a:r>
              <a:rPr lang="en-US" sz="2800" b="1" dirty="0" smtClean="0">
                <a:solidFill>
                  <a:srgbClr val="008000"/>
                </a:solidFill>
                <a:latin typeface="Courier New" pitchFamily="49" charset="0"/>
                <a:ea typeface="MS PGothic" pitchFamily="34" charset="-128"/>
              </a:rPr>
              <a:t>(</a:t>
            </a:r>
            <a:r>
              <a:rPr lang="en-US" sz="2800" b="1" dirty="0">
                <a:solidFill>
                  <a:srgbClr val="008000"/>
                </a:solidFill>
                <a:latin typeface="Courier New" pitchFamily="49" charset="0"/>
                <a:ea typeface="MS PGothic" pitchFamily="34" charset="-128"/>
              </a:rPr>
              <a:t>3</a:t>
            </a:r>
            <a:r>
              <a:rPr lang="en-US" sz="2800" b="1" dirty="0" smtClean="0">
                <a:solidFill>
                  <a:srgbClr val="008000"/>
                </a:solidFill>
                <a:latin typeface="Courier New" pitchFamily="49" charset="0"/>
                <a:ea typeface="MS PGothic" pitchFamily="34" charset="-128"/>
              </a:rPr>
              <a:t>) </a:t>
            </a:r>
            <a:endParaRPr lang="en-US" sz="2800" b="1" dirty="0">
              <a:solidFill>
                <a:srgbClr val="008000"/>
              </a:solidFill>
              <a:latin typeface="Courier New" pitchFamily="49" charset="0"/>
              <a:ea typeface="MS PGothic" pitchFamily="34" charset="-128"/>
            </a:endParaRPr>
          </a:p>
        </p:txBody>
      </p:sp>
      <p:sp>
        <p:nvSpPr>
          <p:cNvPr id="14" name="Rectangle 13"/>
          <p:cNvSpPr/>
          <p:nvPr/>
        </p:nvSpPr>
        <p:spPr>
          <a:xfrm>
            <a:off x="1104271" y="4876443"/>
            <a:ext cx="3251275" cy="400110"/>
          </a:xfrm>
          <a:prstGeom prst="rect">
            <a:avLst/>
          </a:prstGeom>
        </p:spPr>
        <p:txBody>
          <a:bodyPr wrap="none">
            <a:spAutoFit/>
          </a:bodyPr>
          <a:lstStyle/>
          <a:p>
            <a:r>
              <a:rPr lang="en-US" sz="2000" i="1" dirty="0" smtClean="0">
                <a:solidFill>
                  <a:schemeClr val="bg1">
                    <a:lumMod val="65000"/>
                  </a:schemeClr>
                </a:solidFill>
                <a:latin typeface="Cambria" panose="02040503050406030204" pitchFamily="18" charset="0"/>
              </a:rPr>
              <a:t>Decomposition of 31 into 7's:</a:t>
            </a:r>
            <a:endParaRPr lang="en-US" sz="2000" i="1" dirty="0">
              <a:solidFill>
                <a:schemeClr val="bg1">
                  <a:lumMod val="65000"/>
                </a:schemeClr>
              </a:solidFill>
            </a:endParaRPr>
          </a:p>
        </p:txBody>
      </p:sp>
      <p:sp>
        <p:nvSpPr>
          <p:cNvPr id="15" name="Rectangle 14"/>
          <p:cNvSpPr/>
          <p:nvPr/>
        </p:nvSpPr>
        <p:spPr>
          <a:xfrm>
            <a:off x="1104271" y="5847217"/>
            <a:ext cx="3076548" cy="400110"/>
          </a:xfrm>
          <a:prstGeom prst="rect">
            <a:avLst/>
          </a:prstGeom>
        </p:spPr>
        <p:txBody>
          <a:bodyPr wrap="none">
            <a:spAutoFit/>
          </a:bodyPr>
          <a:lstStyle/>
          <a:p>
            <a:r>
              <a:rPr lang="en-US" sz="2000" i="1" dirty="0" smtClean="0">
                <a:solidFill>
                  <a:schemeClr val="bg1">
                    <a:lumMod val="50000"/>
                  </a:schemeClr>
                </a:solidFill>
                <a:latin typeface="Cambria" panose="02040503050406030204" pitchFamily="18" charset="0"/>
              </a:rPr>
              <a:t>Decomposition of x into y's:</a:t>
            </a:r>
            <a:endParaRPr lang="en-US" sz="2000" i="1" dirty="0">
              <a:solidFill>
                <a:schemeClr val="bg1">
                  <a:lumMod val="50000"/>
                </a:schemeClr>
              </a:solidFill>
            </a:endParaRPr>
          </a:p>
        </p:txBody>
      </p:sp>
      <p:cxnSp>
        <p:nvCxnSpPr>
          <p:cNvPr id="5" name="Straight Connector 4"/>
          <p:cNvCxnSpPr/>
          <p:nvPr/>
        </p:nvCxnSpPr>
        <p:spPr bwMode="auto">
          <a:xfrm>
            <a:off x="533400" y="4727448"/>
            <a:ext cx="8020050" cy="0"/>
          </a:xfrm>
          <a:prstGeom prst="line">
            <a:avLst/>
          </a:prstGeom>
          <a:solidFill>
            <a:schemeClr val="accent1"/>
          </a:solidFill>
          <a:ln w="28575" cap="flat" cmpd="sng" algn="ctr">
            <a:solidFill>
              <a:schemeClr val="bg1">
                <a:lumMod val="65000"/>
              </a:schemeClr>
            </a:solidFill>
            <a:prstDash val="solid"/>
            <a:round/>
            <a:headEnd type="none" w="med" len="med"/>
            <a:tailEnd type="none" w="med" len="med"/>
          </a:ln>
          <a:effectLst/>
        </p:spPr>
      </p:cxnSp>
    </p:spTree>
    <p:extLst>
      <p:ext uri="{BB962C8B-B14F-4D97-AF65-F5344CB8AC3E}">
        <p14:creationId xmlns:p14="http://schemas.microsoft.com/office/powerpoint/2010/main" val="37117819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0"/>
          <p:cNvSpPr txBox="1">
            <a:spLocks noChangeArrowheads="1"/>
          </p:cNvSpPr>
          <p:nvPr/>
        </p:nvSpPr>
        <p:spPr bwMode="auto">
          <a:xfrm>
            <a:off x="533400" y="152400"/>
            <a:ext cx="80200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a:solidFill>
                  <a:srgbClr val="000000"/>
                </a:solidFill>
                <a:latin typeface="Cambria" pitchFamily="18" charset="0"/>
              </a:rPr>
              <a:t>the "equals" operators </a:t>
            </a:r>
          </a:p>
        </p:txBody>
      </p:sp>
      <p:sp>
        <p:nvSpPr>
          <p:cNvPr id="19459" name="Rectangle 16"/>
          <p:cNvSpPr>
            <a:spLocks noChangeArrowheads="1"/>
          </p:cNvSpPr>
          <p:nvPr/>
        </p:nvSpPr>
        <p:spPr bwMode="auto">
          <a:xfrm>
            <a:off x="609600" y="2286000"/>
            <a:ext cx="7939088"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4400" b="1">
                <a:solidFill>
                  <a:srgbClr val="0000DF"/>
                </a:solidFill>
                <a:latin typeface="Courier New" pitchFamily="49" charset="0"/>
                <a:ea typeface="MS PGothic" pitchFamily="34" charset="-128"/>
              </a:rPr>
              <a:t>= != ==</a:t>
            </a:r>
            <a:endParaRPr lang="en-US" sz="14400">
              <a:solidFill>
                <a:srgbClr val="0000DF"/>
              </a:solidFill>
              <a:latin typeface="Times" charset="0"/>
              <a:ea typeface="MS PGothic" pitchFamily="34" charset="-128"/>
            </a:endParaRPr>
          </a:p>
        </p:txBody>
      </p:sp>
      <p:sp>
        <p:nvSpPr>
          <p:cNvPr id="19460" name="TextBox 22"/>
          <p:cNvSpPr txBox="1">
            <a:spLocks noChangeArrowheads="1"/>
          </p:cNvSpPr>
          <p:nvPr/>
        </p:nvSpPr>
        <p:spPr bwMode="auto">
          <a:xfrm>
            <a:off x="1936750" y="6019800"/>
            <a:ext cx="533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b="1">
                <a:solidFill>
                  <a:srgbClr val="000000"/>
                </a:solidFill>
                <a:latin typeface="Cambria" pitchFamily="18" charset="0"/>
              </a:rPr>
              <a:t>This is true – </a:t>
            </a:r>
            <a:r>
              <a:rPr lang="en-US" b="1" i="1">
                <a:solidFill>
                  <a:srgbClr val="000000"/>
                </a:solidFill>
                <a:latin typeface="Cambria" pitchFamily="18" charset="0"/>
              </a:rPr>
              <a:t>but what is it saying!?</a:t>
            </a:r>
          </a:p>
        </p:txBody>
      </p:sp>
    </p:spTree>
    <p:extLst>
      <p:ext uri="{BB962C8B-B14F-4D97-AF65-F5344CB8AC3E}">
        <p14:creationId xmlns:p14="http://schemas.microsoft.com/office/powerpoint/2010/main" val="38002888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6"/>
          <p:cNvSpPr>
            <a:spLocks noChangeArrowheads="1"/>
          </p:cNvSpPr>
          <p:nvPr/>
        </p:nvSpPr>
        <p:spPr bwMode="auto">
          <a:xfrm>
            <a:off x="609600" y="2286000"/>
            <a:ext cx="7939088"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4400" b="1" dirty="0" smtClean="0">
                <a:solidFill>
                  <a:srgbClr val="0000DF"/>
                </a:solidFill>
                <a:latin typeface="Courier New" pitchFamily="49" charset="0"/>
                <a:ea typeface="MS PGothic" pitchFamily="34" charset="-128"/>
              </a:rPr>
              <a:t>= != </a:t>
            </a:r>
            <a:r>
              <a:rPr lang="en-US" sz="14400" b="1" dirty="0">
                <a:solidFill>
                  <a:srgbClr val="0000DF"/>
                </a:solidFill>
                <a:latin typeface="Courier New" pitchFamily="49" charset="0"/>
                <a:ea typeface="MS PGothic" pitchFamily="34" charset="-128"/>
              </a:rPr>
              <a:t>==</a:t>
            </a:r>
            <a:endParaRPr lang="en-US" sz="14400" dirty="0">
              <a:solidFill>
                <a:srgbClr val="0000DF"/>
              </a:solidFill>
              <a:latin typeface="Times" charset="0"/>
              <a:ea typeface="MS PGothic" pitchFamily="34" charset="-128"/>
            </a:endParaRPr>
          </a:p>
        </p:txBody>
      </p:sp>
      <p:grpSp>
        <p:nvGrpSpPr>
          <p:cNvPr id="20483" name="Group 3"/>
          <p:cNvGrpSpPr>
            <a:grpSpLocks/>
          </p:cNvGrpSpPr>
          <p:nvPr/>
        </p:nvGrpSpPr>
        <p:grpSpPr bwMode="auto">
          <a:xfrm>
            <a:off x="8229600" y="5943600"/>
            <a:ext cx="609600" cy="762000"/>
            <a:chOff x="2928" y="1051"/>
            <a:chExt cx="840" cy="957"/>
          </a:xfrm>
        </p:grpSpPr>
        <p:sp>
          <p:nvSpPr>
            <p:cNvPr id="20490" name="Freeform 4"/>
            <p:cNvSpPr>
              <a:spLocks/>
            </p:cNvSpPr>
            <p:nvPr/>
          </p:nvSpPr>
          <p:spPr bwMode="auto">
            <a:xfrm>
              <a:off x="2928" y="1759"/>
              <a:ext cx="810" cy="249"/>
            </a:xfrm>
            <a:custGeom>
              <a:avLst/>
              <a:gdLst>
                <a:gd name="T0" fmla="*/ 4 w 1048"/>
                <a:gd name="T1" fmla="*/ 21 h 250"/>
                <a:gd name="T2" fmla="*/ 7 w 1048"/>
                <a:gd name="T3" fmla="*/ 83 h 250"/>
                <a:gd name="T4" fmla="*/ 7 w 1048"/>
                <a:gd name="T5" fmla="*/ 111 h 250"/>
                <a:gd name="T6" fmla="*/ 8 w 1048"/>
                <a:gd name="T7" fmla="*/ 125 h 250"/>
                <a:gd name="T8" fmla="*/ 8 w 1048"/>
                <a:gd name="T9" fmla="*/ 160 h 250"/>
                <a:gd name="T10" fmla="*/ 5 w 1048"/>
                <a:gd name="T11" fmla="*/ 229 h 250"/>
                <a:gd name="T12" fmla="*/ 2 w 1048"/>
                <a:gd name="T13" fmla="*/ 209 h 250"/>
                <a:gd name="T14" fmla="*/ 0 w 1048"/>
                <a:gd name="T15" fmla="*/ 188 h 250"/>
                <a:gd name="T16" fmla="*/ 2 w 1048"/>
                <a:gd name="T17" fmla="*/ 154 h 250"/>
                <a:gd name="T18" fmla="*/ 2 w 1048"/>
                <a:gd name="T19" fmla="*/ 125 h 250"/>
                <a:gd name="T20" fmla="*/ 2 w 1048"/>
                <a:gd name="T21" fmla="*/ 76 h 250"/>
                <a:gd name="T22" fmla="*/ 2 w 1048"/>
                <a:gd name="T23" fmla="*/ 55 h 250"/>
                <a:gd name="T24" fmla="*/ 2 w 1048"/>
                <a:gd name="T25" fmla="*/ 28 h 250"/>
                <a:gd name="T26" fmla="*/ 3 w 1048"/>
                <a:gd name="T27" fmla="*/ 14 h 250"/>
                <a:gd name="T28" fmla="*/ 4 w 1048"/>
                <a:gd name="T29" fmla="*/ 28 h 250"/>
                <a:gd name="T30" fmla="*/ 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latin typeface="Times" charset="0"/>
                <a:ea typeface="MS PGothic" pitchFamily="34" charset="-128"/>
              </a:endParaRPr>
            </a:p>
          </p:txBody>
        </p:sp>
        <p:sp>
          <p:nvSpPr>
            <p:cNvPr id="20491" name="Oval 5"/>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solidFill>
                  <a:srgbClr val="000000"/>
                </a:solidFill>
                <a:latin typeface="Times" charset="0"/>
                <a:ea typeface="MS PGothic" pitchFamily="34" charset="-128"/>
              </a:endParaRPr>
            </a:p>
          </p:txBody>
        </p:sp>
        <p:sp>
          <p:nvSpPr>
            <p:cNvPr id="20492" name="Oval 6"/>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20493" name="Oval 7"/>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20494" name="Oval 8"/>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20495" name="Oval 9"/>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20496" name="Oval 10"/>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20497" name="Oval 11"/>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20498" name="AutoShape 12"/>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solidFill>
                  <a:srgbClr val="000000"/>
                </a:solidFill>
                <a:latin typeface="Times" charset="0"/>
                <a:ea typeface="MS PGothic" pitchFamily="34" charset="-128"/>
              </a:endParaRPr>
            </a:p>
          </p:txBody>
        </p:sp>
        <p:sp>
          <p:nvSpPr>
            <p:cNvPr id="20499" name="Freeform 13"/>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latin typeface="Times" charset="0"/>
                <a:ea typeface="MS PGothic" pitchFamily="34" charset="-128"/>
              </a:endParaRPr>
            </a:p>
          </p:txBody>
        </p:sp>
        <p:sp>
          <p:nvSpPr>
            <p:cNvPr id="20500" name="Freeform 14"/>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latin typeface="Times" charset="0"/>
                <a:ea typeface="MS PGothic" pitchFamily="34" charset="-128"/>
              </a:endParaRPr>
            </a:p>
          </p:txBody>
        </p:sp>
        <p:sp>
          <p:nvSpPr>
            <p:cNvPr id="20501" name="Freeform 15"/>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latin typeface="Times" charset="0"/>
                <a:ea typeface="MS PGothic" pitchFamily="34" charset="-128"/>
              </a:endParaRPr>
            </a:p>
          </p:txBody>
        </p:sp>
        <p:sp>
          <p:nvSpPr>
            <p:cNvPr id="20502" name="Freeform 16"/>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latin typeface="Times" charset="0"/>
                <a:ea typeface="MS PGothic" pitchFamily="34" charset="-128"/>
              </a:endParaRPr>
            </a:p>
          </p:txBody>
        </p:sp>
      </p:grpSp>
      <p:sp>
        <p:nvSpPr>
          <p:cNvPr id="20484" name="Rectangle 17"/>
          <p:cNvSpPr>
            <a:spLocks noChangeArrowheads="1"/>
          </p:cNvSpPr>
          <p:nvPr/>
        </p:nvSpPr>
        <p:spPr bwMode="auto">
          <a:xfrm>
            <a:off x="3276600" y="5867400"/>
            <a:ext cx="4953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sz="1600">
                <a:solidFill>
                  <a:srgbClr val="009600"/>
                </a:solidFill>
                <a:latin typeface="Cambria" pitchFamily="18" charset="0"/>
                <a:ea typeface="MS PGothic" pitchFamily="34" charset="-128"/>
              </a:rPr>
              <a:t>I want </a:t>
            </a:r>
            <a:r>
              <a:rPr lang="en-US" b="1">
                <a:solidFill>
                  <a:srgbClr val="000000"/>
                </a:solidFill>
                <a:latin typeface="Courier New" pitchFamily="49" charset="0"/>
                <a:ea typeface="MS PGothic" pitchFamily="34" charset="-128"/>
                <a:cs typeface="Courier New" pitchFamily="49" charset="0"/>
              </a:rPr>
              <a:t>===</a:t>
            </a:r>
            <a:r>
              <a:rPr lang="en-US" sz="1600">
                <a:solidFill>
                  <a:srgbClr val="009600"/>
                </a:solidFill>
                <a:latin typeface="Comic Sans MS" pitchFamily="66" charset="0"/>
                <a:ea typeface="MS PGothic" pitchFamily="34" charset="-128"/>
              </a:rPr>
              <a:t> </a:t>
            </a:r>
            <a:r>
              <a:rPr lang="en-US" sz="1600">
                <a:solidFill>
                  <a:srgbClr val="009600"/>
                </a:solidFill>
                <a:latin typeface="Cambria" pitchFamily="18" charset="0"/>
                <a:ea typeface="MS PGothic" pitchFamily="34" charset="-128"/>
              </a:rPr>
              <a:t>!</a:t>
            </a:r>
          </a:p>
        </p:txBody>
      </p:sp>
      <p:sp>
        <p:nvSpPr>
          <p:cNvPr id="20485" name="TextBox 21"/>
          <p:cNvSpPr txBox="1">
            <a:spLocks noChangeArrowheads="1"/>
          </p:cNvSpPr>
          <p:nvPr/>
        </p:nvSpPr>
        <p:spPr bwMode="auto">
          <a:xfrm>
            <a:off x="76200" y="4292600"/>
            <a:ext cx="2590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sz="3200" b="1">
                <a:solidFill>
                  <a:srgbClr val="000000"/>
                </a:solidFill>
                <a:latin typeface="Cambria" pitchFamily="18" charset="0"/>
              </a:rPr>
              <a:t>SET</a:t>
            </a:r>
            <a:r>
              <a:rPr lang="en-US" sz="3200">
                <a:solidFill>
                  <a:srgbClr val="000000"/>
                </a:solidFill>
                <a:latin typeface="Cambria" pitchFamily="18" charset="0"/>
              </a:rPr>
              <a:t> equals</a:t>
            </a:r>
          </a:p>
        </p:txBody>
      </p:sp>
      <p:sp>
        <p:nvSpPr>
          <p:cNvPr id="20486" name="TextBox 22"/>
          <p:cNvSpPr txBox="1">
            <a:spLocks noChangeArrowheads="1"/>
          </p:cNvSpPr>
          <p:nvPr/>
        </p:nvSpPr>
        <p:spPr bwMode="auto">
          <a:xfrm>
            <a:off x="2971800" y="4292600"/>
            <a:ext cx="2590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sz="3200" b="1" dirty="0">
                <a:solidFill>
                  <a:srgbClr val="000000"/>
                </a:solidFill>
                <a:latin typeface="Cambria" pitchFamily="18" charset="0"/>
              </a:rPr>
              <a:t>isn't </a:t>
            </a:r>
            <a:r>
              <a:rPr lang="en-US" sz="3200" dirty="0">
                <a:solidFill>
                  <a:srgbClr val="000000"/>
                </a:solidFill>
                <a:latin typeface="Cambria" pitchFamily="18" charset="0"/>
              </a:rPr>
              <a:t>equal to</a:t>
            </a:r>
          </a:p>
        </p:txBody>
      </p:sp>
      <p:sp>
        <p:nvSpPr>
          <p:cNvPr id="20487" name="TextBox 23"/>
          <p:cNvSpPr txBox="1">
            <a:spLocks noChangeArrowheads="1"/>
          </p:cNvSpPr>
          <p:nvPr/>
        </p:nvSpPr>
        <p:spPr bwMode="auto">
          <a:xfrm>
            <a:off x="6172200" y="4292600"/>
            <a:ext cx="2590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sz="3200" b="1">
                <a:solidFill>
                  <a:srgbClr val="000000"/>
                </a:solidFill>
                <a:latin typeface="Cambria" pitchFamily="18" charset="0"/>
              </a:rPr>
              <a:t>TEST </a:t>
            </a:r>
            <a:r>
              <a:rPr lang="en-US" sz="3200">
                <a:solidFill>
                  <a:srgbClr val="000000"/>
                </a:solidFill>
                <a:latin typeface="Cambria" pitchFamily="18" charset="0"/>
              </a:rPr>
              <a:t>equals</a:t>
            </a:r>
          </a:p>
        </p:txBody>
      </p:sp>
      <p:sp>
        <p:nvSpPr>
          <p:cNvPr id="20488" name="Text Box 20"/>
          <p:cNvSpPr txBox="1">
            <a:spLocks noChangeArrowheads="1"/>
          </p:cNvSpPr>
          <p:nvPr/>
        </p:nvSpPr>
        <p:spPr bwMode="auto">
          <a:xfrm>
            <a:off x="533400" y="152400"/>
            <a:ext cx="80200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a:solidFill>
                  <a:srgbClr val="000000"/>
                </a:solidFill>
                <a:latin typeface="Cambria" pitchFamily="18" charset="0"/>
              </a:rPr>
              <a:t>the "equals" operators </a:t>
            </a:r>
          </a:p>
        </p:txBody>
      </p:sp>
    </p:spTree>
    <p:extLst>
      <p:ext uri="{BB962C8B-B14F-4D97-AF65-F5344CB8AC3E}">
        <p14:creationId xmlns:p14="http://schemas.microsoft.com/office/powerpoint/2010/main" val="22203343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6"/>
          <p:cNvSpPr>
            <a:spLocks noChangeArrowheads="1"/>
          </p:cNvSpPr>
          <p:nvPr/>
        </p:nvSpPr>
        <p:spPr bwMode="auto">
          <a:xfrm>
            <a:off x="609600" y="2286000"/>
            <a:ext cx="7939088"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4400" b="1" dirty="0" smtClean="0">
                <a:solidFill>
                  <a:srgbClr val="0000DF"/>
                </a:solidFill>
                <a:latin typeface="Courier New" pitchFamily="49" charset="0"/>
                <a:ea typeface="MS PGothic" pitchFamily="34" charset="-128"/>
              </a:rPr>
              <a:t>= != </a:t>
            </a:r>
            <a:r>
              <a:rPr lang="en-US" sz="14400" b="1" dirty="0">
                <a:solidFill>
                  <a:srgbClr val="0000DF"/>
                </a:solidFill>
                <a:latin typeface="Courier New" pitchFamily="49" charset="0"/>
                <a:ea typeface="MS PGothic" pitchFamily="34" charset="-128"/>
              </a:rPr>
              <a:t>==</a:t>
            </a:r>
            <a:endParaRPr lang="en-US" sz="14400" dirty="0">
              <a:solidFill>
                <a:srgbClr val="0000DF"/>
              </a:solidFill>
              <a:latin typeface="Times" charset="0"/>
              <a:ea typeface="MS PGothic" pitchFamily="34" charset="-128"/>
            </a:endParaRPr>
          </a:p>
        </p:txBody>
      </p:sp>
      <p:grpSp>
        <p:nvGrpSpPr>
          <p:cNvPr id="20483" name="Group 3"/>
          <p:cNvGrpSpPr>
            <a:grpSpLocks/>
          </p:cNvGrpSpPr>
          <p:nvPr/>
        </p:nvGrpSpPr>
        <p:grpSpPr bwMode="auto">
          <a:xfrm>
            <a:off x="8229600" y="5943600"/>
            <a:ext cx="609600" cy="762000"/>
            <a:chOff x="2928" y="1051"/>
            <a:chExt cx="840" cy="957"/>
          </a:xfrm>
        </p:grpSpPr>
        <p:sp>
          <p:nvSpPr>
            <p:cNvPr id="20490" name="Freeform 4"/>
            <p:cNvSpPr>
              <a:spLocks/>
            </p:cNvSpPr>
            <p:nvPr/>
          </p:nvSpPr>
          <p:spPr bwMode="auto">
            <a:xfrm>
              <a:off x="2928" y="1759"/>
              <a:ext cx="810" cy="249"/>
            </a:xfrm>
            <a:custGeom>
              <a:avLst/>
              <a:gdLst>
                <a:gd name="T0" fmla="*/ 4 w 1048"/>
                <a:gd name="T1" fmla="*/ 21 h 250"/>
                <a:gd name="T2" fmla="*/ 7 w 1048"/>
                <a:gd name="T3" fmla="*/ 83 h 250"/>
                <a:gd name="T4" fmla="*/ 7 w 1048"/>
                <a:gd name="T5" fmla="*/ 111 h 250"/>
                <a:gd name="T6" fmla="*/ 8 w 1048"/>
                <a:gd name="T7" fmla="*/ 125 h 250"/>
                <a:gd name="T8" fmla="*/ 8 w 1048"/>
                <a:gd name="T9" fmla="*/ 160 h 250"/>
                <a:gd name="T10" fmla="*/ 5 w 1048"/>
                <a:gd name="T11" fmla="*/ 229 h 250"/>
                <a:gd name="T12" fmla="*/ 2 w 1048"/>
                <a:gd name="T13" fmla="*/ 209 h 250"/>
                <a:gd name="T14" fmla="*/ 0 w 1048"/>
                <a:gd name="T15" fmla="*/ 188 h 250"/>
                <a:gd name="T16" fmla="*/ 2 w 1048"/>
                <a:gd name="T17" fmla="*/ 154 h 250"/>
                <a:gd name="T18" fmla="*/ 2 w 1048"/>
                <a:gd name="T19" fmla="*/ 125 h 250"/>
                <a:gd name="T20" fmla="*/ 2 w 1048"/>
                <a:gd name="T21" fmla="*/ 76 h 250"/>
                <a:gd name="T22" fmla="*/ 2 w 1048"/>
                <a:gd name="T23" fmla="*/ 55 h 250"/>
                <a:gd name="T24" fmla="*/ 2 w 1048"/>
                <a:gd name="T25" fmla="*/ 28 h 250"/>
                <a:gd name="T26" fmla="*/ 3 w 1048"/>
                <a:gd name="T27" fmla="*/ 14 h 250"/>
                <a:gd name="T28" fmla="*/ 4 w 1048"/>
                <a:gd name="T29" fmla="*/ 28 h 250"/>
                <a:gd name="T30" fmla="*/ 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latin typeface="Times" charset="0"/>
                <a:ea typeface="MS PGothic" pitchFamily="34" charset="-128"/>
              </a:endParaRPr>
            </a:p>
          </p:txBody>
        </p:sp>
        <p:sp>
          <p:nvSpPr>
            <p:cNvPr id="20491" name="Oval 5"/>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solidFill>
                  <a:srgbClr val="000000"/>
                </a:solidFill>
                <a:latin typeface="Times" charset="0"/>
                <a:ea typeface="MS PGothic" pitchFamily="34" charset="-128"/>
              </a:endParaRPr>
            </a:p>
          </p:txBody>
        </p:sp>
        <p:sp>
          <p:nvSpPr>
            <p:cNvPr id="20492" name="Oval 6"/>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20493" name="Oval 7"/>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20494" name="Oval 8"/>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20495" name="Oval 9"/>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20496" name="Oval 10"/>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20497" name="Oval 11"/>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20498" name="AutoShape 12"/>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solidFill>
                  <a:srgbClr val="000000"/>
                </a:solidFill>
                <a:latin typeface="Times" charset="0"/>
                <a:ea typeface="MS PGothic" pitchFamily="34" charset="-128"/>
              </a:endParaRPr>
            </a:p>
          </p:txBody>
        </p:sp>
        <p:sp>
          <p:nvSpPr>
            <p:cNvPr id="20499" name="Freeform 13"/>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latin typeface="Times" charset="0"/>
                <a:ea typeface="MS PGothic" pitchFamily="34" charset="-128"/>
              </a:endParaRPr>
            </a:p>
          </p:txBody>
        </p:sp>
        <p:sp>
          <p:nvSpPr>
            <p:cNvPr id="20500" name="Freeform 14"/>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latin typeface="Times" charset="0"/>
                <a:ea typeface="MS PGothic" pitchFamily="34" charset="-128"/>
              </a:endParaRPr>
            </a:p>
          </p:txBody>
        </p:sp>
        <p:sp>
          <p:nvSpPr>
            <p:cNvPr id="20501" name="Freeform 15"/>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latin typeface="Times" charset="0"/>
                <a:ea typeface="MS PGothic" pitchFamily="34" charset="-128"/>
              </a:endParaRPr>
            </a:p>
          </p:txBody>
        </p:sp>
        <p:sp>
          <p:nvSpPr>
            <p:cNvPr id="20502" name="Freeform 16"/>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latin typeface="Times" charset="0"/>
                <a:ea typeface="MS PGothic" pitchFamily="34" charset="-128"/>
              </a:endParaRPr>
            </a:p>
          </p:txBody>
        </p:sp>
      </p:grpSp>
      <p:sp>
        <p:nvSpPr>
          <p:cNvPr id="20484" name="Rectangle 17"/>
          <p:cNvSpPr>
            <a:spLocks noChangeArrowheads="1"/>
          </p:cNvSpPr>
          <p:nvPr/>
        </p:nvSpPr>
        <p:spPr bwMode="auto">
          <a:xfrm>
            <a:off x="3276600" y="5867400"/>
            <a:ext cx="4953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sz="1600">
                <a:solidFill>
                  <a:srgbClr val="009600"/>
                </a:solidFill>
                <a:latin typeface="Cambria" pitchFamily="18" charset="0"/>
                <a:ea typeface="MS PGothic" pitchFamily="34" charset="-128"/>
              </a:rPr>
              <a:t>I want </a:t>
            </a:r>
            <a:r>
              <a:rPr lang="en-US" b="1">
                <a:solidFill>
                  <a:srgbClr val="000000"/>
                </a:solidFill>
                <a:latin typeface="Courier New" pitchFamily="49" charset="0"/>
                <a:ea typeface="MS PGothic" pitchFamily="34" charset="-128"/>
                <a:cs typeface="Courier New" pitchFamily="49" charset="0"/>
              </a:rPr>
              <a:t>===</a:t>
            </a:r>
            <a:r>
              <a:rPr lang="en-US" sz="1600">
                <a:solidFill>
                  <a:srgbClr val="009600"/>
                </a:solidFill>
                <a:latin typeface="Comic Sans MS" pitchFamily="66" charset="0"/>
                <a:ea typeface="MS PGothic" pitchFamily="34" charset="-128"/>
              </a:rPr>
              <a:t> </a:t>
            </a:r>
            <a:r>
              <a:rPr lang="en-US" sz="1600">
                <a:solidFill>
                  <a:srgbClr val="009600"/>
                </a:solidFill>
                <a:latin typeface="Cambria" pitchFamily="18" charset="0"/>
                <a:ea typeface="MS PGothic" pitchFamily="34" charset="-128"/>
              </a:rPr>
              <a:t>!</a:t>
            </a:r>
          </a:p>
        </p:txBody>
      </p:sp>
      <p:sp>
        <p:nvSpPr>
          <p:cNvPr id="20485" name="TextBox 21"/>
          <p:cNvSpPr txBox="1">
            <a:spLocks noChangeArrowheads="1"/>
          </p:cNvSpPr>
          <p:nvPr/>
        </p:nvSpPr>
        <p:spPr bwMode="auto">
          <a:xfrm>
            <a:off x="76200" y="4292600"/>
            <a:ext cx="2590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sz="3200" b="1">
                <a:solidFill>
                  <a:srgbClr val="000000"/>
                </a:solidFill>
                <a:latin typeface="Cambria" pitchFamily="18" charset="0"/>
              </a:rPr>
              <a:t>SET</a:t>
            </a:r>
            <a:r>
              <a:rPr lang="en-US" sz="3200">
                <a:solidFill>
                  <a:srgbClr val="000000"/>
                </a:solidFill>
                <a:latin typeface="Cambria" pitchFamily="18" charset="0"/>
              </a:rPr>
              <a:t> equals</a:t>
            </a:r>
          </a:p>
        </p:txBody>
      </p:sp>
      <p:sp>
        <p:nvSpPr>
          <p:cNvPr id="20486" name="TextBox 22"/>
          <p:cNvSpPr txBox="1">
            <a:spLocks noChangeArrowheads="1"/>
          </p:cNvSpPr>
          <p:nvPr/>
        </p:nvSpPr>
        <p:spPr bwMode="auto">
          <a:xfrm>
            <a:off x="2971800" y="4292600"/>
            <a:ext cx="2590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sz="3200" b="1" dirty="0">
                <a:solidFill>
                  <a:srgbClr val="000000"/>
                </a:solidFill>
                <a:latin typeface="Cambria" pitchFamily="18" charset="0"/>
              </a:rPr>
              <a:t>isn't </a:t>
            </a:r>
            <a:r>
              <a:rPr lang="en-US" sz="3200" dirty="0">
                <a:solidFill>
                  <a:srgbClr val="000000"/>
                </a:solidFill>
                <a:latin typeface="Cambria" pitchFamily="18" charset="0"/>
              </a:rPr>
              <a:t>equal to</a:t>
            </a:r>
          </a:p>
        </p:txBody>
      </p:sp>
      <p:sp>
        <p:nvSpPr>
          <p:cNvPr id="20487" name="TextBox 23"/>
          <p:cNvSpPr txBox="1">
            <a:spLocks noChangeArrowheads="1"/>
          </p:cNvSpPr>
          <p:nvPr/>
        </p:nvSpPr>
        <p:spPr bwMode="auto">
          <a:xfrm>
            <a:off x="6172200" y="4292600"/>
            <a:ext cx="2590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sz="3200" b="1">
                <a:solidFill>
                  <a:srgbClr val="000000"/>
                </a:solidFill>
                <a:latin typeface="Cambria" pitchFamily="18" charset="0"/>
              </a:rPr>
              <a:t>TEST </a:t>
            </a:r>
            <a:r>
              <a:rPr lang="en-US" sz="3200">
                <a:solidFill>
                  <a:srgbClr val="000000"/>
                </a:solidFill>
                <a:latin typeface="Cambria" pitchFamily="18" charset="0"/>
              </a:rPr>
              <a:t>equals</a:t>
            </a:r>
          </a:p>
        </p:txBody>
      </p:sp>
      <p:sp>
        <p:nvSpPr>
          <p:cNvPr id="20488" name="Text Box 20"/>
          <p:cNvSpPr txBox="1">
            <a:spLocks noChangeArrowheads="1"/>
          </p:cNvSpPr>
          <p:nvPr/>
        </p:nvSpPr>
        <p:spPr bwMode="auto">
          <a:xfrm>
            <a:off x="533400" y="152400"/>
            <a:ext cx="80200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a:solidFill>
                  <a:srgbClr val="000000"/>
                </a:solidFill>
                <a:latin typeface="Cambria" pitchFamily="18" charset="0"/>
              </a:rPr>
              <a:t>the "equals" operators </a:t>
            </a:r>
          </a:p>
        </p:txBody>
      </p:sp>
      <p:grpSp>
        <p:nvGrpSpPr>
          <p:cNvPr id="4" name="Group 3"/>
          <p:cNvGrpSpPr/>
          <p:nvPr/>
        </p:nvGrpSpPr>
        <p:grpSpPr>
          <a:xfrm>
            <a:off x="199595" y="5319014"/>
            <a:ext cx="6154009" cy="1371791"/>
            <a:chOff x="199595" y="5319014"/>
            <a:chExt cx="6154009" cy="1371791"/>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595" y="5319014"/>
              <a:ext cx="6154009" cy="1371791"/>
            </a:xfrm>
            <a:prstGeom prst="rect">
              <a:avLst/>
            </a:prstGeom>
            <a:ln>
              <a:solidFill>
                <a:srgbClr val="0000FF"/>
              </a:solidFill>
            </a:ln>
          </p:spPr>
        </p:pic>
        <p:sp>
          <p:nvSpPr>
            <p:cNvPr id="3" name="Rectangle 2"/>
            <p:cNvSpPr/>
            <p:nvPr/>
          </p:nvSpPr>
          <p:spPr bwMode="auto">
            <a:xfrm>
              <a:off x="5029200" y="6232285"/>
              <a:ext cx="1143000" cy="36462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grpSp>
    </p:spTree>
    <p:extLst>
      <p:ext uri="{BB962C8B-B14F-4D97-AF65-F5344CB8AC3E}">
        <p14:creationId xmlns:p14="http://schemas.microsoft.com/office/powerpoint/2010/main" val="34090030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bwMode="auto">
          <a:xfrm>
            <a:off x="268224" y="5004816"/>
            <a:ext cx="8686800" cy="1676400"/>
          </a:xfrm>
          <a:prstGeom prst="roundRect">
            <a:avLst/>
          </a:prstGeom>
          <a:solidFill>
            <a:srgbClr val="FFE0C1"/>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21507" name="Rounded Rectangle 8"/>
          <p:cNvSpPr>
            <a:spLocks noChangeArrowheads="1"/>
          </p:cNvSpPr>
          <p:nvPr/>
        </p:nvSpPr>
        <p:spPr bwMode="auto">
          <a:xfrm>
            <a:off x="1511300" y="3089275"/>
            <a:ext cx="2019300" cy="533400"/>
          </a:xfrm>
          <a:prstGeom prst="roundRect">
            <a:avLst>
              <a:gd name="adj" fmla="val 16667"/>
            </a:avLst>
          </a:prstGeom>
          <a:solidFill>
            <a:srgbClr val="FFCC99"/>
          </a:solidFill>
          <a:ln>
            <a:noFill/>
          </a:ln>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pitchFamily="34" charset="-128"/>
              <a:cs typeface="+mn-cs"/>
            </a:endParaRPr>
          </a:p>
        </p:txBody>
      </p:sp>
      <p:sp>
        <p:nvSpPr>
          <p:cNvPr id="24578" name="Text Box 2"/>
          <p:cNvSpPr txBox="1">
            <a:spLocks noChangeArrowheads="1"/>
          </p:cNvSpPr>
          <p:nvPr/>
        </p:nvSpPr>
        <p:spPr bwMode="auto">
          <a:xfrm>
            <a:off x="381000" y="211667"/>
            <a:ext cx="2627313" cy="508000"/>
          </a:xfrm>
          <a:prstGeom prst="rect">
            <a:avLst/>
          </a:prstGeom>
          <a:solidFill>
            <a:schemeClr val="bg1">
              <a:lumMod val="95000"/>
            </a:schemeClr>
          </a:solidFill>
          <a:ln>
            <a:solidFill>
              <a:schemeClr val="bg1">
                <a:lumMod val="75000"/>
              </a:schemeClr>
            </a:solidFill>
          </a:ln>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7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how  </a:t>
            </a:r>
            <a:r>
              <a:rPr kumimoji="0" lang="en-US" sz="2700" b="1"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Courier New" pitchFamily="49" charset="0"/>
              </a:rPr>
              <a:t>=</a:t>
            </a:r>
            <a:r>
              <a:rPr kumimoji="0" lang="en-US" sz="27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  works</a:t>
            </a:r>
          </a:p>
        </p:txBody>
      </p:sp>
      <p:sp>
        <p:nvSpPr>
          <p:cNvPr id="21509" name="Text Box 23"/>
          <p:cNvSpPr txBox="1">
            <a:spLocks noChangeArrowheads="1"/>
          </p:cNvSpPr>
          <p:nvPr/>
        </p:nvSpPr>
        <p:spPr bwMode="auto">
          <a:xfrm>
            <a:off x="1600200" y="990600"/>
            <a:ext cx="4038600" cy="123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l" defTabSz="914400" rtl="0" eaLnBrk="0" fontAlgn="base" latinLnBrk="0" hangingPunct="0">
              <a:lnSpc>
                <a:spcPct val="7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Courier New" pitchFamily="49" charset="0"/>
                <a:ea typeface="ＭＳ Ｐゴシック" pitchFamily="34" charset="-128"/>
                <a:cs typeface="+mn-cs"/>
              </a:rPr>
              <a:t>x = 41</a:t>
            </a:r>
          </a:p>
          <a:p>
            <a:pPr marL="0" marR="0" lvl="0" indent="0" algn="l" defTabSz="914400" rtl="0" eaLnBrk="0" fontAlgn="base" latinLnBrk="0" hangingPunct="0">
              <a:lnSpc>
                <a:spcPct val="7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Courier New" pitchFamily="49" charset="0"/>
                <a:ea typeface="ＭＳ Ｐゴシック" pitchFamily="34" charset="-128"/>
                <a:cs typeface="+mn-cs"/>
              </a:rPr>
              <a:t>y = x + 1</a:t>
            </a:r>
          </a:p>
          <a:p>
            <a:pPr marL="0" marR="0" lvl="0" indent="0" algn="l" defTabSz="914400" rtl="0" eaLnBrk="0" fontAlgn="base" latinLnBrk="0" hangingPunct="0">
              <a:lnSpc>
                <a:spcPct val="7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Courier New" pitchFamily="49" charset="0"/>
                <a:ea typeface="ＭＳ Ｐゴシック" pitchFamily="34" charset="-128"/>
                <a:cs typeface="+mn-cs"/>
              </a:rPr>
              <a:t>z = x + y</a:t>
            </a:r>
          </a:p>
        </p:txBody>
      </p:sp>
      <p:sp>
        <p:nvSpPr>
          <p:cNvPr id="21510" name="Rectangle 1"/>
          <p:cNvSpPr>
            <a:spLocks noChangeArrowheads="1"/>
          </p:cNvSpPr>
          <p:nvPr/>
        </p:nvSpPr>
        <p:spPr bwMode="auto">
          <a:xfrm>
            <a:off x="1600200" y="3189287"/>
            <a:ext cx="1843774" cy="378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70000"/>
              </a:lnSpc>
              <a:spcBef>
                <a:spcPct val="50000"/>
              </a:spcBef>
              <a:spcAft>
                <a:spcPct val="0"/>
              </a:spcAft>
              <a:buClrTx/>
              <a:buSzTx/>
              <a:buFontTx/>
              <a:buNone/>
              <a:tabLst/>
              <a:defRPr/>
            </a:pPr>
            <a:r>
              <a:rPr kumimoji="0" lang="en-US" sz="2400" b="1" i="0" u="none" strike="noStrike" kern="1200" cap="none" spc="0" normalizeH="0" baseline="0" noProof="0" dirty="0">
                <a:ln>
                  <a:noFill/>
                </a:ln>
                <a:effectLst/>
                <a:uLnTx/>
                <a:uFillTx/>
                <a:latin typeface="Courier New" pitchFamily="49" charset="0"/>
                <a:ea typeface="ＭＳ Ｐゴシック" pitchFamily="34" charset="-128"/>
                <a:cs typeface="+mn-cs"/>
              </a:rPr>
              <a:t>x = x + y</a:t>
            </a:r>
          </a:p>
        </p:txBody>
      </p:sp>
      <p:sp>
        <p:nvSpPr>
          <p:cNvPr id="21511" name="Rectangle 2"/>
          <p:cNvSpPr>
            <a:spLocks noChangeArrowheads="1"/>
          </p:cNvSpPr>
          <p:nvPr/>
        </p:nvSpPr>
        <p:spPr bwMode="auto">
          <a:xfrm>
            <a:off x="6678205" y="801877"/>
            <a:ext cx="87235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name(s)</a:t>
            </a:r>
            <a:endParaRPr kumimoji="0" lang="en-US" sz="1500" b="0" i="0" u="none" strike="noStrike" kern="1200" cap="none" spc="0" normalizeH="0" baseline="0" noProof="0" dirty="0">
              <a:ln>
                <a:noFill/>
              </a:ln>
              <a:solidFill>
                <a:srgbClr val="000000"/>
              </a:solidFill>
              <a:effectLst/>
              <a:uLnTx/>
              <a:uFillTx/>
              <a:latin typeface="Arial" charset="0"/>
              <a:ea typeface="ＭＳ Ｐゴシック" pitchFamily="34" charset="-128"/>
              <a:cs typeface="+mn-cs"/>
            </a:endParaRPr>
          </a:p>
        </p:txBody>
      </p:sp>
      <p:cxnSp>
        <p:nvCxnSpPr>
          <p:cNvPr id="21512" name="Straight Connector 4"/>
          <p:cNvCxnSpPr>
            <a:cxnSpLocks noChangeShapeType="1"/>
          </p:cNvCxnSpPr>
          <p:nvPr/>
        </p:nvCxnSpPr>
        <p:spPr bwMode="auto">
          <a:xfrm>
            <a:off x="5562600" y="809815"/>
            <a:ext cx="2959100"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sp>
        <p:nvSpPr>
          <p:cNvPr id="21513" name="Rectangle 5"/>
          <p:cNvSpPr>
            <a:spLocks noChangeArrowheads="1"/>
          </p:cNvSpPr>
          <p:nvPr/>
        </p:nvSpPr>
        <p:spPr bwMode="auto">
          <a:xfrm>
            <a:off x="3371672" y="152400"/>
            <a:ext cx="168835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200" b="0" i="1"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"Quiz"</a:t>
            </a:r>
            <a:endParaRPr kumimoji="0" lang="en-US" sz="4200" b="0" i="1" u="none" strike="noStrike" kern="1200" cap="none" spc="0" normalizeH="0" baseline="0" noProof="0" dirty="0">
              <a:ln>
                <a:noFill/>
              </a:ln>
              <a:solidFill>
                <a:srgbClr val="000000"/>
              </a:solidFill>
              <a:effectLst/>
              <a:uLnTx/>
              <a:uFillTx/>
              <a:latin typeface="Arial" charset="0"/>
              <a:ea typeface="ＭＳ Ｐゴシック" pitchFamily="34" charset="-128"/>
              <a:cs typeface="+mn-cs"/>
            </a:endParaRPr>
          </a:p>
        </p:txBody>
      </p:sp>
      <p:sp>
        <p:nvSpPr>
          <p:cNvPr id="21514" name="Rectangle 23"/>
          <p:cNvSpPr>
            <a:spLocks noChangeArrowheads="1"/>
          </p:cNvSpPr>
          <p:nvPr/>
        </p:nvSpPr>
        <p:spPr bwMode="auto">
          <a:xfrm>
            <a:off x="4029076" y="2195552"/>
            <a:ext cx="16891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What </a:t>
            </a:r>
            <a:r>
              <a:rPr kumimoji="0" lang="en-US" sz="15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are </a:t>
            </a:r>
            <a:r>
              <a:rPr kumimoji="0" lang="en-US" sz="1500" b="1" i="0" u="none" strike="noStrike" kern="1200" cap="none" spc="0" normalizeH="0" baseline="0" noProof="0" dirty="0">
                <a:ln>
                  <a:noFill/>
                </a:ln>
                <a:solidFill>
                  <a:srgbClr val="000000"/>
                </a:solidFill>
                <a:effectLst/>
                <a:uLnTx/>
                <a:uFillTx/>
                <a:latin typeface="Courier New" panose="02070309020205020404" pitchFamily="49" charset="0"/>
                <a:ea typeface="ＭＳ Ｐゴシック" pitchFamily="34" charset="-128"/>
                <a:cs typeface="Courier New" panose="02070309020205020404" pitchFamily="49" charset="0"/>
              </a:rPr>
              <a:t>x</a:t>
            </a:r>
            <a:r>
              <a:rPr kumimoji="0" lang="en-US" sz="1500" b="0" i="0"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 </a:t>
            </a:r>
            <a:r>
              <a:rPr kumimoji="0" lang="en-US" sz="1500" b="1" i="0" u="none" strike="noStrike" kern="1200" cap="none" spc="0" normalizeH="0" baseline="0" noProof="0" dirty="0" smtClean="0">
                <a:ln>
                  <a:noFill/>
                </a:ln>
                <a:solidFill>
                  <a:srgbClr val="000000"/>
                </a:solidFill>
                <a:effectLst/>
                <a:uLnTx/>
                <a:uFillTx/>
                <a:latin typeface="Courier New" panose="02070309020205020404" pitchFamily="49" charset="0"/>
                <a:ea typeface="ＭＳ Ｐゴシック" pitchFamily="34" charset="-128"/>
                <a:cs typeface="Courier New" panose="02070309020205020404" pitchFamily="49" charset="0"/>
              </a:rPr>
              <a:t>y</a:t>
            </a:r>
            <a:r>
              <a:rPr kumimoji="0" lang="en-US" sz="15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 </a:t>
            </a:r>
            <a:r>
              <a:rPr kumimoji="0" lang="en-US" sz="1500" b="0" i="0"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and </a:t>
            </a:r>
            <a:r>
              <a:rPr kumimoji="0" lang="en-US" sz="1500" b="1" i="0" u="none" strike="noStrike" kern="1200" cap="none" spc="0" normalizeH="0" baseline="0" noProof="0" dirty="0" smtClean="0">
                <a:ln>
                  <a:noFill/>
                </a:ln>
                <a:solidFill>
                  <a:srgbClr val="000000"/>
                </a:solidFill>
                <a:effectLst/>
                <a:uLnTx/>
                <a:uFillTx/>
                <a:latin typeface="Courier New" panose="02070309020205020404" pitchFamily="49" charset="0"/>
                <a:ea typeface="ＭＳ Ｐゴシック" pitchFamily="34" charset="-128"/>
                <a:cs typeface="Courier New" panose="02070309020205020404" pitchFamily="49" charset="0"/>
              </a:rPr>
              <a:t>z</a:t>
            </a:r>
            <a:r>
              <a:rPr kumimoji="0" lang="en-US" sz="15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 at this time?</a:t>
            </a:r>
            <a:endParaRPr kumimoji="0" lang="en-US" sz="1500" b="0" i="0" u="none" strike="noStrike" kern="1200" cap="none" spc="0" normalizeH="0" baseline="0" noProof="0" dirty="0">
              <a:ln>
                <a:noFill/>
              </a:ln>
              <a:solidFill>
                <a:srgbClr val="000000"/>
              </a:solidFill>
              <a:effectLst/>
              <a:uLnTx/>
              <a:uFillTx/>
              <a:latin typeface="Arial" charset="0"/>
              <a:ea typeface="ＭＳ Ｐゴシック" pitchFamily="34" charset="-128"/>
              <a:cs typeface="+mn-cs"/>
            </a:endParaRPr>
          </a:p>
        </p:txBody>
      </p:sp>
      <p:sp>
        <p:nvSpPr>
          <p:cNvPr id="21516" name="Text Box 23"/>
          <p:cNvSpPr txBox="1">
            <a:spLocks noChangeArrowheads="1"/>
          </p:cNvSpPr>
          <p:nvPr/>
        </p:nvSpPr>
        <p:spPr bwMode="auto">
          <a:xfrm>
            <a:off x="1639824" y="5148030"/>
            <a:ext cx="2882900" cy="126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l" defTabSz="914400" rtl="0" eaLnBrk="0" fontAlgn="base" latinLnBrk="0" hangingPunct="0">
              <a:lnSpc>
                <a:spcPct val="7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ourier New" pitchFamily="49" charset="0"/>
                <a:ea typeface="ＭＳ Ｐゴシック" pitchFamily="34" charset="-128"/>
                <a:cs typeface="+mn-cs"/>
              </a:rPr>
              <a:t>a = 11</a:t>
            </a:r>
            <a:r>
              <a:rPr kumimoji="0" lang="en-US" sz="2400" b="1" i="0" u="none" strike="noStrike" kern="1200" cap="none" spc="0" normalizeH="0" baseline="0" noProof="0" dirty="0" smtClean="0">
                <a:ln>
                  <a:noFill/>
                </a:ln>
                <a:solidFill>
                  <a:srgbClr val="000000"/>
                </a:solidFill>
                <a:effectLst/>
                <a:uLnTx/>
                <a:uFillTx/>
                <a:latin typeface="Courier New" pitchFamily="49" charset="0"/>
                <a:ea typeface="ＭＳ Ｐゴシック" pitchFamily="34" charset="-128"/>
                <a:cs typeface="+mn-cs"/>
              </a:rPr>
              <a:t>//2</a:t>
            </a:r>
            <a:endParaRPr kumimoji="0" lang="en-US" sz="2400" b="1" i="0" u="none" strike="noStrike" kern="1200" cap="none" spc="0" normalizeH="0" baseline="0" noProof="0" dirty="0">
              <a:ln>
                <a:noFill/>
              </a:ln>
              <a:solidFill>
                <a:srgbClr val="000000"/>
              </a:solidFill>
              <a:effectLst/>
              <a:uLnTx/>
              <a:uFillTx/>
              <a:latin typeface="Courier New" pitchFamily="49" charset="0"/>
              <a:ea typeface="ＭＳ Ｐゴシック" pitchFamily="34" charset="-128"/>
              <a:cs typeface="+mn-cs"/>
            </a:endParaRPr>
          </a:p>
          <a:p>
            <a:pPr marL="0" marR="0" lvl="0" indent="0" algn="l" defTabSz="914400" rtl="0" eaLnBrk="0" fontAlgn="base" latinLnBrk="0" hangingPunct="0">
              <a:lnSpc>
                <a:spcPct val="7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ourier New" pitchFamily="49" charset="0"/>
                <a:ea typeface="ＭＳ Ｐゴシック" pitchFamily="34" charset="-128"/>
                <a:cs typeface="+mn-cs"/>
              </a:rPr>
              <a:t>b = a%3</a:t>
            </a:r>
          </a:p>
          <a:p>
            <a:pPr marL="0" marR="0" lvl="0" indent="0" algn="l" defTabSz="914400" rtl="0" eaLnBrk="0" fontAlgn="base" latinLnBrk="0" hangingPunct="0">
              <a:lnSpc>
                <a:spcPct val="7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ourier New" pitchFamily="49" charset="0"/>
                <a:ea typeface="ＭＳ Ｐゴシック" pitchFamily="34" charset="-128"/>
                <a:cs typeface="+mn-cs"/>
              </a:rPr>
              <a:t>c = b** </a:t>
            </a:r>
            <a:r>
              <a:rPr kumimoji="0" lang="en-US" sz="2400" b="1" i="0" u="none" strike="noStrike" kern="1200" cap="none" spc="0" normalizeH="0" baseline="0" noProof="0" dirty="0" err="1">
                <a:ln>
                  <a:noFill/>
                </a:ln>
                <a:solidFill>
                  <a:srgbClr val="000000"/>
                </a:solidFill>
                <a:effectLst/>
                <a:uLnTx/>
                <a:uFillTx/>
                <a:latin typeface="Courier New" pitchFamily="49" charset="0"/>
                <a:ea typeface="ＭＳ Ｐゴシック" pitchFamily="34" charset="-128"/>
                <a:cs typeface="+mn-cs"/>
              </a:rPr>
              <a:t>a+b</a:t>
            </a:r>
            <a:r>
              <a:rPr kumimoji="0" lang="en-US" sz="2400" b="1" i="0" u="none" strike="noStrike" kern="1200" cap="none" spc="0" normalizeH="0" baseline="0" noProof="0" dirty="0">
                <a:ln>
                  <a:noFill/>
                </a:ln>
                <a:solidFill>
                  <a:srgbClr val="000000"/>
                </a:solidFill>
                <a:effectLst/>
                <a:uLnTx/>
                <a:uFillTx/>
                <a:latin typeface="Courier New" pitchFamily="49" charset="0"/>
                <a:ea typeface="ＭＳ Ｐゴシック" pitchFamily="34" charset="-128"/>
                <a:cs typeface="+mn-cs"/>
              </a:rPr>
              <a:t> *a</a:t>
            </a:r>
          </a:p>
        </p:txBody>
      </p:sp>
      <p:sp>
        <p:nvSpPr>
          <p:cNvPr id="27" name="Text Box 2"/>
          <p:cNvSpPr txBox="1">
            <a:spLocks noChangeArrowheads="1"/>
          </p:cNvSpPr>
          <p:nvPr/>
        </p:nvSpPr>
        <p:spPr bwMode="auto">
          <a:xfrm>
            <a:off x="496824" y="5146040"/>
            <a:ext cx="960945" cy="400110"/>
          </a:xfrm>
          <a:prstGeom prst="rect">
            <a:avLst/>
          </a:prstGeom>
          <a:solidFill>
            <a:schemeClr val="bg1">
              <a:lumMod val="95000"/>
            </a:schemeClr>
          </a:solidFill>
          <a:ln>
            <a:noFill/>
          </a:ln>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1" u="none" strike="noStrike" kern="1200" cap="none" spc="0" normalizeH="0" baseline="0" noProof="0" dirty="0">
                <a:ln>
                  <a:noFill/>
                </a:ln>
                <a:solidFill>
                  <a:srgbClr val="C00000"/>
                </a:solidFill>
                <a:effectLst/>
                <a:uLnTx/>
                <a:uFillTx/>
                <a:latin typeface="Cambria" pitchFamily="18" charset="0"/>
                <a:ea typeface="ＭＳ Ｐゴシック" pitchFamily="34" charset="-128"/>
                <a:cs typeface="+mn-cs"/>
              </a:rPr>
              <a:t>E</a:t>
            </a:r>
            <a:r>
              <a:rPr kumimoji="0" lang="en-US" sz="2000" b="0" i="1" u="none" strike="noStrike" kern="1200" cap="none" spc="0" normalizeH="0" baseline="0" noProof="0" dirty="0" smtClean="0">
                <a:ln>
                  <a:noFill/>
                </a:ln>
                <a:solidFill>
                  <a:srgbClr val="C00000"/>
                </a:solidFill>
                <a:effectLst/>
                <a:uLnTx/>
                <a:uFillTx/>
                <a:latin typeface="Cambria" pitchFamily="18" charset="0"/>
                <a:ea typeface="ＭＳ Ｐゴシック" pitchFamily="34" charset="-128"/>
                <a:cs typeface="+mn-cs"/>
              </a:rPr>
              <a:t>xtra!</a:t>
            </a:r>
          </a:p>
        </p:txBody>
      </p:sp>
      <p:sp>
        <p:nvSpPr>
          <p:cNvPr id="21518" name="Rounded Rectangle 6"/>
          <p:cNvSpPr>
            <a:spLocks noChangeArrowheads="1"/>
          </p:cNvSpPr>
          <p:nvPr/>
        </p:nvSpPr>
        <p:spPr bwMode="auto">
          <a:xfrm>
            <a:off x="5819108" y="1987550"/>
            <a:ext cx="901700" cy="914400"/>
          </a:xfrm>
          <a:prstGeom prst="roundRect">
            <a:avLst>
              <a:gd name="adj" fmla="val 16667"/>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pitchFamily="34" charset="-128"/>
              <a:cs typeface="+mn-cs"/>
            </a:endParaRPr>
          </a:p>
        </p:txBody>
      </p:sp>
      <p:sp>
        <p:nvSpPr>
          <p:cNvPr id="21519" name="Rounded Rectangle 28"/>
          <p:cNvSpPr>
            <a:spLocks noChangeArrowheads="1"/>
          </p:cNvSpPr>
          <p:nvPr/>
        </p:nvSpPr>
        <p:spPr bwMode="auto">
          <a:xfrm>
            <a:off x="6809708" y="1987550"/>
            <a:ext cx="901700" cy="914400"/>
          </a:xfrm>
          <a:prstGeom prst="roundRect">
            <a:avLst>
              <a:gd name="adj" fmla="val 16667"/>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pitchFamily="34" charset="-128"/>
              <a:cs typeface="+mn-cs"/>
            </a:endParaRPr>
          </a:p>
        </p:txBody>
      </p:sp>
      <p:sp>
        <p:nvSpPr>
          <p:cNvPr id="21520" name="Rounded Rectangle 29"/>
          <p:cNvSpPr>
            <a:spLocks noChangeArrowheads="1"/>
          </p:cNvSpPr>
          <p:nvPr/>
        </p:nvSpPr>
        <p:spPr bwMode="auto">
          <a:xfrm>
            <a:off x="7800308" y="1987550"/>
            <a:ext cx="901700" cy="914400"/>
          </a:xfrm>
          <a:prstGeom prst="roundRect">
            <a:avLst>
              <a:gd name="adj" fmla="val 16667"/>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pitchFamily="34" charset="-128"/>
              <a:cs typeface="+mn-cs"/>
            </a:endParaRPr>
          </a:p>
        </p:txBody>
      </p:sp>
      <p:sp>
        <p:nvSpPr>
          <p:cNvPr id="21521" name="Rounded Rectangle 30"/>
          <p:cNvSpPr>
            <a:spLocks noChangeArrowheads="1"/>
          </p:cNvSpPr>
          <p:nvPr/>
        </p:nvSpPr>
        <p:spPr bwMode="auto">
          <a:xfrm>
            <a:off x="5818632" y="3741674"/>
            <a:ext cx="901700" cy="914400"/>
          </a:xfrm>
          <a:prstGeom prst="roundRect">
            <a:avLst>
              <a:gd name="adj" fmla="val 16667"/>
            </a:avLst>
          </a:prstGeom>
          <a:noFill/>
          <a:ln w="12700" algn="ctr">
            <a:solidFill>
              <a:srgbClr val="CC330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pitchFamily="34" charset="-128"/>
              <a:cs typeface="+mn-cs"/>
            </a:endParaRPr>
          </a:p>
        </p:txBody>
      </p:sp>
      <p:sp>
        <p:nvSpPr>
          <p:cNvPr id="21522" name="Rounded Rectangle 31"/>
          <p:cNvSpPr>
            <a:spLocks noChangeArrowheads="1"/>
          </p:cNvSpPr>
          <p:nvPr/>
        </p:nvSpPr>
        <p:spPr bwMode="auto">
          <a:xfrm>
            <a:off x="6809232" y="3741674"/>
            <a:ext cx="901700" cy="914400"/>
          </a:xfrm>
          <a:prstGeom prst="roundRect">
            <a:avLst>
              <a:gd name="adj" fmla="val 16667"/>
            </a:avLst>
          </a:prstGeom>
          <a:noFill/>
          <a:ln w="12700" algn="ctr">
            <a:solidFill>
              <a:srgbClr val="CC330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pitchFamily="34" charset="-128"/>
              <a:cs typeface="+mn-cs"/>
            </a:endParaRPr>
          </a:p>
        </p:txBody>
      </p:sp>
      <p:sp>
        <p:nvSpPr>
          <p:cNvPr id="21523" name="Rounded Rectangle 32"/>
          <p:cNvSpPr>
            <a:spLocks noChangeArrowheads="1"/>
          </p:cNvSpPr>
          <p:nvPr/>
        </p:nvSpPr>
        <p:spPr bwMode="auto">
          <a:xfrm>
            <a:off x="7799832" y="3741674"/>
            <a:ext cx="901700" cy="914400"/>
          </a:xfrm>
          <a:prstGeom prst="roundRect">
            <a:avLst>
              <a:gd name="adj" fmla="val 16667"/>
            </a:avLst>
          </a:prstGeom>
          <a:noFill/>
          <a:ln w="12700" algn="ctr">
            <a:solidFill>
              <a:srgbClr val="CC330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pitchFamily="34" charset="-128"/>
              <a:cs typeface="+mn-cs"/>
            </a:endParaRPr>
          </a:p>
        </p:txBody>
      </p:sp>
      <p:sp>
        <p:nvSpPr>
          <p:cNvPr id="21524" name="Rectangle 7"/>
          <p:cNvSpPr>
            <a:spLocks noChangeArrowheads="1"/>
          </p:cNvSpPr>
          <p:nvPr/>
        </p:nvSpPr>
        <p:spPr bwMode="auto">
          <a:xfrm>
            <a:off x="6077871" y="1905000"/>
            <a:ext cx="3698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Courier New" pitchFamily="49" charset="0"/>
                <a:ea typeface="ＭＳ Ｐゴシック" pitchFamily="34" charset="-128"/>
                <a:cs typeface="+mn-cs"/>
              </a:rPr>
              <a:t>x</a:t>
            </a:r>
            <a:endParaRPr kumimoji="0" lang="en-US" sz="2400" b="0" i="0" u="none" strike="noStrike" kern="1200" cap="none" spc="0" normalizeH="0" baseline="0" noProof="0">
              <a:ln>
                <a:noFill/>
              </a:ln>
              <a:solidFill>
                <a:srgbClr val="000000"/>
              </a:solidFill>
              <a:effectLst/>
              <a:uLnTx/>
              <a:uFillTx/>
              <a:latin typeface="Arial" charset="0"/>
              <a:ea typeface="ＭＳ Ｐゴシック" pitchFamily="34" charset="-128"/>
              <a:cs typeface="+mn-cs"/>
            </a:endParaRPr>
          </a:p>
        </p:txBody>
      </p:sp>
      <p:sp>
        <p:nvSpPr>
          <p:cNvPr id="21525" name="Rectangle 34"/>
          <p:cNvSpPr>
            <a:spLocks noChangeArrowheads="1"/>
          </p:cNvSpPr>
          <p:nvPr/>
        </p:nvSpPr>
        <p:spPr bwMode="auto">
          <a:xfrm>
            <a:off x="7085933" y="1911350"/>
            <a:ext cx="368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Courier New" pitchFamily="49" charset="0"/>
                <a:ea typeface="ＭＳ Ｐゴシック" pitchFamily="34" charset="-128"/>
                <a:cs typeface="+mn-cs"/>
              </a:rPr>
              <a:t>y</a:t>
            </a:r>
            <a:endParaRPr kumimoji="0" lang="en-US" sz="2400" b="0" i="0" u="none" strike="noStrike" kern="1200" cap="none" spc="0" normalizeH="0" baseline="0" noProof="0">
              <a:ln>
                <a:noFill/>
              </a:ln>
              <a:solidFill>
                <a:srgbClr val="000000"/>
              </a:solidFill>
              <a:effectLst/>
              <a:uLnTx/>
              <a:uFillTx/>
              <a:latin typeface="Arial" charset="0"/>
              <a:ea typeface="ＭＳ Ｐゴシック" pitchFamily="34" charset="-128"/>
              <a:cs typeface="+mn-cs"/>
            </a:endParaRPr>
          </a:p>
        </p:txBody>
      </p:sp>
      <p:sp>
        <p:nvSpPr>
          <p:cNvPr id="21526" name="Rectangle 35"/>
          <p:cNvSpPr>
            <a:spLocks noChangeArrowheads="1"/>
          </p:cNvSpPr>
          <p:nvPr/>
        </p:nvSpPr>
        <p:spPr bwMode="auto">
          <a:xfrm>
            <a:off x="8076533" y="1911350"/>
            <a:ext cx="368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Courier New" pitchFamily="49" charset="0"/>
                <a:ea typeface="ＭＳ Ｐゴシック" pitchFamily="34" charset="-128"/>
                <a:cs typeface="+mn-cs"/>
              </a:rPr>
              <a:t>z</a:t>
            </a:r>
            <a:endParaRPr kumimoji="0" lang="en-US" sz="2400" b="0" i="0" u="none" strike="noStrike" kern="1200" cap="none" spc="0" normalizeH="0" baseline="0" noProof="0">
              <a:ln>
                <a:noFill/>
              </a:ln>
              <a:solidFill>
                <a:srgbClr val="000000"/>
              </a:solidFill>
              <a:effectLst/>
              <a:uLnTx/>
              <a:uFillTx/>
              <a:latin typeface="Arial" charset="0"/>
              <a:ea typeface="ＭＳ Ｐゴシック" pitchFamily="34" charset="-128"/>
              <a:cs typeface="+mn-cs"/>
            </a:endParaRPr>
          </a:p>
        </p:txBody>
      </p:sp>
      <p:sp>
        <p:nvSpPr>
          <p:cNvPr id="21527" name="Rectangle 36"/>
          <p:cNvSpPr>
            <a:spLocks noChangeArrowheads="1"/>
          </p:cNvSpPr>
          <p:nvPr/>
        </p:nvSpPr>
        <p:spPr bwMode="auto">
          <a:xfrm>
            <a:off x="6071045" y="3643249"/>
            <a:ext cx="3683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CC3300"/>
                </a:solidFill>
                <a:effectLst/>
                <a:uLnTx/>
                <a:uFillTx/>
                <a:latin typeface="Courier New" pitchFamily="49" charset="0"/>
                <a:ea typeface="ＭＳ Ｐゴシック" pitchFamily="34" charset="-128"/>
                <a:cs typeface="+mn-cs"/>
              </a:rPr>
              <a:t>x</a:t>
            </a:r>
            <a:endParaRPr kumimoji="0" lang="en-US" sz="2400" b="0" i="0" u="none" strike="noStrike" kern="1200" cap="none" spc="0" normalizeH="0" baseline="0" noProof="0" dirty="0">
              <a:ln>
                <a:noFill/>
              </a:ln>
              <a:solidFill>
                <a:srgbClr val="CC3300"/>
              </a:solidFill>
              <a:effectLst/>
              <a:uLnTx/>
              <a:uFillTx/>
              <a:ea typeface="ＭＳ Ｐゴシック" pitchFamily="34" charset="-128"/>
              <a:cs typeface="+mn-cs"/>
            </a:endParaRPr>
          </a:p>
        </p:txBody>
      </p:sp>
      <p:sp>
        <p:nvSpPr>
          <p:cNvPr id="21528" name="Rectangle 37"/>
          <p:cNvSpPr>
            <a:spLocks noChangeArrowheads="1"/>
          </p:cNvSpPr>
          <p:nvPr/>
        </p:nvSpPr>
        <p:spPr bwMode="auto">
          <a:xfrm>
            <a:off x="7077520" y="3649599"/>
            <a:ext cx="3698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CC3300"/>
                </a:solidFill>
                <a:effectLst/>
                <a:uLnTx/>
                <a:uFillTx/>
                <a:latin typeface="Courier New" pitchFamily="49" charset="0"/>
                <a:ea typeface="ＭＳ Ｐゴシック" pitchFamily="34" charset="-128"/>
                <a:cs typeface="+mn-cs"/>
              </a:rPr>
              <a:t>y</a:t>
            </a:r>
            <a:endParaRPr kumimoji="0" lang="en-US" sz="2400" b="0" i="0" u="none" strike="noStrike" kern="1200" cap="none" spc="0" normalizeH="0" baseline="0" noProof="0">
              <a:ln>
                <a:noFill/>
              </a:ln>
              <a:solidFill>
                <a:srgbClr val="CC3300"/>
              </a:solidFill>
              <a:effectLst/>
              <a:uLnTx/>
              <a:uFillTx/>
              <a:ea typeface="ＭＳ Ｐゴシック" pitchFamily="34" charset="-128"/>
              <a:cs typeface="+mn-cs"/>
            </a:endParaRPr>
          </a:p>
        </p:txBody>
      </p:sp>
      <p:sp>
        <p:nvSpPr>
          <p:cNvPr id="21529" name="Rectangle 38"/>
          <p:cNvSpPr>
            <a:spLocks noChangeArrowheads="1"/>
          </p:cNvSpPr>
          <p:nvPr/>
        </p:nvSpPr>
        <p:spPr bwMode="auto">
          <a:xfrm>
            <a:off x="8068120" y="3649599"/>
            <a:ext cx="3698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CC3300"/>
                </a:solidFill>
                <a:effectLst/>
                <a:uLnTx/>
                <a:uFillTx/>
                <a:latin typeface="Courier New" pitchFamily="49" charset="0"/>
                <a:ea typeface="ＭＳ Ｐゴシック" pitchFamily="34" charset="-128"/>
                <a:cs typeface="+mn-cs"/>
              </a:rPr>
              <a:t>z</a:t>
            </a:r>
            <a:endParaRPr kumimoji="0" lang="en-US" sz="2400" b="0" i="0" u="none" strike="noStrike" kern="1200" cap="none" spc="0" normalizeH="0" baseline="0" noProof="0">
              <a:ln>
                <a:noFill/>
              </a:ln>
              <a:solidFill>
                <a:srgbClr val="CC3300"/>
              </a:solidFill>
              <a:effectLst/>
              <a:uLnTx/>
              <a:uFillTx/>
              <a:ea typeface="ＭＳ Ｐゴシック" pitchFamily="34" charset="-128"/>
              <a:cs typeface="+mn-cs"/>
            </a:endParaRPr>
          </a:p>
        </p:txBody>
      </p:sp>
      <p:sp>
        <p:nvSpPr>
          <p:cNvPr id="21530" name="Rectangle 10"/>
          <p:cNvSpPr>
            <a:spLocks noChangeArrowheads="1"/>
          </p:cNvSpPr>
          <p:nvPr/>
        </p:nvSpPr>
        <p:spPr bwMode="auto">
          <a:xfrm>
            <a:off x="609600" y="1216025"/>
            <a:ext cx="715963"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a:ln>
                  <a:noFill/>
                </a:ln>
                <a:solidFill>
                  <a:srgbClr val="000000"/>
                </a:solidFill>
                <a:effectLst/>
                <a:uLnTx/>
                <a:uFillTx/>
                <a:latin typeface="Cambria" pitchFamily="18" charset="0"/>
                <a:ea typeface="ＭＳ Ｐゴシック" pitchFamily="34" charset="-128"/>
                <a:cs typeface="+mn-cs"/>
              </a:rPr>
              <a:t>Run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a:ln>
                  <a:noFill/>
                </a:ln>
                <a:solidFill>
                  <a:srgbClr val="000000"/>
                </a:solidFill>
                <a:effectLst/>
                <a:uLnTx/>
                <a:uFillTx/>
                <a:latin typeface="Cambria" pitchFamily="18" charset="0"/>
                <a:ea typeface="ＭＳ Ｐゴシック" pitchFamily="34" charset="-128"/>
                <a:cs typeface="+mn-cs"/>
              </a:rPr>
              <a:t>these lines</a:t>
            </a:r>
            <a:endParaRPr kumimoji="0" lang="en-US" sz="2400" b="0" i="0" u="none" strike="noStrike" kern="1200" cap="none" spc="0" normalizeH="0" baseline="0" noProof="0">
              <a:ln>
                <a:noFill/>
              </a:ln>
              <a:solidFill>
                <a:srgbClr val="000000"/>
              </a:solidFill>
              <a:effectLst/>
              <a:uLnTx/>
              <a:uFillTx/>
              <a:latin typeface="Arial" charset="0"/>
              <a:ea typeface="ＭＳ Ｐゴシック" pitchFamily="34" charset="-128"/>
              <a:cs typeface="+mn-cs"/>
            </a:endParaRPr>
          </a:p>
        </p:txBody>
      </p:sp>
      <p:sp>
        <p:nvSpPr>
          <p:cNvPr id="21531" name="Rectangle 42"/>
          <p:cNvSpPr>
            <a:spLocks noChangeArrowheads="1"/>
          </p:cNvSpPr>
          <p:nvPr/>
        </p:nvSpPr>
        <p:spPr bwMode="auto">
          <a:xfrm>
            <a:off x="381000" y="3072384"/>
            <a:ext cx="94456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CC3300"/>
                </a:solidFill>
                <a:effectLst/>
                <a:uLnTx/>
                <a:uFillTx/>
                <a:latin typeface="Cambria" pitchFamily="18" charset="0"/>
                <a:ea typeface="ＭＳ Ｐゴシック" pitchFamily="34" charset="-128"/>
                <a:cs typeface="+mn-cs"/>
              </a:rPr>
              <a:t>Then run </a:t>
            </a:r>
            <a:r>
              <a:rPr kumimoji="0" lang="en-US" sz="1500" b="0" i="0" u="none" strike="noStrike" kern="1200" cap="none" spc="0" normalizeH="0" baseline="0" noProof="0" dirty="0" smtClean="0">
                <a:ln>
                  <a:noFill/>
                </a:ln>
                <a:solidFill>
                  <a:srgbClr val="CC3300"/>
                </a:solidFill>
                <a:effectLst/>
                <a:uLnTx/>
                <a:uFillTx/>
                <a:latin typeface="Cambria" pitchFamily="18" charset="0"/>
                <a:ea typeface="ＭＳ Ｐゴシック" pitchFamily="34" charset="-128"/>
                <a:cs typeface="+mn-cs"/>
              </a:rPr>
              <a:t>this line</a:t>
            </a:r>
            <a:endParaRPr kumimoji="0" lang="en-US" sz="2400" b="0" i="0" u="none" strike="noStrike" kern="1200" cap="none" spc="0" normalizeH="0" baseline="0" noProof="0" dirty="0">
              <a:ln>
                <a:noFill/>
              </a:ln>
              <a:solidFill>
                <a:srgbClr val="CC3300"/>
              </a:solidFill>
              <a:effectLst/>
              <a:uLnTx/>
              <a:uFillTx/>
              <a:ea typeface="ＭＳ Ｐゴシック" pitchFamily="34" charset="-128"/>
              <a:cs typeface="+mn-cs"/>
            </a:endParaRPr>
          </a:p>
        </p:txBody>
      </p:sp>
      <p:sp>
        <p:nvSpPr>
          <p:cNvPr id="21532" name="Rectangle 43"/>
          <p:cNvSpPr>
            <a:spLocks noChangeArrowheads="1"/>
          </p:cNvSpPr>
          <p:nvPr/>
        </p:nvSpPr>
        <p:spPr bwMode="auto">
          <a:xfrm>
            <a:off x="5619179" y="5169408"/>
            <a:ext cx="308286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What are the values of </a:t>
            </a:r>
            <a:r>
              <a:rPr kumimoji="0" lang="en-US" sz="1500" b="1" i="0" u="none" strike="noStrike" kern="1200" cap="none" spc="0" normalizeH="0" baseline="0" noProof="0" dirty="0">
                <a:ln>
                  <a:noFill/>
                </a:ln>
                <a:solidFill>
                  <a:srgbClr val="000000"/>
                </a:solidFill>
                <a:effectLst/>
                <a:uLnTx/>
                <a:uFillTx/>
                <a:latin typeface="Courier New" panose="02070309020205020404" pitchFamily="49" charset="0"/>
                <a:ea typeface="ＭＳ Ｐゴシック" pitchFamily="34" charset="-128"/>
                <a:cs typeface="Courier New" panose="02070309020205020404" pitchFamily="49" charset="0"/>
              </a:rPr>
              <a:t>a</a:t>
            </a:r>
            <a:r>
              <a:rPr kumimoji="0" lang="en-US" sz="1500" b="0" i="0"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 </a:t>
            </a:r>
            <a:r>
              <a:rPr kumimoji="0" lang="en-US" sz="1500" b="1" i="0" u="none" strike="noStrike" kern="1200" cap="none" spc="0" normalizeH="0" baseline="0" noProof="0" dirty="0" smtClean="0">
                <a:ln>
                  <a:noFill/>
                </a:ln>
                <a:solidFill>
                  <a:srgbClr val="000000"/>
                </a:solidFill>
                <a:effectLst/>
                <a:uLnTx/>
                <a:uFillTx/>
                <a:latin typeface="Courier New" panose="02070309020205020404" pitchFamily="49" charset="0"/>
                <a:ea typeface="ＭＳ Ｐゴシック" pitchFamily="34" charset="-128"/>
                <a:cs typeface="Courier New" panose="02070309020205020404" pitchFamily="49" charset="0"/>
              </a:rPr>
              <a:t>b</a:t>
            </a:r>
            <a:r>
              <a:rPr kumimoji="0" lang="en-US" sz="15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 </a:t>
            </a:r>
            <a:r>
              <a:rPr kumimoji="0" lang="en-US" sz="1500" b="0" i="0"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and </a:t>
            </a:r>
            <a:r>
              <a:rPr kumimoji="0" lang="en-US" sz="1500" b="1" i="0" u="none" strike="noStrike" kern="1200" cap="none" spc="0" normalizeH="0" baseline="0" noProof="0" dirty="0" smtClean="0">
                <a:ln>
                  <a:noFill/>
                </a:ln>
                <a:solidFill>
                  <a:srgbClr val="000000"/>
                </a:solidFill>
                <a:effectLst/>
                <a:uLnTx/>
                <a:uFillTx/>
                <a:latin typeface="Courier New" panose="02070309020205020404" pitchFamily="49" charset="0"/>
                <a:ea typeface="ＭＳ Ｐゴシック" pitchFamily="34" charset="-128"/>
                <a:cs typeface="Courier New" panose="02070309020205020404" pitchFamily="49" charset="0"/>
              </a:rPr>
              <a:t>c</a:t>
            </a:r>
            <a:r>
              <a:rPr kumimoji="0" lang="en-US" sz="15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 after the</a:t>
            </a:r>
            <a:r>
              <a:rPr lang="en-US" sz="1500" dirty="0">
                <a:solidFill>
                  <a:srgbClr val="000000"/>
                </a:solidFill>
                <a:latin typeface="Cambria" pitchFamily="18" charset="0"/>
              </a:rPr>
              <a:t> </a:t>
            </a:r>
            <a:r>
              <a:rPr lang="en-US" sz="1500" dirty="0" smtClean="0">
                <a:solidFill>
                  <a:srgbClr val="000000"/>
                </a:solidFill>
                <a:latin typeface="Cambria" pitchFamily="18" charset="0"/>
              </a:rPr>
              <a:t>3</a:t>
            </a:r>
            <a:r>
              <a:rPr kumimoji="0" lang="en-US" sz="15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 lines, at left, run?</a:t>
            </a:r>
            <a:endParaRPr kumimoji="0" lang="en-US" sz="1500" b="0" i="0" u="none" strike="noStrike" kern="1200" cap="none" spc="0" normalizeH="0" baseline="0" noProof="0" dirty="0">
              <a:ln>
                <a:noFill/>
              </a:ln>
              <a:solidFill>
                <a:srgbClr val="000000"/>
              </a:solidFill>
              <a:effectLst/>
              <a:uLnTx/>
              <a:uFillTx/>
              <a:latin typeface="Arial" charset="0"/>
              <a:ea typeface="ＭＳ Ｐゴシック" pitchFamily="34" charset="-128"/>
              <a:cs typeface="+mn-cs"/>
            </a:endParaRPr>
          </a:p>
        </p:txBody>
      </p:sp>
      <p:sp>
        <p:nvSpPr>
          <p:cNvPr id="33" name="Rectangle 23"/>
          <p:cNvSpPr>
            <a:spLocks noChangeArrowheads="1"/>
          </p:cNvSpPr>
          <p:nvPr/>
        </p:nvSpPr>
        <p:spPr bwMode="auto">
          <a:xfrm>
            <a:off x="4029076" y="3921875"/>
            <a:ext cx="16891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CC3300"/>
                </a:solidFill>
                <a:effectLst/>
                <a:uLnTx/>
                <a:uFillTx/>
                <a:latin typeface="Cambria" pitchFamily="18" charset="0"/>
                <a:ea typeface="ＭＳ Ｐゴシック" pitchFamily="34" charset="-128"/>
                <a:cs typeface="+mn-cs"/>
              </a:rPr>
              <a:t>What </a:t>
            </a:r>
            <a:r>
              <a:rPr kumimoji="0" lang="en-US" sz="1500" b="0" i="0" u="none" strike="noStrike" kern="1200" cap="none" spc="0" normalizeH="0" baseline="0" noProof="0" dirty="0" smtClean="0">
                <a:ln>
                  <a:noFill/>
                </a:ln>
                <a:solidFill>
                  <a:srgbClr val="CC3300"/>
                </a:solidFill>
                <a:effectLst/>
                <a:uLnTx/>
                <a:uFillTx/>
                <a:latin typeface="Cambria" pitchFamily="18" charset="0"/>
                <a:ea typeface="ＭＳ Ｐゴシック" pitchFamily="34" charset="-128"/>
                <a:cs typeface="+mn-cs"/>
              </a:rPr>
              <a:t>are </a:t>
            </a:r>
            <a:r>
              <a:rPr kumimoji="0" lang="en-US" sz="1500" b="1" i="0" u="none" strike="noStrike" kern="1200" cap="none" spc="0" normalizeH="0" baseline="0" noProof="0" dirty="0">
                <a:ln>
                  <a:noFill/>
                </a:ln>
                <a:solidFill>
                  <a:srgbClr val="CC3300"/>
                </a:solidFill>
                <a:effectLst/>
                <a:uLnTx/>
                <a:uFillTx/>
                <a:latin typeface="Courier New" panose="02070309020205020404" pitchFamily="49" charset="0"/>
                <a:ea typeface="ＭＳ Ｐゴシック" pitchFamily="34" charset="-128"/>
                <a:cs typeface="Courier New" panose="02070309020205020404" pitchFamily="49" charset="0"/>
              </a:rPr>
              <a:t>x</a:t>
            </a:r>
            <a:r>
              <a:rPr kumimoji="0" lang="en-US" sz="1500" b="0" i="0" u="none" strike="noStrike" kern="1200" cap="none" spc="0" normalizeH="0" baseline="0" noProof="0" dirty="0">
                <a:ln>
                  <a:noFill/>
                </a:ln>
                <a:solidFill>
                  <a:srgbClr val="CC3300"/>
                </a:solidFill>
                <a:effectLst/>
                <a:uLnTx/>
                <a:uFillTx/>
                <a:latin typeface="Cambria" pitchFamily="18" charset="0"/>
                <a:ea typeface="ＭＳ Ｐゴシック" pitchFamily="34" charset="-128"/>
                <a:cs typeface="+mn-cs"/>
              </a:rPr>
              <a:t>, </a:t>
            </a:r>
            <a:r>
              <a:rPr kumimoji="0" lang="en-US" sz="1500" b="1" i="0" u="none" strike="noStrike" kern="1200" cap="none" spc="0" normalizeH="0" baseline="0" noProof="0" dirty="0" smtClean="0">
                <a:ln>
                  <a:noFill/>
                </a:ln>
                <a:solidFill>
                  <a:srgbClr val="CC3300"/>
                </a:solidFill>
                <a:effectLst/>
                <a:uLnTx/>
                <a:uFillTx/>
                <a:latin typeface="Courier New" panose="02070309020205020404" pitchFamily="49" charset="0"/>
                <a:ea typeface="ＭＳ Ｐゴシック" pitchFamily="34" charset="-128"/>
                <a:cs typeface="Courier New" panose="02070309020205020404" pitchFamily="49" charset="0"/>
              </a:rPr>
              <a:t>y</a:t>
            </a:r>
            <a:r>
              <a:rPr kumimoji="0" lang="en-US" sz="1500" b="0" i="0" u="none" strike="noStrike" kern="1200" cap="none" spc="0" normalizeH="0" baseline="0" noProof="0" dirty="0" smtClean="0">
                <a:ln>
                  <a:noFill/>
                </a:ln>
                <a:solidFill>
                  <a:srgbClr val="CC3300"/>
                </a:solidFill>
                <a:effectLst/>
                <a:uLnTx/>
                <a:uFillTx/>
                <a:latin typeface="Cambria" pitchFamily="18" charset="0"/>
                <a:ea typeface="ＭＳ Ｐゴシック" pitchFamily="34" charset="-128"/>
                <a:cs typeface="+mn-cs"/>
              </a:rPr>
              <a:t>, </a:t>
            </a:r>
            <a:r>
              <a:rPr kumimoji="0" lang="en-US" sz="1500" b="0" i="0" u="none" strike="noStrike" kern="1200" cap="none" spc="0" normalizeH="0" baseline="0" noProof="0" dirty="0">
                <a:ln>
                  <a:noFill/>
                </a:ln>
                <a:solidFill>
                  <a:srgbClr val="CC3300"/>
                </a:solidFill>
                <a:effectLst/>
                <a:uLnTx/>
                <a:uFillTx/>
                <a:latin typeface="Cambria" pitchFamily="18" charset="0"/>
                <a:ea typeface="ＭＳ Ｐゴシック" pitchFamily="34" charset="-128"/>
                <a:cs typeface="+mn-cs"/>
              </a:rPr>
              <a:t>and </a:t>
            </a:r>
            <a:r>
              <a:rPr kumimoji="0" lang="en-US" sz="1500" b="1" i="0" u="none" strike="noStrike" kern="1200" cap="none" spc="0" normalizeH="0" baseline="0" noProof="0" dirty="0" smtClean="0">
                <a:ln>
                  <a:noFill/>
                </a:ln>
                <a:solidFill>
                  <a:srgbClr val="CC3300"/>
                </a:solidFill>
                <a:effectLst/>
                <a:uLnTx/>
                <a:uFillTx/>
                <a:latin typeface="Courier New" panose="02070309020205020404" pitchFamily="49" charset="0"/>
                <a:ea typeface="ＭＳ Ｐゴシック" pitchFamily="34" charset="-128"/>
                <a:cs typeface="Courier New" panose="02070309020205020404" pitchFamily="49" charset="0"/>
              </a:rPr>
              <a:t>z</a:t>
            </a:r>
            <a:r>
              <a:rPr kumimoji="0" lang="en-US" sz="1500" b="0" i="0" u="none" strike="noStrike" kern="1200" cap="none" spc="0" normalizeH="0" baseline="0" noProof="0" dirty="0" smtClean="0">
                <a:ln>
                  <a:noFill/>
                </a:ln>
                <a:solidFill>
                  <a:srgbClr val="CC3300"/>
                </a:solidFill>
                <a:effectLst/>
                <a:uLnTx/>
                <a:uFillTx/>
                <a:latin typeface="Cambria" pitchFamily="18" charset="0"/>
                <a:ea typeface="ＭＳ Ｐゴシック" pitchFamily="34" charset="-128"/>
                <a:cs typeface="+mn-cs"/>
              </a:rPr>
              <a:t> at this time?</a:t>
            </a:r>
            <a:endParaRPr kumimoji="0" lang="en-US" sz="1500" b="0" i="0" u="none" strike="noStrike" kern="1200" cap="none" spc="0" normalizeH="0" baseline="0" noProof="0" dirty="0">
              <a:ln>
                <a:noFill/>
              </a:ln>
              <a:solidFill>
                <a:srgbClr val="CC3300"/>
              </a:solidFill>
              <a:effectLst/>
              <a:uLnTx/>
              <a:uFillTx/>
              <a:ea typeface="ＭＳ Ｐゴシック" pitchFamily="34" charset="-128"/>
              <a:cs typeface="+mn-cs"/>
            </a:endParaRPr>
          </a:p>
        </p:txBody>
      </p:sp>
      <p:cxnSp>
        <p:nvCxnSpPr>
          <p:cNvPr id="6" name="Straight Arrow Connector 5"/>
          <p:cNvCxnSpPr/>
          <p:nvPr/>
        </p:nvCxnSpPr>
        <p:spPr bwMode="auto">
          <a:xfrm>
            <a:off x="1066800" y="2373313"/>
            <a:ext cx="2799494" cy="0"/>
          </a:xfrm>
          <a:prstGeom prst="straightConnector1">
            <a:avLst/>
          </a:prstGeom>
          <a:noFill/>
          <a:ln w="28575" cap="flat" cmpd="sng" algn="ctr">
            <a:solidFill>
              <a:schemeClr val="tx1"/>
            </a:solidFill>
            <a:prstDash val="solid"/>
            <a:round/>
            <a:headEnd type="none" w="med" len="med"/>
            <a:tailEnd type="stealth" w="lg" len="lg"/>
          </a:ln>
          <a:effectLst/>
        </p:spPr>
      </p:cxnSp>
      <p:cxnSp>
        <p:nvCxnSpPr>
          <p:cNvPr id="35" name="Straight Arrow Connector 34"/>
          <p:cNvCxnSpPr/>
          <p:nvPr/>
        </p:nvCxnSpPr>
        <p:spPr bwMode="auto">
          <a:xfrm>
            <a:off x="1066800" y="4103624"/>
            <a:ext cx="2799494" cy="0"/>
          </a:xfrm>
          <a:prstGeom prst="straightConnector1">
            <a:avLst/>
          </a:prstGeom>
          <a:noFill/>
          <a:ln w="28575" cap="flat" cmpd="sng" algn="ctr">
            <a:solidFill>
              <a:schemeClr val="tx1"/>
            </a:solidFill>
            <a:prstDash val="solid"/>
            <a:round/>
            <a:headEnd type="none" w="med" len="med"/>
            <a:tailEnd type="stealth" w="lg" len="lg"/>
          </a:ln>
          <a:effectLst/>
        </p:spPr>
      </p:cxnSp>
      <p:sp>
        <p:nvSpPr>
          <p:cNvPr id="36" name="Rounded Rectangle 30"/>
          <p:cNvSpPr>
            <a:spLocks noChangeArrowheads="1"/>
          </p:cNvSpPr>
          <p:nvPr/>
        </p:nvSpPr>
        <p:spPr bwMode="auto">
          <a:xfrm>
            <a:off x="5819140" y="5793537"/>
            <a:ext cx="720407" cy="686359"/>
          </a:xfrm>
          <a:prstGeom prst="roundRect">
            <a:avLst>
              <a:gd name="adj" fmla="val 16667"/>
            </a:avLst>
          </a:prstGeom>
          <a:noFill/>
          <a:ln w="12700" algn="ctr">
            <a:solidFill>
              <a:schemeClr val="bg1">
                <a:lumMod val="65000"/>
              </a:schemeClr>
            </a:solidFill>
            <a:round/>
            <a:headEnd/>
            <a:tailEnd/>
          </a:ln>
          <a:extLst>
            <a:ext uri="{909E8E84-426E-40DD-AFC4-6F175D3DCCD1}">
              <a14:hiddenFill xmlns:a14="http://schemas.microsoft.com/office/drawing/2010/main">
                <a:solidFill>
                  <a:srgbClr val="FFFFFF"/>
                </a:solidFill>
              </a14:hiddenFill>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pitchFamily="34" charset="-128"/>
              <a:cs typeface="+mn-cs"/>
            </a:endParaRPr>
          </a:p>
        </p:txBody>
      </p:sp>
      <p:sp>
        <p:nvSpPr>
          <p:cNvPr id="37" name="Rounded Rectangle 31"/>
          <p:cNvSpPr>
            <a:spLocks noChangeArrowheads="1"/>
          </p:cNvSpPr>
          <p:nvPr/>
        </p:nvSpPr>
        <p:spPr bwMode="auto">
          <a:xfrm>
            <a:off x="6809740" y="5793537"/>
            <a:ext cx="720407" cy="686359"/>
          </a:xfrm>
          <a:prstGeom prst="roundRect">
            <a:avLst>
              <a:gd name="adj" fmla="val 16667"/>
            </a:avLst>
          </a:prstGeom>
          <a:noFill/>
          <a:ln w="12700" algn="ctr">
            <a:solidFill>
              <a:schemeClr val="bg1">
                <a:lumMod val="65000"/>
              </a:schemeClr>
            </a:solidFill>
            <a:round/>
            <a:headEnd/>
            <a:tailEnd/>
          </a:ln>
          <a:extLst>
            <a:ext uri="{909E8E84-426E-40DD-AFC4-6F175D3DCCD1}">
              <a14:hiddenFill xmlns:a14="http://schemas.microsoft.com/office/drawing/2010/main">
                <a:solidFill>
                  <a:srgbClr val="FFFFFF"/>
                </a:solidFill>
              </a14:hiddenFill>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pitchFamily="34" charset="-128"/>
              <a:cs typeface="+mn-cs"/>
            </a:endParaRPr>
          </a:p>
        </p:txBody>
      </p:sp>
      <p:sp>
        <p:nvSpPr>
          <p:cNvPr id="38" name="Rounded Rectangle 32"/>
          <p:cNvSpPr>
            <a:spLocks noChangeArrowheads="1"/>
          </p:cNvSpPr>
          <p:nvPr/>
        </p:nvSpPr>
        <p:spPr bwMode="auto">
          <a:xfrm>
            <a:off x="7800340" y="5793537"/>
            <a:ext cx="720407" cy="686359"/>
          </a:xfrm>
          <a:prstGeom prst="roundRect">
            <a:avLst>
              <a:gd name="adj" fmla="val 16667"/>
            </a:avLst>
          </a:prstGeom>
          <a:noFill/>
          <a:ln w="12700" algn="ctr">
            <a:solidFill>
              <a:schemeClr val="bg1">
                <a:lumMod val="65000"/>
              </a:schemeClr>
            </a:solidFill>
            <a:round/>
            <a:headEnd/>
            <a:tailEnd/>
          </a:ln>
          <a:extLst>
            <a:ext uri="{909E8E84-426E-40DD-AFC4-6F175D3DCCD1}">
              <a14:hiddenFill xmlns:a14="http://schemas.microsoft.com/office/drawing/2010/main">
                <a:solidFill>
                  <a:srgbClr val="FFFFFF"/>
                </a:solidFill>
              </a14:hiddenFill>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pitchFamily="34" charset="-128"/>
              <a:cs typeface="+mn-cs"/>
            </a:endParaRPr>
          </a:p>
        </p:txBody>
      </p:sp>
      <p:sp>
        <p:nvSpPr>
          <p:cNvPr id="39" name="Rectangle 36"/>
          <p:cNvSpPr>
            <a:spLocks noChangeArrowheads="1"/>
          </p:cNvSpPr>
          <p:nvPr/>
        </p:nvSpPr>
        <p:spPr bwMode="auto">
          <a:xfrm>
            <a:off x="5829363" y="5719496"/>
            <a:ext cx="3690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b="1" dirty="0">
                <a:latin typeface="Courier New" pitchFamily="49" charset="0"/>
              </a:rPr>
              <a:t>a</a:t>
            </a:r>
            <a:endParaRPr kumimoji="0" lang="en-US" sz="2400" b="0" i="0" u="none" strike="noStrike" kern="1200" cap="none" spc="0" normalizeH="0" baseline="0" noProof="0" dirty="0">
              <a:ln>
                <a:noFill/>
              </a:ln>
              <a:effectLst/>
              <a:uLnTx/>
              <a:uFillTx/>
            </a:endParaRPr>
          </a:p>
        </p:txBody>
      </p:sp>
      <p:sp>
        <p:nvSpPr>
          <p:cNvPr id="40" name="Rectangle 37"/>
          <p:cNvSpPr>
            <a:spLocks noChangeArrowheads="1"/>
          </p:cNvSpPr>
          <p:nvPr/>
        </p:nvSpPr>
        <p:spPr bwMode="auto">
          <a:xfrm>
            <a:off x="6835838" y="5725846"/>
            <a:ext cx="3690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b="1" dirty="0">
                <a:latin typeface="Courier New" pitchFamily="49" charset="0"/>
              </a:rPr>
              <a:t>b</a:t>
            </a:r>
            <a:endParaRPr kumimoji="0" lang="en-US" sz="2400" b="0" i="0" u="none" strike="noStrike" kern="1200" cap="none" spc="0" normalizeH="0" baseline="0" noProof="0" dirty="0">
              <a:ln>
                <a:noFill/>
              </a:ln>
              <a:effectLst/>
              <a:uLnTx/>
              <a:uFillTx/>
            </a:endParaRPr>
          </a:p>
        </p:txBody>
      </p:sp>
      <p:sp>
        <p:nvSpPr>
          <p:cNvPr id="41" name="Rectangle 38"/>
          <p:cNvSpPr>
            <a:spLocks noChangeArrowheads="1"/>
          </p:cNvSpPr>
          <p:nvPr/>
        </p:nvSpPr>
        <p:spPr bwMode="auto">
          <a:xfrm>
            <a:off x="7826438" y="5725846"/>
            <a:ext cx="3690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b="1" dirty="0">
                <a:latin typeface="Courier New" pitchFamily="49" charset="0"/>
              </a:rPr>
              <a:t>c</a:t>
            </a:r>
            <a:endParaRPr kumimoji="0" lang="en-US" sz="2400" b="0" i="0" u="none" strike="noStrike" kern="1200" cap="none" spc="0" normalizeH="0" baseline="0" noProof="0" dirty="0">
              <a:ln>
                <a:noFill/>
              </a:ln>
              <a:effectLst/>
              <a:uLnTx/>
              <a:uFillTx/>
            </a:endParaRPr>
          </a:p>
        </p:txBody>
      </p:sp>
    </p:spTree>
    <p:extLst>
      <p:ext uri="{BB962C8B-B14F-4D97-AF65-F5344CB8AC3E}">
        <p14:creationId xmlns:p14="http://schemas.microsoft.com/office/powerpoint/2010/main" val="6788709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24632"/>
          <a:stretch/>
        </p:blipFill>
        <p:spPr>
          <a:xfrm>
            <a:off x="381000" y="1066800"/>
            <a:ext cx="7467600" cy="3081406"/>
          </a:xfrm>
          <a:prstGeom prst="rect">
            <a:avLst/>
          </a:prstGeom>
        </p:spPr>
      </p:pic>
      <p:sp>
        <p:nvSpPr>
          <p:cNvPr id="5125" name="TextBox 72"/>
          <p:cNvSpPr txBox="1">
            <a:spLocks noChangeArrowheads="1"/>
          </p:cNvSpPr>
          <p:nvPr/>
        </p:nvSpPr>
        <p:spPr bwMode="auto">
          <a:xfrm>
            <a:off x="228600" y="152400"/>
            <a:ext cx="8763000" cy="738664"/>
          </a:xfrm>
          <a:prstGeom prst="rect">
            <a:avLst/>
          </a:prstGeom>
          <a:solidFill>
            <a:schemeClr val="bg1"/>
          </a:solidFill>
          <a:ln w="9525">
            <a:noFill/>
            <a:miter lim="800000"/>
            <a:headEnd/>
            <a:tailEnd/>
          </a:ln>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r>
              <a:rPr lang="en-US" sz="4200" dirty="0" smtClean="0">
                <a:latin typeface="Cambria" pitchFamily="18" charset="0"/>
              </a:rPr>
              <a:t>In-person help:  </a:t>
            </a:r>
            <a:r>
              <a:rPr lang="en-US" sz="4200" i="1" dirty="0" smtClean="0">
                <a:latin typeface="Cambria" pitchFamily="18" charset="0"/>
              </a:rPr>
              <a:t>Tutoring hours…</a:t>
            </a:r>
            <a:endParaRPr lang="en-US" sz="4200" i="1" dirty="0">
              <a:latin typeface="Cambria" pitchFamily="18" charset="0"/>
            </a:endParaRPr>
          </a:p>
        </p:txBody>
      </p:sp>
      <p:sp>
        <p:nvSpPr>
          <p:cNvPr id="8" name="TextBox 72"/>
          <p:cNvSpPr txBox="1">
            <a:spLocks noChangeArrowheads="1"/>
          </p:cNvSpPr>
          <p:nvPr/>
        </p:nvSpPr>
        <p:spPr bwMode="auto">
          <a:xfrm>
            <a:off x="7435850" y="2819400"/>
            <a:ext cx="1676400" cy="1338828"/>
          </a:xfrm>
          <a:prstGeom prst="rect">
            <a:avLst/>
          </a:prstGeom>
          <a:solidFill>
            <a:schemeClr val="bg1"/>
          </a:solidFill>
          <a:ln w="9525">
            <a:noFill/>
            <a:miter lim="800000"/>
            <a:headEnd/>
            <a:tailEnd/>
          </a:ln>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sz="2100" b="1" dirty="0" smtClean="0">
                <a:latin typeface="Cambria" pitchFamily="18" charset="0"/>
              </a:rPr>
              <a:t>Yes</a:t>
            </a:r>
            <a:r>
              <a:rPr lang="en-US" sz="2100" dirty="0" smtClean="0">
                <a:latin typeface="Cambria" pitchFamily="18" charset="0"/>
              </a:rPr>
              <a:t>, this spreadsheet is </a:t>
            </a:r>
            <a:r>
              <a:rPr lang="en-US" sz="2100" b="1" i="1" dirty="0" smtClean="0">
                <a:latin typeface="Cambria" pitchFamily="18" charset="0"/>
              </a:rPr>
              <a:t>crazy</a:t>
            </a:r>
            <a:r>
              <a:rPr lang="en-US" sz="2100" dirty="0">
                <a:latin typeface="Cambria" pitchFamily="18" charset="0"/>
              </a:rPr>
              <a:t> </a:t>
            </a:r>
            <a:r>
              <a:rPr lang="en-US" sz="2100" dirty="0" smtClean="0">
                <a:latin typeface="Cambria" pitchFamily="18" charset="0"/>
              </a:rPr>
              <a:t>    </a:t>
            </a:r>
            <a:r>
              <a:rPr lang="en-US" sz="1600" dirty="0" smtClean="0">
                <a:latin typeface="Cambria" pitchFamily="18" charset="0"/>
              </a:rPr>
              <a:t>(But join </a:t>
            </a:r>
            <a:r>
              <a:rPr lang="en-US" sz="1600" dirty="0" smtClean="0">
                <a:latin typeface="Cambria" pitchFamily="18" charset="0"/>
              </a:rPr>
              <a:t>us…!)</a:t>
            </a:r>
            <a:endParaRPr lang="en-US" sz="2100" dirty="0">
              <a:latin typeface="Cambria" pitchFamily="18" charset="0"/>
            </a:endParaRPr>
          </a:p>
        </p:txBody>
      </p:sp>
      <p:sp>
        <p:nvSpPr>
          <p:cNvPr id="12" name="TextBox 72"/>
          <p:cNvSpPr txBox="1">
            <a:spLocks noChangeArrowheads="1"/>
          </p:cNvSpPr>
          <p:nvPr/>
        </p:nvSpPr>
        <p:spPr bwMode="auto">
          <a:xfrm>
            <a:off x="6073775" y="5783509"/>
            <a:ext cx="2724150" cy="738664"/>
          </a:xfrm>
          <a:prstGeom prst="rect">
            <a:avLst/>
          </a:prstGeom>
          <a:solidFill>
            <a:srgbClr val="CCECFF"/>
          </a:solidFill>
          <a:ln w="9525">
            <a:noFill/>
            <a:miter lim="800000"/>
            <a:headEnd/>
            <a:tailEnd/>
          </a:ln>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sz="2100" b="1" dirty="0" smtClean="0">
                <a:latin typeface="Cambria" pitchFamily="18" charset="0"/>
              </a:rPr>
              <a:t>Yes</a:t>
            </a:r>
            <a:r>
              <a:rPr lang="en-US" sz="2100" dirty="0" smtClean="0">
                <a:latin typeface="Cambria" pitchFamily="18" charset="0"/>
              </a:rPr>
              <a:t>, we </a:t>
            </a:r>
            <a:r>
              <a:rPr lang="en-US" sz="2100" dirty="0" smtClean="0">
                <a:latin typeface="Cambria" pitchFamily="18" charset="0"/>
              </a:rPr>
              <a:t>have </a:t>
            </a:r>
            <a:r>
              <a:rPr lang="en-US" sz="2100" dirty="0" smtClean="0">
                <a:latin typeface="Cambria" pitchFamily="18" charset="0"/>
              </a:rPr>
              <a:t>more hrs. at Scripps!</a:t>
            </a:r>
            <a:endParaRPr lang="en-US" sz="2100" dirty="0">
              <a:latin typeface="Cambria"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8379" y="4572000"/>
            <a:ext cx="6773221" cy="847843"/>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673600"/>
            <a:ext cx="1965325" cy="1965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72"/>
          <p:cNvSpPr txBox="1">
            <a:spLocks noChangeArrowheads="1"/>
          </p:cNvSpPr>
          <p:nvPr/>
        </p:nvSpPr>
        <p:spPr bwMode="auto">
          <a:xfrm>
            <a:off x="2262829" y="6369735"/>
            <a:ext cx="2025650" cy="323165"/>
          </a:xfrm>
          <a:prstGeom prst="rect">
            <a:avLst/>
          </a:prstGeom>
          <a:solidFill>
            <a:schemeClr val="bg1"/>
          </a:solidFill>
          <a:ln w="9525">
            <a:noFill/>
            <a:miter lim="800000"/>
            <a:headEnd/>
            <a:tailEnd/>
          </a:ln>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r>
              <a:rPr lang="en-US" sz="1500" dirty="0" smtClean="0">
                <a:latin typeface="Calibri" panose="020F0502020204030204" pitchFamily="34" charset="0"/>
              </a:rPr>
              <a:t>Katherine  T.</a:t>
            </a:r>
            <a:endParaRPr lang="en-US" sz="1500" dirty="0">
              <a:latin typeface="Calibri" panose="020F0502020204030204" pitchFamily="34" charset="0"/>
            </a:endParaRPr>
          </a:p>
        </p:txBody>
      </p:sp>
      <p:sp>
        <p:nvSpPr>
          <p:cNvPr id="9" name="TextBox 72"/>
          <p:cNvSpPr txBox="1">
            <a:spLocks noChangeArrowheads="1"/>
          </p:cNvSpPr>
          <p:nvPr/>
        </p:nvSpPr>
        <p:spPr bwMode="auto">
          <a:xfrm rot="21438272">
            <a:off x="1206726" y="2382108"/>
            <a:ext cx="6090666" cy="738664"/>
          </a:xfrm>
          <a:prstGeom prst="rect">
            <a:avLst/>
          </a:prstGeom>
          <a:solidFill>
            <a:schemeClr val="bg1"/>
          </a:solidFill>
          <a:ln w="9525">
            <a:solidFill>
              <a:schemeClr val="tx1"/>
            </a:solidFill>
            <a:miter lim="800000"/>
            <a:headEnd/>
            <a:tailEnd/>
          </a:ln>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sz="2100" b="1" dirty="0">
                <a:solidFill>
                  <a:schemeClr val="bg1">
                    <a:lumMod val="50000"/>
                  </a:schemeClr>
                </a:solidFill>
                <a:latin typeface="Calibri" panose="020F0502020204030204" pitchFamily="34" charset="0"/>
              </a:rPr>
              <a:t>F</a:t>
            </a:r>
            <a:r>
              <a:rPr lang="en-US" sz="2100" b="1" dirty="0" smtClean="0">
                <a:solidFill>
                  <a:schemeClr val="bg1">
                    <a:lumMod val="50000"/>
                  </a:schemeClr>
                </a:solidFill>
                <a:latin typeface="Calibri" panose="020F0502020204030204" pitchFamily="34" charset="0"/>
              </a:rPr>
              <a:t>or information:  </a:t>
            </a:r>
            <a:r>
              <a:rPr lang="en-US" sz="2100" b="1" i="1" dirty="0">
                <a:solidFill>
                  <a:srgbClr val="FF9900"/>
                </a:solidFill>
                <a:latin typeface="Calibri" panose="020F0502020204030204" pitchFamily="34" charset="0"/>
              </a:rPr>
              <a:t>W</a:t>
            </a:r>
            <a:r>
              <a:rPr lang="en-US" sz="2100" b="1" i="1" dirty="0" smtClean="0">
                <a:solidFill>
                  <a:srgbClr val="FF9900"/>
                </a:solidFill>
                <a:latin typeface="Calibri" panose="020F0502020204030204" pitchFamily="34" charset="0"/>
              </a:rPr>
              <a:t>hich tutors are where?!</a:t>
            </a:r>
          </a:p>
          <a:p>
            <a:pPr algn="ctr"/>
            <a:r>
              <a:rPr lang="en-US" sz="2100" b="1" dirty="0" smtClean="0">
                <a:solidFill>
                  <a:srgbClr val="0000FF"/>
                </a:solidFill>
                <a:latin typeface="Calibri" panose="020F0502020204030204" pitchFamily="34" charset="0"/>
              </a:rPr>
              <a:t>(please don't edit or change this spreadsheet)</a:t>
            </a:r>
            <a:endParaRPr lang="en-US" sz="2100" b="1" dirty="0">
              <a:solidFill>
                <a:srgbClr val="0000FF"/>
              </a:solidFill>
              <a:latin typeface="Calibri" panose="020F0502020204030204" pitchFamily="34" charset="0"/>
            </a:endParaRPr>
          </a:p>
        </p:txBody>
      </p:sp>
    </p:spTree>
    <p:extLst>
      <p:ext uri="{BB962C8B-B14F-4D97-AF65-F5344CB8AC3E}">
        <p14:creationId xmlns:p14="http://schemas.microsoft.com/office/powerpoint/2010/main" val="418222687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ounded Rectangle 1"/>
          <p:cNvSpPr>
            <a:spLocks noChangeArrowheads="1"/>
          </p:cNvSpPr>
          <p:nvPr/>
        </p:nvSpPr>
        <p:spPr bwMode="auto">
          <a:xfrm>
            <a:off x="304800" y="2659063"/>
            <a:ext cx="8382000" cy="533400"/>
          </a:xfrm>
          <a:prstGeom prst="roundRect">
            <a:avLst>
              <a:gd name="adj" fmla="val 50000"/>
            </a:avLst>
          </a:prstGeom>
          <a:solidFill>
            <a:schemeClr val="bg1">
              <a:lumMod val="85000"/>
            </a:schemeClr>
          </a:solidFill>
          <a:ln>
            <a:noFill/>
          </a:ln>
          <a:extLst/>
        </p:spPr>
        <p:txBody>
          <a:bodyPr>
            <a:spAutoFit/>
          </a:bodyPr>
          <a:lstStyle/>
          <a:p>
            <a:endParaRPr lang="en-US">
              <a:solidFill>
                <a:srgbClr val="000000"/>
              </a:solidFill>
              <a:latin typeface="Times" charset="0"/>
              <a:ea typeface="MS PGothic" pitchFamily="34" charset="-128"/>
            </a:endParaRPr>
          </a:p>
        </p:txBody>
      </p:sp>
      <p:sp>
        <p:nvSpPr>
          <p:cNvPr id="23555" name="Rounded Rectangle 1"/>
          <p:cNvSpPr>
            <a:spLocks noChangeArrowheads="1"/>
          </p:cNvSpPr>
          <p:nvPr/>
        </p:nvSpPr>
        <p:spPr bwMode="auto">
          <a:xfrm>
            <a:off x="5867400" y="228600"/>
            <a:ext cx="2743200" cy="2209800"/>
          </a:xfrm>
          <a:prstGeom prst="roundRect">
            <a:avLst>
              <a:gd name="adj" fmla="val 18085"/>
            </a:avLst>
          </a:prstGeom>
          <a:solidFill>
            <a:srgbClr val="FFE0C1"/>
          </a:solidFill>
          <a:ln>
            <a:noFill/>
          </a:ln>
          <a:extLst/>
        </p:spPr>
        <p:txBody>
          <a:bodyPr wrap="square">
            <a:spAutoFit/>
          </a:bodyPr>
          <a:lstStyle/>
          <a:p>
            <a:endParaRPr lang="en-US">
              <a:solidFill>
                <a:srgbClr val="000000"/>
              </a:solidFill>
              <a:latin typeface="Times" charset="0"/>
              <a:ea typeface="MS PGothic" pitchFamily="34" charset="-128"/>
            </a:endParaRPr>
          </a:p>
        </p:txBody>
      </p:sp>
      <p:sp>
        <p:nvSpPr>
          <p:cNvPr id="23556" name="Text Box 5"/>
          <p:cNvSpPr txBox="1">
            <a:spLocks noChangeArrowheads="1"/>
          </p:cNvSpPr>
          <p:nvPr/>
        </p:nvSpPr>
        <p:spPr bwMode="auto">
          <a:xfrm>
            <a:off x="457200" y="228600"/>
            <a:ext cx="7467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4000">
                <a:solidFill>
                  <a:srgbClr val="000000"/>
                </a:solidFill>
                <a:latin typeface="Cambria" pitchFamily="18" charset="0"/>
              </a:rPr>
              <a:t>Inside the machine…</a:t>
            </a:r>
          </a:p>
        </p:txBody>
      </p:sp>
      <p:sp>
        <p:nvSpPr>
          <p:cNvPr id="23558" name="AutoShape 7"/>
          <p:cNvSpPr>
            <a:spLocks noChangeArrowheads="1"/>
          </p:cNvSpPr>
          <p:nvPr/>
        </p:nvSpPr>
        <p:spPr bwMode="auto">
          <a:xfrm>
            <a:off x="4084638" y="4030662"/>
            <a:ext cx="1981200" cy="1143000"/>
          </a:xfrm>
          <a:prstGeom prst="cube">
            <a:avLst>
              <a:gd name="adj" fmla="val 29167"/>
            </a:avLst>
          </a:prstGeom>
          <a:solidFill>
            <a:schemeClr val="bg1"/>
          </a:solidFill>
          <a:ln w="19050">
            <a:solidFill>
              <a:srgbClr val="990000"/>
            </a:solidFill>
            <a:miter lim="800000"/>
            <a:headEnd/>
            <a:tailEnd/>
          </a:ln>
        </p:spPr>
        <p:txBody>
          <a:bodyPr wrap="none" anchor="ctr"/>
          <a:lstStyle/>
          <a:p>
            <a:endParaRPr lang="en-US">
              <a:solidFill>
                <a:srgbClr val="000000"/>
              </a:solidFill>
              <a:latin typeface="Times" charset="0"/>
              <a:ea typeface="MS PGothic" pitchFamily="34" charset="-128"/>
            </a:endParaRPr>
          </a:p>
        </p:txBody>
      </p:sp>
      <p:sp>
        <p:nvSpPr>
          <p:cNvPr id="23559" name="Rectangle 8"/>
          <p:cNvSpPr>
            <a:spLocks noChangeArrowheads="1"/>
          </p:cNvSpPr>
          <p:nvPr/>
        </p:nvSpPr>
        <p:spPr bwMode="auto">
          <a:xfrm>
            <a:off x="4084638" y="4360862"/>
            <a:ext cx="19050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b="1">
                <a:solidFill>
                  <a:srgbClr val="990000"/>
                </a:solidFill>
                <a:latin typeface="Courier New" pitchFamily="49" charset="0"/>
                <a:ea typeface="MS PGothic" pitchFamily="34" charset="-128"/>
              </a:rPr>
              <a:t>name:</a:t>
            </a:r>
            <a:r>
              <a:rPr lang="en-US" sz="1600" b="1">
                <a:solidFill>
                  <a:srgbClr val="000000"/>
                </a:solidFill>
                <a:latin typeface="Courier New" pitchFamily="49" charset="0"/>
                <a:ea typeface="MS PGothic" pitchFamily="34" charset="-128"/>
              </a:rPr>
              <a:t> x</a:t>
            </a:r>
          </a:p>
          <a:p>
            <a:r>
              <a:rPr lang="en-US" sz="1600" b="1">
                <a:solidFill>
                  <a:srgbClr val="990000"/>
                </a:solidFill>
                <a:latin typeface="Courier New" pitchFamily="49" charset="0"/>
                <a:ea typeface="MS PGothic" pitchFamily="34" charset="-128"/>
              </a:rPr>
              <a:t>type:</a:t>
            </a:r>
            <a:r>
              <a:rPr lang="en-US" sz="1600" b="1">
                <a:solidFill>
                  <a:srgbClr val="000000"/>
                </a:solidFill>
                <a:latin typeface="Courier New" pitchFamily="49" charset="0"/>
                <a:ea typeface="MS PGothic" pitchFamily="34" charset="-128"/>
              </a:rPr>
              <a:t> </a:t>
            </a:r>
            <a:r>
              <a:rPr lang="en-US" sz="1600" b="1">
                <a:solidFill>
                  <a:srgbClr val="3333CC"/>
                </a:solidFill>
                <a:latin typeface="Courier New" pitchFamily="49" charset="0"/>
                <a:ea typeface="MS PGothic" pitchFamily="34" charset="-128"/>
              </a:rPr>
              <a:t>int</a:t>
            </a:r>
          </a:p>
          <a:p>
            <a:r>
              <a:rPr lang="en-US" sz="1600" b="1">
                <a:solidFill>
                  <a:srgbClr val="990000"/>
                </a:solidFill>
                <a:latin typeface="Courier New" pitchFamily="49" charset="0"/>
                <a:ea typeface="MS PGothic" pitchFamily="34" charset="-128"/>
              </a:rPr>
              <a:t>LOC:</a:t>
            </a:r>
            <a:r>
              <a:rPr lang="en-US" sz="1600" b="1">
                <a:solidFill>
                  <a:srgbClr val="000000"/>
                </a:solidFill>
                <a:latin typeface="Courier New" pitchFamily="49" charset="0"/>
                <a:ea typeface="MS PGothic" pitchFamily="34" charset="-128"/>
              </a:rPr>
              <a:t>  </a:t>
            </a:r>
            <a:r>
              <a:rPr lang="en-US" sz="1600" b="1">
                <a:solidFill>
                  <a:srgbClr val="800080"/>
                </a:solidFill>
                <a:latin typeface="Courier New" pitchFamily="49" charset="0"/>
                <a:ea typeface="MS PGothic" pitchFamily="34" charset="-128"/>
              </a:rPr>
              <a:t>312</a:t>
            </a:r>
          </a:p>
        </p:txBody>
      </p:sp>
      <p:sp>
        <p:nvSpPr>
          <p:cNvPr id="23560" name="Text Box 9"/>
          <p:cNvSpPr txBox="1">
            <a:spLocks noChangeArrowheads="1"/>
          </p:cNvSpPr>
          <p:nvPr/>
        </p:nvSpPr>
        <p:spPr bwMode="auto">
          <a:xfrm>
            <a:off x="3856038" y="3979862"/>
            <a:ext cx="2438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b="1">
                <a:solidFill>
                  <a:srgbClr val="000000"/>
                </a:solidFill>
                <a:latin typeface="Courier New" pitchFamily="49" charset="0"/>
              </a:rPr>
              <a:t>41</a:t>
            </a:r>
          </a:p>
        </p:txBody>
      </p:sp>
      <p:sp>
        <p:nvSpPr>
          <p:cNvPr id="23562" name="Text Box 11"/>
          <p:cNvSpPr txBox="1">
            <a:spLocks noChangeArrowheads="1"/>
          </p:cNvSpPr>
          <p:nvPr/>
        </p:nvSpPr>
        <p:spPr bwMode="auto">
          <a:xfrm>
            <a:off x="1969326" y="1693863"/>
            <a:ext cx="4096512" cy="461665"/>
          </a:xfrm>
          <a:prstGeom prst="rect">
            <a:avLst/>
          </a:prstGeom>
          <a:solidFill>
            <a:srgbClr val="FFE0C1"/>
          </a:solidFill>
          <a:ln>
            <a:noFill/>
          </a:ln>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dirty="0">
                <a:solidFill>
                  <a:srgbClr val="000000"/>
                </a:solidFill>
                <a:latin typeface="Calibri" panose="020F0502020204030204" pitchFamily="34" charset="0"/>
              </a:rPr>
              <a:t>What's happening in python:</a:t>
            </a:r>
          </a:p>
        </p:txBody>
      </p:sp>
      <p:sp>
        <p:nvSpPr>
          <p:cNvPr id="23565" name="Text Box 14"/>
          <p:cNvSpPr txBox="1">
            <a:spLocks noChangeArrowheads="1"/>
          </p:cNvSpPr>
          <p:nvPr/>
        </p:nvSpPr>
        <p:spPr bwMode="auto">
          <a:xfrm>
            <a:off x="7376160" y="6452092"/>
            <a:ext cx="1676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1800" b="1" dirty="0">
                <a:solidFill>
                  <a:srgbClr val="000000"/>
                </a:solidFill>
                <a:latin typeface="Calibri" panose="020F0502020204030204" pitchFamily="34" charset="0"/>
              </a:rPr>
              <a:t>id, del</a:t>
            </a:r>
          </a:p>
        </p:txBody>
      </p:sp>
      <p:sp>
        <p:nvSpPr>
          <p:cNvPr id="23566" name="Text Box 15"/>
          <p:cNvSpPr txBox="1">
            <a:spLocks noChangeArrowheads="1"/>
          </p:cNvSpPr>
          <p:nvPr/>
        </p:nvSpPr>
        <p:spPr bwMode="auto">
          <a:xfrm>
            <a:off x="622300" y="3352800"/>
            <a:ext cx="2286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2800">
                <a:solidFill>
                  <a:srgbClr val="990000"/>
                </a:solidFill>
                <a:latin typeface="Cambria" pitchFamily="18" charset="0"/>
              </a:rPr>
              <a:t>Computation</a:t>
            </a:r>
            <a:endParaRPr lang="en-US" sz="1800">
              <a:solidFill>
                <a:srgbClr val="990000"/>
              </a:solidFill>
              <a:latin typeface="Cambria" pitchFamily="18" charset="0"/>
            </a:endParaRPr>
          </a:p>
        </p:txBody>
      </p:sp>
      <p:pic>
        <p:nvPicPr>
          <p:cNvPr id="23567" name="Picture 16" descr="flaming_shower_curtain_bi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997325"/>
            <a:ext cx="2039938" cy="263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8" name="Text Box 17"/>
          <p:cNvSpPr txBox="1">
            <a:spLocks noChangeArrowheads="1"/>
          </p:cNvSpPr>
          <p:nvPr/>
        </p:nvSpPr>
        <p:spPr bwMode="auto">
          <a:xfrm>
            <a:off x="3897312" y="3352800"/>
            <a:ext cx="44846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2800" dirty="0" smtClean="0">
                <a:solidFill>
                  <a:srgbClr val="990000"/>
                </a:solidFill>
                <a:latin typeface="Cambria" pitchFamily="18" charset="0"/>
              </a:rPr>
              <a:t>Memory (Data Storage)</a:t>
            </a:r>
            <a:endParaRPr lang="en-US" sz="1800" dirty="0">
              <a:solidFill>
                <a:srgbClr val="990000"/>
              </a:solidFill>
              <a:latin typeface="Cambria" pitchFamily="18" charset="0"/>
            </a:endParaRPr>
          </a:p>
        </p:txBody>
      </p:sp>
      <p:sp>
        <p:nvSpPr>
          <p:cNvPr id="23569" name="AutoShape 18"/>
          <p:cNvSpPr>
            <a:spLocks noChangeArrowheads="1"/>
          </p:cNvSpPr>
          <p:nvPr/>
        </p:nvSpPr>
        <p:spPr bwMode="auto">
          <a:xfrm>
            <a:off x="6400800" y="4013200"/>
            <a:ext cx="1981200" cy="1143000"/>
          </a:xfrm>
          <a:prstGeom prst="cube">
            <a:avLst>
              <a:gd name="adj" fmla="val 29167"/>
            </a:avLst>
          </a:prstGeom>
          <a:solidFill>
            <a:schemeClr val="bg1"/>
          </a:solidFill>
          <a:ln w="19050">
            <a:solidFill>
              <a:srgbClr val="990000"/>
            </a:solidFill>
            <a:miter lim="800000"/>
            <a:headEnd/>
            <a:tailEnd/>
          </a:ln>
        </p:spPr>
        <p:txBody>
          <a:bodyPr wrap="none" anchor="ctr"/>
          <a:lstStyle/>
          <a:p>
            <a:endParaRPr lang="en-US">
              <a:solidFill>
                <a:srgbClr val="000000"/>
              </a:solidFill>
              <a:latin typeface="Times" charset="0"/>
              <a:ea typeface="MS PGothic" pitchFamily="34" charset="-128"/>
            </a:endParaRPr>
          </a:p>
        </p:txBody>
      </p:sp>
      <p:sp>
        <p:nvSpPr>
          <p:cNvPr id="23570" name="Rectangle 19"/>
          <p:cNvSpPr>
            <a:spLocks noChangeArrowheads="1"/>
          </p:cNvSpPr>
          <p:nvPr/>
        </p:nvSpPr>
        <p:spPr bwMode="auto">
          <a:xfrm>
            <a:off x="6400800" y="4343400"/>
            <a:ext cx="19050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b="1">
                <a:solidFill>
                  <a:srgbClr val="990000"/>
                </a:solidFill>
                <a:latin typeface="Courier New" pitchFamily="49" charset="0"/>
                <a:ea typeface="MS PGothic" pitchFamily="34" charset="-128"/>
              </a:rPr>
              <a:t>name:</a:t>
            </a:r>
            <a:r>
              <a:rPr lang="en-US" sz="1600" b="1">
                <a:solidFill>
                  <a:srgbClr val="000000"/>
                </a:solidFill>
                <a:latin typeface="Courier New" pitchFamily="49" charset="0"/>
                <a:ea typeface="MS PGothic" pitchFamily="34" charset="-128"/>
              </a:rPr>
              <a:t> y</a:t>
            </a:r>
          </a:p>
          <a:p>
            <a:r>
              <a:rPr lang="en-US" sz="1600" b="1">
                <a:solidFill>
                  <a:srgbClr val="990000"/>
                </a:solidFill>
                <a:latin typeface="Courier New" pitchFamily="49" charset="0"/>
                <a:ea typeface="MS PGothic" pitchFamily="34" charset="-128"/>
              </a:rPr>
              <a:t>type:</a:t>
            </a:r>
            <a:r>
              <a:rPr lang="en-US" sz="1600" b="1">
                <a:solidFill>
                  <a:srgbClr val="000000"/>
                </a:solidFill>
                <a:latin typeface="Courier New" pitchFamily="49" charset="0"/>
                <a:ea typeface="MS PGothic" pitchFamily="34" charset="-128"/>
              </a:rPr>
              <a:t> </a:t>
            </a:r>
            <a:r>
              <a:rPr lang="en-US" sz="1600" b="1">
                <a:solidFill>
                  <a:srgbClr val="3333CC"/>
                </a:solidFill>
                <a:latin typeface="Courier New" pitchFamily="49" charset="0"/>
                <a:ea typeface="MS PGothic" pitchFamily="34" charset="-128"/>
              </a:rPr>
              <a:t>int</a:t>
            </a:r>
          </a:p>
          <a:p>
            <a:r>
              <a:rPr lang="en-US" sz="1600" b="1">
                <a:solidFill>
                  <a:srgbClr val="990000"/>
                </a:solidFill>
                <a:latin typeface="Courier New" pitchFamily="49" charset="0"/>
                <a:ea typeface="MS PGothic" pitchFamily="34" charset="-128"/>
              </a:rPr>
              <a:t>LOC:</a:t>
            </a:r>
            <a:r>
              <a:rPr lang="en-US" sz="1600" b="1">
                <a:solidFill>
                  <a:srgbClr val="000000"/>
                </a:solidFill>
                <a:latin typeface="Courier New" pitchFamily="49" charset="0"/>
                <a:ea typeface="MS PGothic" pitchFamily="34" charset="-128"/>
              </a:rPr>
              <a:t>  </a:t>
            </a:r>
            <a:r>
              <a:rPr lang="en-US" sz="1600" b="1">
                <a:solidFill>
                  <a:srgbClr val="800080"/>
                </a:solidFill>
                <a:latin typeface="Courier New" pitchFamily="49" charset="0"/>
                <a:ea typeface="MS PGothic" pitchFamily="34" charset="-128"/>
              </a:rPr>
              <a:t>324</a:t>
            </a:r>
          </a:p>
        </p:txBody>
      </p:sp>
      <p:sp>
        <p:nvSpPr>
          <p:cNvPr id="23571" name="Text Box 20"/>
          <p:cNvSpPr txBox="1">
            <a:spLocks noChangeArrowheads="1"/>
          </p:cNvSpPr>
          <p:nvPr/>
        </p:nvSpPr>
        <p:spPr bwMode="auto">
          <a:xfrm>
            <a:off x="6172200" y="3962400"/>
            <a:ext cx="2438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b="1">
                <a:solidFill>
                  <a:srgbClr val="000000"/>
                </a:solidFill>
                <a:latin typeface="Courier New" pitchFamily="49" charset="0"/>
              </a:rPr>
              <a:t>42</a:t>
            </a:r>
          </a:p>
        </p:txBody>
      </p:sp>
      <p:sp>
        <p:nvSpPr>
          <p:cNvPr id="23573" name="Freeform 22"/>
          <p:cNvSpPr>
            <a:spLocks/>
          </p:cNvSpPr>
          <p:nvPr/>
        </p:nvSpPr>
        <p:spPr bwMode="auto">
          <a:xfrm>
            <a:off x="3170238" y="4960938"/>
            <a:ext cx="222250" cy="1549400"/>
          </a:xfrm>
          <a:custGeom>
            <a:avLst/>
            <a:gdLst>
              <a:gd name="T0" fmla="*/ 2147483647 w 140"/>
              <a:gd name="T1" fmla="*/ 2147483647 h 1604"/>
              <a:gd name="T2" fmla="*/ 2147483647 w 140"/>
              <a:gd name="T3" fmla="*/ 2147483647 h 1604"/>
              <a:gd name="T4" fmla="*/ 2147483647 w 140"/>
              <a:gd name="T5" fmla="*/ 2147483647 h 1604"/>
              <a:gd name="T6" fmla="*/ 2147483647 w 140"/>
              <a:gd name="T7" fmla="*/ 2147483647 h 1604"/>
              <a:gd name="T8" fmla="*/ 2147483647 w 140"/>
              <a:gd name="T9" fmla="*/ 2147483647 h 1604"/>
              <a:gd name="T10" fmla="*/ 2147483647 w 140"/>
              <a:gd name="T11" fmla="*/ 2147483647 h 1604"/>
              <a:gd name="T12" fmla="*/ 2147483647 w 140"/>
              <a:gd name="T13" fmla="*/ 2147483647 h 1604"/>
              <a:gd name="T14" fmla="*/ 2147483647 w 140"/>
              <a:gd name="T15" fmla="*/ 2147483647 h 1604"/>
              <a:gd name="T16" fmla="*/ 2147483647 w 140"/>
              <a:gd name="T17" fmla="*/ 2147483647 h 1604"/>
              <a:gd name="T18" fmla="*/ 2147483647 w 140"/>
              <a:gd name="T19" fmla="*/ 2147483647 h 1604"/>
              <a:gd name="T20" fmla="*/ 2147483647 w 140"/>
              <a:gd name="T21" fmla="*/ 2147483647 h 1604"/>
              <a:gd name="T22" fmla="*/ 2147483647 w 140"/>
              <a:gd name="T23" fmla="*/ 2147483647 h 1604"/>
              <a:gd name="T24" fmla="*/ 2147483647 w 140"/>
              <a:gd name="T25" fmla="*/ 2147483647 h 1604"/>
              <a:gd name="T26" fmla="*/ 2147483647 w 140"/>
              <a:gd name="T27" fmla="*/ 2147483647 h 1604"/>
              <a:gd name="T28" fmla="*/ 2147483647 w 140"/>
              <a:gd name="T29" fmla="*/ 2147483647 h 1604"/>
              <a:gd name="T30" fmla="*/ 2147483647 w 140"/>
              <a:gd name="T31" fmla="*/ 2147483647 h 1604"/>
              <a:gd name="T32" fmla="*/ 2147483647 w 140"/>
              <a:gd name="T33" fmla="*/ 2147483647 h 1604"/>
              <a:gd name="T34" fmla="*/ 2147483647 w 140"/>
              <a:gd name="T35" fmla="*/ 2147483647 h 1604"/>
              <a:gd name="T36" fmla="*/ 2147483647 w 140"/>
              <a:gd name="T37" fmla="*/ 2147483647 h 1604"/>
              <a:gd name="T38" fmla="*/ 2147483647 w 140"/>
              <a:gd name="T39" fmla="*/ 2147483647 h 1604"/>
              <a:gd name="T40" fmla="*/ 2147483647 w 140"/>
              <a:gd name="T41" fmla="*/ 2147483647 h 160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0"/>
              <a:gd name="T64" fmla="*/ 0 h 1604"/>
              <a:gd name="T65" fmla="*/ 140 w 140"/>
              <a:gd name="T66" fmla="*/ 1604 h 160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0" h="1604">
                <a:moveTo>
                  <a:pt x="51" y="10"/>
                </a:moveTo>
                <a:cubicBezTo>
                  <a:pt x="69" y="12"/>
                  <a:pt x="95" y="0"/>
                  <a:pt x="105" y="16"/>
                </a:cubicBezTo>
                <a:cubicBezTo>
                  <a:pt x="112" y="28"/>
                  <a:pt x="69" y="40"/>
                  <a:pt x="69" y="40"/>
                </a:cubicBezTo>
                <a:cubicBezTo>
                  <a:pt x="61" y="70"/>
                  <a:pt x="47" y="88"/>
                  <a:pt x="21" y="106"/>
                </a:cubicBezTo>
                <a:cubicBezTo>
                  <a:pt x="16" y="162"/>
                  <a:pt x="0" y="222"/>
                  <a:pt x="51" y="261"/>
                </a:cubicBezTo>
                <a:cubicBezTo>
                  <a:pt x="65" y="303"/>
                  <a:pt x="35" y="311"/>
                  <a:pt x="81" y="357"/>
                </a:cubicBezTo>
                <a:cubicBezTo>
                  <a:pt x="88" y="423"/>
                  <a:pt x="89" y="418"/>
                  <a:pt x="140" y="458"/>
                </a:cubicBezTo>
                <a:cubicBezTo>
                  <a:pt x="92" y="495"/>
                  <a:pt x="133" y="451"/>
                  <a:pt x="123" y="512"/>
                </a:cubicBezTo>
                <a:cubicBezTo>
                  <a:pt x="120" y="523"/>
                  <a:pt x="111" y="532"/>
                  <a:pt x="105" y="542"/>
                </a:cubicBezTo>
                <a:cubicBezTo>
                  <a:pt x="111" y="592"/>
                  <a:pt x="103" y="610"/>
                  <a:pt x="81" y="655"/>
                </a:cubicBezTo>
                <a:cubicBezTo>
                  <a:pt x="88" y="697"/>
                  <a:pt x="87" y="699"/>
                  <a:pt x="63" y="733"/>
                </a:cubicBezTo>
                <a:cubicBezTo>
                  <a:pt x="73" y="793"/>
                  <a:pt x="101" y="810"/>
                  <a:pt x="39" y="852"/>
                </a:cubicBezTo>
                <a:cubicBezTo>
                  <a:pt x="42" y="897"/>
                  <a:pt x="43" y="926"/>
                  <a:pt x="57" y="966"/>
                </a:cubicBezTo>
                <a:cubicBezTo>
                  <a:pt x="71" y="1072"/>
                  <a:pt x="69" y="1104"/>
                  <a:pt x="117" y="1186"/>
                </a:cubicBezTo>
                <a:cubicBezTo>
                  <a:pt x="111" y="1246"/>
                  <a:pt x="109" y="1271"/>
                  <a:pt x="134" y="1324"/>
                </a:cubicBezTo>
                <a:cubicBezTo>
                  <a:pt x="105" y="1343"/>
                  <a:pt x="108" y="1361"/>
                  <a:pt x="75" y="1377"/>
                </a:cubicBezTo>
                <a:cubicBezTo>
                  <a:pt x="60" y="1419"/>
                  <a:pt x="70" y="1402"/>
                  <a:pt x="51" y="1431"/>
                </a:cubicBezTo>
                <a:cubicBezTo>
                  <a:pt x="81" y="1506"/>
                  <a:pt x="42" y="1418"/>
                  <a:pt x="81" y="1485"/>
                </a:cubicBezTo>
                <a:cubicBezTo>
                  <a:pt x="97" y="1513"/>
                  <a:pt x="104" y="1544"/>
                  <a:pt x="128" y="1569"/>
                </a:cubicBezTo>
                <a:cubicBezTo>
                  <a:pt x="130" y="1574"/>
                  <a:pt x="134" y="1580"/>
                  <a:pt x="134" y="1586"/>
                </a:cubicBezTo>
                <a:cubicBezTo>
                  <a:pt x="133" y="1592"/>
                  <a:pt x="123" y="1604"/>
                  <a:pt x="123" y="1604"/>
                </a:cubicBezTo>
              </a:path>
            </a:pathLst>
          </a:custGeom>
          <a:noFill/>
          <a:ln w="28575">
            <a:solidFill>
              <a:srgbClr val="CC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latin typeface="Times" charset="0"/>
              <a:ea typeface="MS PGothic" pitchFamily="34" charset="-128"/>
            </a:endParaRPr>
          </a:p>
        </p:txBody>
      </p:sp>
      <p:sp>
        <p:nvSpPr>
          <p:cNvPr id="23574" name="Freeform 23"/>
          <p:cNvSpPr>
            <a:spLocks/>
          </p:cNvSpPr>
          <p:nvPr/>
        </p:nvSpPr>
        <p:spPr bwMode="auto">
          <a:xfrm flipH="1" flipV="1">
            <a:off x="3200400" y="3352800"/>
            <a:ext cx="222250" cy="1038225"/>
          </a:xfrm>
          <a:custGeom>
            <a:avLst/>
            <a:gdLst>
              <a:gd name="T0" fmla="*/ 2147483647 w 140"/>
              <a:gd name="T1" fmla="*/ 2147483647 h 1604"/>
              <a:gd name="T2" fmla="*/ 2147483647 w 140"/>
              <a:gd name="T3" fmla="*/ 2147483647 h 1604"/>
              <a:gd name="T4" fmla="*/ 2147483647 w 140"/>
              <a:gd name="T5" fmla="*/ 2147483647 h 1604"/>
              <a:gd name="T6" fmla="*/ 2147483647 w 140"/>
              <a:gd name="T7" fmla="*/ 2147483647 h 1604"/>
              <a:gd name="T8" fmla="*/ 2147483647 w 140"/>
              <a:gd name="T9" fmla="*/ 2147483647 h 1604"/>
              <a:gd name="T10" fmla="*/ 2147483647 w 140"/>
              <a:gd name="T11" fmla="*/ 2147483647 h 1604"/>
              <a:gd name="T12" fmla="*/ 2147483647 w 140"/>
              <a:gd name="T13" fmla="*/ 2147483647 h 1604"/>
              <a:gd name="T14" fmla="*/ 2147483647 w 140"/>
              <a:gd name="T15" fmla="*/ 2147483647 h 1604"/>
              <a:gd name="T16" fmla="*/ 2147483647 w 140"/>
              <a:gd name="T17" fmla="*/ 2147483647 h 1604"/>
              <a:gd name="T18" fmla="*/ 2147483647 w 140"/>
              <a:gd name="T19" fmla="*/ 2147483647 h 1604"/>
              <a:gd name="T20" fmla="*/ 2147483647 w 140"/>
              <a:gd name="T21" fmla="*/ 2147483647 h 1604"/>
              <a:gd name="T22" fmla="*/ 2147483647 w 140"/>
              <a:gd name="T23" fmla="*/ 2147483647 h 1604"/>
              <a:gd name="T24" fmla="*/ 2147483647 w 140"/>
              <a:gd name="T25" fmla="*/ 2147483647 h 1604"/>
              <a:gd name="T26" fmla="*/ 2147483647 w 140"/>
              <a:gd name="T27" fmla="*/ 2147483647 h 1604"/>
              <a:gd name="T28" fmla="*/ 2147483647 w 140"/>
              <a:gd name="T29" fmla="*/ 2147483647 h 1604"/>
              <a:gd name="T30" fmla="*/ 2147483647 w 140"/>
              <a:gd name="T31" fmla="*/ 2147483647 h 1604"/>
              <a:gd name="T32" fmla="*/ 2147483647 w 140"/>
              <a:gd name="T33" fmla="*/ 2147483647 h 1604"/>
              <a:gd name="T34" fmla="*/ 2147483647 w 140"/>
              <a:gd name="T35" fmla="*/ 2147483647 h 1604"/>
              <a:gd name="T36" fmla="*/ 2147483647 w 140"/>
              <a:gd name="T37" fmla="*/ 2147483647 h 1604"/>
              <a:gd name="T38" fmla="*/ 2147483647 w 140"/>
              <a:gd name="T39" fmla="*/ 2147483647 h 1604"/>
              <a:gd name="T40" fmla="*/ 2147483647 w 140"/>
              <a:gd name="T41" fmla="*/ 2147483647 h 160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0"/>
              <a:gd name="T64" fmla="*/ 0 h 1604"/>
              <a:gd name="T65" fmla="*/ 140 w 140"/>
              <a:gd name="T66" fmla="*/ 1604 h 160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0" h="1604">
                <a:moveTo>
                  <a:pt x="51" y="10"/>
                </a:moveTo>
                <a:cubicBezTo>
                  <a:pt x="69" y="12"/>
                  <a:pt x="95" y="0"/>
                  <a:pt x="105" y="16"/>
                </a:cubicBezTo>
                <a:cubicBezTo>
                  <a:pt x="112" y="28"/>
                  <a:pt x="69" y="40"/>
                  <a:pt x="69" y="40"/>
                </a:cubicBezTo>
                <a:cubicBezTo>
                  <a:pt x="61" y="70"/>
                  <a:pt x="47" y="88"/>
                  <a:pt x="21" y="106"/>
                </a:cubicBezTo>
                <a:cubicBezTo>
                  <a:pt x="16" y="162"/>
                  <a:pt x="0" y="222"/>
                  <a:pt x="51" y="261"/>
                </a:cubicBezTo>
                <a:cubicBezTo>
                  <a:pt x="65" y="303"/>
                  <a:pt x="35" y="311"/>
                  <a:pt x="81" y="357"/>
                </a:cubicBezTo>
                <a:cubicBezTo>
                  <a:pt x="88" y="423"/>
                  <a:pt x="89" y="418"/>
                  <a:pt x="140" y="458"/>
                </a:cubicBezTo>
                <a:cubicBezTo>
                  <a:pt x="92" y="495"/>
                  <a:pt x="133" y="451"/>
                  <a:pt x="123" y="512"/>
                </a:cubicBezTo>
                <a:cubicBezTo>
                  <a:pt x="120" y="523"/>
                  <a:pt x="111" y="532"/>
                  <a:pt x="105" y="542"/>
                </a:cubicBezTo>
                <a:cubicBezTo>
                  <a:pt x="111" y="592"/>
                  <a:pt x="103" y="610"/>
                  <a:pt x="81" y="655"/>
                </a:cubicBezTo>
                <a:cubicBezTo>
                  <a:pt x="88" y="697"/>
                  <a:pt x="87" y="699"/>
                  <a:pt x="63" y="733"/>
                </a:cubicBezTo>
                <a:cubicBezTo>
                  <a:pt x="73" y="793"/>
                  <a:pt x="101" y="810"/>
                  <a:pt x="39" y="852"/>
                </a:cubicBezTo>
                <a:cubicBezTo>
                  <a:pt x="42" y="897"/>
                  <a:pt x="43" y="926"/>
                  <a:pt x="57" y="966"/>
                </a:cubicBezTo>
                <a:cubicBezTo>
                  <a:pt x="71" y="1072"/>
                  <a:pt x="69" y="1104"/>
                  <a:pt x="117" y="1186"/>
                </a:cubicBezTo>
                <a:cubicBezTo>
                  <a:pt x="111" y="1246"/>
                  <a:pt x="109" y="1271"/>
                  <a:pt x="134" y="1324"/>
                </a:cubicBezTo>
                <a:cubicBezTo>
                  <a:pt x="105" y="1343"/>
                  <a:pt x="108" y="1361"/>
                  <a:pt x="75" y="1377"/>
                </a:cubicBezTo>
                <a:cubicBezTo>
                  <a:pt x="60" y="1419"/>
                  <a:pt x="70" y="1402"/>
                  <a:pt x="51" y="1431"/>
                </a:cubicBezTo>
                <a:cubicBezTo>
                  <a:pt x="81" y="1506"/>
                  <a:pt x="42" y="1418"/>
                  <a:pt x="81" y="1485"/>
                </a:cubicBezTo>
                <a:cubicBezTo>
                  <a:pt x="97" y="1513"/>
                  <a:pt x="104" y="1544"/>
                  <a:pt x="128" y="1569"/>
                </a:cubicBezTo>
                <a:cubicBezTo>
                  <a:pt x="130" y="1574"/>
                  <a:pt x="134" y="1580"/>
                  <a:pt x="134" y="1586"/>
                </a:cubicBezTo>
                <a:cubicBezTo>
                  <a:pt x="133" y="1592"/>
                  <a:pt x="123" y="1604"/>
                  <a:pt x="123" y="1604"/>
                </a:cubicBezTo>
              </a:path>
            </a:pathLst>
          </a:custGeom>
          <a:noFill/>
          <a:ln w="28575">
            <a:solidFill>
              <a:srgbClr val="CC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latin typeface="Times" charset="0"/>
              <a:ea typeface="MS PGothic" pitchFamily="34" charset="-128"/>
            </a:endParaRPr>
          </a:p>
        </p:txBody>
      </p:sp>
      <p:sp>
        <p:nvSpPr>
          <p:cNvPr id="23575" name="AutoShape 24"/>
          <p:cNvSpPr>
            <a:spLocks noChangeArrowheads="1"/>
          </p:cNvSpPr>
          <p:nvPr/>
        </p:nvSpPr>
        <p:spPr bwMode="auto">
          <a:xfrm>
            <a:off x="2943225" y="4476750"/>
            <a:ext cx="685800" cy="381000"/>
          </a:xfrm>
          <a:prstGeom prst="leftRightArrow">
            <a:avLst>
              <a:gd name="adj1" fmla="val 50000"/>
              <a:gd name="adj2" fmla="val 36000"/>
            </a:avLst>
          </a:prstGeom>
          <a:solidFill>
            <a:srgbClr val="C00000"/>
          </a:solidFill>
          <a:ln>
            <a:noFill/>
          </a:ln>
          <a:extLst/>
        </p:spPr>
        <p:txBody>
          <a:bodyPr wrap="none" anchor="ctr"/>
          <a:lstStyle/>
          <a:p>
            <a:endParaRPr lang="en-US">
              <a:solidFill>
                <a:srgbClr val="000000"/>
              </a:solidFill>
              <a:latin typeface="Times" charset="0"/>
              <a:ea typeface="MS PGothic" pitchFamily="34" charset="-128"/>
            </a:endParaRPr>
          </a:p>
        </p:txBody>
      </p:sp>
      <p:sp>
        <p:nvSpPr>
          <p:cNvPr id="24" name="Text Box 23"/>
          <p:cNvSpPr txBox="1">
            <a:spLocks noChangeArrowheads="1"/>
          </p:cNvSpPr>
          <p:nvPr/>
        </p:nvSpPr>
        <p:spPr bwMode="auto">
          <a:xfrm>
            <a:off x="6306630" y="554415"/>
            <a:ext cx="245364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l" defTabSz="914400" rtl="0" eaLnBrk="0" fontAlgn="base" latinLnBrk="0" hangingPunct="0">
              <a:spcBef>
                <a:spcPts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ourier New" pitchFamily="49" charset="0"/>
                <a:ea typeface="ＭＳ Ｐゴシック" pitchFamily="34" charset="-128"/>
                <a:cs typeface="+mn-cs"/>
              </a:rPr>
              <a:t>x = 41</a:t>
            </a:r>
          </a:p>
          <a:p>
            <a:pPr marL="0" marR="0" lvl="0" indent="0" algn="l" defTabSz="914400" rtl="0" eaLnBrk="0" fontAlgn="base" latinLnBrk="0" hangingPunct="0">
              <a:spcBef>
                <a:spcPts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ourier New" pitchFamily="49" charset="0"/>
                <a:ea typeface="ＭＳ Ｐゴシック" pitchFamily="34" charset="-128"/>
                <a:cs typeface="+mn-cs"/>
              </a:rPr>
              <a:t>y = x + 1</a:t>
            </a:r>
          </a:p>
          <a:p>
            <a:pPr marL="0" marR="0" lvl="0" indent="0" algn="l" defTabSz="914400" rtl="0" eaLnBrk="0" fontAlgn="base" latinLnBrk="0" hangingPunct="0">
              <a:spcBef>
                <a:spcPts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ourier New" pitchFamily="49" charset="0"/>
                <a:ea typeface="ＭＳ Ｐゴシック" pitchFamily="34" charset="-128"/>
                <a:cs typeface="+mn-cs"/>
              </a:rPr>
              <a:t>z = x + </a:t>
            </a:r>
            <a:r>
              <a:rPr kumimoji="0" lang="en-US" sz="2400" b="1" i="0" u="none" strike="noStrike" kern="1200" cap="none" spc="0" normalizeH="0" baseline="0" noProof="0" dirty="0" smtClean="0">
                <a:ln>
                  <a:noFill/>
                </a:ln>
                <a:solidFill>
                  <a:srgbClr val="000000"/>
                </a:solidFill>
                <a:effectLst/>
                <a:uLnTx/>
                <a:uFillTx/>
                <a:latin typeface="Courier New" pitchFamily="49" charset="0"/>
                <a:ea typeface="ＭＳ Ｐゴシック" pitchFamily="34" charset="-128"/>
                <a:cs typeface="+mn-cs"/>
              </a:rPr>
              <a:t>y</a:t>
            </a:r>
          </a:p>
          <a:p>
            <a:pPr>
              <a:spcBef>
                <a:spcPts val="0"/>
              </a:spcBef>
            </a:pPr>
            <a:r>
              <a:rPr lang="en-US" b="1" dirty="0">
                <a:latin typeface="Courier New" pitchFamily="49" charset="0"/>
              </a:rPr>
              <a:t>x = x + </a:t>
            </a:r>
            <a:r>
              <a:rPr lang="en-US" b="1" dirty="0" smtClean="0">
                <a:latin typeface="Courier New" pitchFamily="49" charset="0"/>
              </a:rPr>
              <a:t>y</a:t>
            </a:r>
            <a:endParaRPr lang="en-US" b="1" dirty="0">
              <a:latin typeface="Courier New" pitchFamily="49" charset="0"/>
            </a:endParaRPr>
          </a:p>
        </p:txBody>
      </p:sp>
      <p:sp>
        <p:nvSpPr>
          <p:cNvPr id="26" name="Text Box 11"/>
          <p:cNvSpPr txBox="1">
            <a:spLocks noChangeArrowheads="1"/>
          </p:cNvSpPr>
          <p:nvPr/>
        </p:nvSpPr>
        <p:spPr bwMode="auto">
          <a:xfrm>
            <a:off x="963961" y="2711102"/>
            <a:ext cx="6956648" cy="461665"/>
          </a:xfrm>
          <a:prstGeom prst="rect">
            <a:avLst/>
          </a:prstGeom>
          <a:solidFill>
            <a:schemeClr val="bg1">
              <a:lumMod val="85000"/>
            </a:schemeClr>
          </a:solidFill>
          <a:ln>
            <a:noFill/>
          </a:ln>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dirty="0">
                <a:solidFill>
                  <a:srgbClr val="000000"/>
                </a:solidFill>
                <a:latin typeface="Calibri" panose="020F0502020204030204" pitchFamily="34" charset="0"/>
              </a:rPr>
              <a:t>What's happening </a:t>
            </a:r>
            <a:r>
              <a:rPr lang="en-US" dirty="0" smtClean="0">
                <a:solidFill>
                  <a:srgbClr val="000000"/>
                </a:solidFill>
                <a:latin typeface="Calibri" panose="020F0502020204030204" pitchFamily="34" charset="0"/>
              </a:rPr>
              <a:t>behind the scenes (in memory):</a:t>
            </a:r>
            <a:endParaRPr lang="en-US" dirty="0">
              <a:solidFill>
                <a:srgbClr val="000000"/>
              </a:solidFill>
              <a:latin typeface="Calibri" panose="020F0502020204030204" pitchFamily="34" charset="0"/>
            </a:endParaRPr>
          </a:p>
        </p:txBody>
      </p:sp>
      <p:sp>
        <p:nvSpPr>
          <p:cNvPr id="27" name="AutoShape 7"/>
          <p:cNvSpPr>
            <a:spLocks noChangeArrowheads="1"/>
          </p:cNvSpPr>
          <p:nvPr/>
        </p:nvSpPr>
        <p:spPr bwMode="auto">
          <a:xfrm>
            <a:off x="4087368" y="5321300"/>
            <a:ext cx="1981200" cy="1143000"/>
          </a:xfrm>
          <a:prstGeom prst="cube">
            <a:avLst>
              <a:gd name="adj" fmla="val 29167"/>
            </a:avLst>
          </a:prstGeom>
          <a:solidFill>
            <a:schemeClr val="bg1"/>
          </a:solidFill>
          <a:ln w="19050">
            <a:solidFill>
              <a:srgbClr val="990000"/>
            </a:solidFill>
            <a:miter lim="800000"/>
            <a:headEnd/>
            <a:tailEnd/>
          </a:ln>
        </p:spPr>
        <p:txBody>
          <a:bodyPr wrap="none" anchor="ctr"/>
          <a:lstStyle/>
          <a:p>
            <a:endParaRPr lang="en-US">
              <a:solidFill>
                <a:srgbClr val="000000"/>
              </a:solidFill>
              <a:latin typeface="Times" charset="0"/>
              <a:ea typeface="MS PGothic" pitchFamily="34" charset="-128"/>
            </a:endParaRPr>
          </a:p>
        </p:txBody>
      </p:sp>
      <p:sp>
        <p:nvSpPr>
          <p:cNvPr id="28" name="Rectangle 8"/>
          <p:cNvSpPr>
            <a:spLocks noChangeArrowheads="1"/>
          </p:cNvSpPr>
          <p:nvPr/>
        </p:nvSpPr>
        <p:spPr bwMode="auto">
          <a:xfrm>
            <a:off x="4087368" y="5651500"/>
            <a:ext cx="19050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b="1" dirty="0">
                <a:solidFill>
                  <a:srgbClr val="990000"/>
                </a:solidFill>
                <a:latin typeface="Courier New" pitchFamily="49" charset="0"/>
                <a:ea typeface="MS PGothic" pitchFamily="34" charset="-128"/>
              </a:rPr>
              <a:t>name:</a:t>
            </a:r>
            <a:r>
              <a:rPr lang="en-US" sz="1600" b="1" dirty="0">
                <a:solidFill>
                  <a:srgbClr val="000000"/>
                </a:solidFill>
                <a:latin typeface="Courier New" pitchFamily="49" charset="0"/>
                <a:ea typeface="MS PGothic" pitchFamily="34" charset="-128"/>
              </a:rPr>
              <a:t> </a:t>
            </a:r>
            <a:r>
              <a:rPr lang="en-US" sz="1600" b="1" dirty="0" smtClean="0">
                <a:solidFill>
                  <a:srgbClr val="000000"/>
                </a:solidFill>
                <a:latin typeface="Courier New" pitchFamily="49" charset="0"/>
                <a:ea typeface="MS PGothic" pitchFamily="34" charset="-128"/>
              </a:rPr>
              <a:t>z</a:t>
            </a:r>
            <a:endParaRPr lang="en-US" sz="1600" b="1" dirty="0">
              <a:solidFill>
                <a:srgbClr val="000000"/>
              </a:solidFill>
              <a:latin typeface="Courier New" pitchFamily="49" charset="0"/>
              <a:ea typeface="MS PGothic" pitchFamily="34" charset="-128"/>
            </a:endParaRPr>
          </a:p>
          <a:p>
            <a:r>
              <a:rPr lang="en-US" sz="1600" b="1" dirty="0">
                <a:solidFill>
                  <a:srgbClr val="990000"/>
                </a:solidFill>
                <a:latin typeface="Courier New" pitchFamily="49" charset="0"/>
                <a:ea typeface="MS PGothic" pitchFamily="34" charset="-128"/>
              </a:rPr>
              <a:t>type:</a:t>
            </a:r>
            <a:r>
              <a:rPr lang="en-US" sz="1600" b="1" dirty="0">
                <a:solidFill>
                  <a:srgbClr val="000000"/>
                </a:solidFill>
                <a:latin typeface="Courier New" pitchFamily="49" charset="0"/>
                <a:ea typeface="MS PGothic" pitchFamily="34" charset="-128"/>
              </a:rPr>
              <a:t> </a:t>
            </a:r>
            <a:r>
              <a:rPr lang="en-US" sz="1600" b="1" dirty="0" err="1">
                <a:solidFill>
                  <a:srgbClr val="3333CC"/>
                </a:solidFill>
                <a:latin typeface="Courier New" pitchFamily="49" charset="0"/>
                <a:ea typeface="MS PGothic" pitchFamily="34" charset="-128"/>
              </a:rPr>
              <a:t>int</a:t>
            </a:r>
            <a:endParaRPr lang="en-US" sz="1600" b="1" dirty="0">
              <a:solidFill>
                <a:srgbClr val="3333CC"/>
              </a:solidFill>
              <a:latin typeface="Courier New" pitchFamily="49" charset="0"/>
              <a:ea typeface="MS PGothic" pitchFamily="34" charset="-128"/>
            </a:endParaRPr>
          </a:p>
          <a:p>
            <a:r>
              <a:rPr lang="en-US" sz="1600" b="1" dirty="0">
                <a:solidFill>
                  <a:srgbClr val="990000"/>
                </a:solidFill>
                <a:latin typeface="Courier New" pitchFamily="49" charset="0"/>
                <a:ea typeface="MS PGothic" pitchFamily="34" charset="-128"/>
              </a:rPr>
              <a:t>LOC:</a:t>
            </a:r>
            <a:r>
              <a:rPr lang="en-US" sz="1600" b="1" dirty="0">
                <a:solidFill>
                  <a:srgbClr val="000000"/>
                </a:solidFill>
                <a:latin typeface="Courier New" pitchFamily="49" charset="0"/>
                <a:ea typeface="MS PGothic" pitchFamily="34" charset="-128"/>
              </a:rPr>
              <a:t>  </a:t>
            </a:r>
            <a:r>
              <a:rPr lang="en-US" sz="1600" b="1" dirty="0">
                <a:solidFill>
                  <a:srgbClr val="800080"/>
                </a:solidFill>
                <a:latin typeface="Courier New" pitchFamily="49" charset="0"/>
                <a:ea typeface="MS PGothic" pitchFamily="34" charset="-128"/>
              </a:rPr>
              <a:t>312</a:t>
            </a:r>
          </a:p>
        </p:txBody>
      </p:sp>
      <p:sp>
        <p:nvSpPr>
          <p:cNvPr id="29" name="Text Box 9"/>
          <p:cNvSpPr txBox="1">
            <a:spLocks noChangeArrowheads="1"/>
          </p:cNvSpPr>
          <p:nvPr/>
        </p:nvSpPr>
        <p:spPr bwMode="auto">
          <a:xfrm>
            <a:off x="3858768" y="5270500"/>
            <a:ext cx="2438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b="1" dirty="0" smtClean="0">
                <a:solidFill>
                  <a:srgbClr val="000000"/>
                </a:solidFill>
                <a:latin typeface="Courier New" pitchFamily="49" charset="0"/>
              </a:rPr>
              <a:t>83</a:t>
            </a:r>
            <a:endParaRPr lang="en-US" b="1" dirty="0">
              <a:solidFill>
                <a:srgbClr val="000000"/>
              </a:solidFill>
              <a:latin typeface="Courier New" pitchFamily="49" charset="0"/>
            </a:endParaRPr>
          </a:p>
        </p:txBody>
      </p:sp>
      <p:sp>
        <p:nvSpPr>
          <p:cNvPr id="30" name="AutoShape 18"/>
          <p:cNvSpPr>
            <a:spLocks noChangeArrowheads="1"/>
          </p:cNvSpPr>
          <p:nvPr/>
        </p:nvSpPr>
        <p:spPr bwMode="auto">
          <a:xfrm>
            <a:off x="6403530" y="5303838"/>
            <a:ext cx="1981200" cy="1143000"/>
          </a:xfrm>
          <a:prstGeom prst="cube">
            <a:avLst>
              <a:gd name="adj" fmla="val 29167"/>
            </a:avLst>
          </a:prstGeom>
          <a:solidFill>
            <a:schemeClr val="bg1"/>
          </a:solidFill>
          <a:ln w="19050">
            <a:solidFill>
              <a:srgbClr val="990000"/>
            </a:solidFill>
            <a:miter lim="800000"/>
            <a:headEnd/>
            <a:tailEnd/>
          </a:ln>
        </p:spPr>
        <p:txBody>
          <a:bodyPr wrap="none" anchor="ctr"/>
          <a:lstStyle/>
          <a:p>
            <a:endParaRPr lang="en-US">
              <a:solidFill>
                <a:srgbClr val="000000"/>
              </a:solidFill>
              <a:latin typeface="Times" charset="0"/>
              <a:ea typeface="MS PGothic" pitchFamily="34" charset="-128"/>
            </a:endParaRPr>
          </a:p>
        </p:txBody>
      </p:sp>
      <p:sp>
        <p:nvSpPr>
          <p:cNvPr id="31" name="Rectangle 19"/>
          <p:cNvSpPr>
            <a:spLocks noChangeArrowheads="1"/>
          </p:cNvSpPr>
          <p:nvPr/>
        </p:nvSpPr>
        <p:spPr bwMode="auto">
          <a:xfrm>
            <a:off x="6403530" y="5634038"/>
            <a:ext cx="19050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b="1" dirty="0">
                <a:solidFill>
                  <a:srgbClr val="990000"/>
                </a:solidFill>
                <a:latin typeface="Courier New" pitchFamily="49" charset="0"/>
                <a:ea typeface="MS PGothic" pitchFamily="34" charset="-128"/>
              </a:rPr>
              <a:t>name:</a:t>
            </a:r>
            <a:r>
              <a:rPr lang="en-US" sz="1600" b="1" dirty="0">
                <a:solidFill>
                  <a:srgbClr val="000000"/>
                </a:solidFill>
                <a:latin typeface="Courier New" pitchFamily="49" charset="0"/>
                <a:ea typeface="MS PGothic" pitchFamily="34" charset="-128"/>
              </a:rPr>
              <a:t> </a:t>
            </a:r>
            <a:r>
              <a:rPr lang="en-US" sz="1600" b="1" dirty="0" smtClean="0">
                <a:solidFill>
                  <a:srgbClr val="000000"/>
                </a:solidFill>
                <a:latin typeface="Courier New" pitchFamily="49" charset="0"/>
                <a:ea typeface="MS PGothic" pitchFamily="34" charset="-128"/>
              </a:rPr>
              <a:t>x</a:t>
            </a:r>
            <a:endParaRPr lang="en-US" sz="1600" b="1" dirty="0">
              <a:solidFill>
                <a:srgbClr val="000000"/>
              </a:solidFill>
              <a:latin typeface="Courier New" pitchFamily="49" charset="0"/>
              <a:ea typeface="MS PGothic" pitchFamily="34" charset="-128"/>
            </a:endParaRPr>
          </a:p>
          <a:p>
            <a:r>
              <a:rPr lang="en-US" sz="1600" b="1" dirty="0">
                <a:solidFill>
                  <a:srgbClr val="990000"/>
                </a:solidFill>
                <a:latin typeface="Courier New" pitchFamily="49" charset="0"/>
                <a:ea typeface="MS PGothic" pitchFamily="34" charset="-128"/>
              </a:rPr>
              <a:t>type:</a:t>
            </a:r>
            <a:r>
              <a:rPr lang="en-US" sz="1600" b="1" dirty="0">
                <a:solidFill>
                  <a:srgbClr val="000000"/>
                </a:solidFill>
                <a:latin typeface="Courier New" pitchFamily="49" charset="0"/>
                <a:ea typeface="MS PGothic" pitchFamily="34" charset="-128"/>
              </a:rPr>
              <a:t> </a:t>
            </a:r>
            <a:r>
              <a:rPr lang="en-US" sz="1600" b="1" dirty="0" err="1">
                <a:solidFill>
                  <a:srgbClr val="3333CC"/>
                </a:solidFill>
                <a:latin typeface="Courier New" pitchFamily="49" charset="0"/>
                <a:ea typeface="MS PGothic" pitchFamily="34" charset="-128"/>
              </a:rPr>
              <a:t>int</a:t>
            </a:r>
            <a:endParaRPr lang="en-US" sz="1600" b="1" dirty="0">
              <a:solidFill>
                <a:srgbClr val="3333CC"/>
              </a:solidFill>
              <a:latin typeface="Courier New" pitchFamily="49" charset="0"/>
              <a:ea typeface="MS PGothic" pitchFamily="34" charset="-128"/>
            </a:endParaRPr>
          </a:p>
          <a:p>
            <a:r>
              <a:rPr lang="en-US" sz="1600" b="1" dirty="0">
                <a:solidFill>
                  <a:srgbClr val="990000"/>
                </a:solidFill>
                <a:latin typeface="Courier New" pitchFamily="49" charset="0"/>
                <a:ea typeface="MS PGothic" pitchFamily="34" charset="-128"/>
              </a:rPr>
              <a:t>LOC:</a:t>
            </a:r>
            <a:r>
              <a:rPr lang="en-US" sz="1600" b="1" dirty="0">
                <a:solidFill>
                  <a:srgbClr val="000000"/>
                </a:solidFill>
                <a:latin typeface="Courier New" pitchFamily="49" charset="0"/>
                <a:ea typeface="MS PGothic" pitchFamily="34" charset="-128"/>
              </a:rPr>
              <a:t>  </a:t>
            </a:r>
            <a:r>
              <a:rPr lang="en-US" sz="1600" b="1" dirty="0">
                <a:solidFill>
                  <a:srgbClr val="800080"/>
                </a:solidFill>
                <a:latin typeface="Courier New" pitchFamily="49" charset="0"/>
                <a:ea typeface="MS PGothic" pitchFamily="34" charset="-128"/>
              </a:rPr>
              <a:t>324</a:t>
            </a:r>
          </a:p>
        </p:txBody>
      </p:sp>
      <p:sp>
        <p:nvSpPr>
          <p:cNvPr id="32" name="Text Box 20"/>
          <p:cNvSpPr txBox="1">
            <a:spLocks noChangeArrowheads="1"/>
          </p:cNvSpPr>
          <p:nvPr/>
        </p:nvSpPr>
        <p:spPr bwMode="auto">
          <a:xfrm>
            <a:off x="6174930" y="5253038"/>
            <a:ext cx="2438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b="1" dirty="0" smtClean="0">
                <a:solidFill>
                  <a:srgbClr val="000000"/>
                </a:solidFill>
                <a:latin typeface="Courier New" pitchFamily="49" charset="0"/>
              </a:rPr>
              <a:t>83</a:t>
            </a:r>
            <a:endParaRPr lang="en-US" b="1" dirty="0">
              <a:solidFill>
                <a:srgbClr val="000000"/>
              </a:solidFill>
              <a:latin typeface="Courier New" pitchFamily="49" charset="0"/>
            </a:endParaRPr>
          </a:p>
        </p:txBody>
      </p:sp>
    </p:spTree>
    <p:extLst>
      <p:ext uri="{BB962C8B-B14F-4D97-AF65-F5344CB8AC3E}">
        <p14:creationId xmlns:p14="http://schemas.microsoft.com/office/powerpoint/2010/main" val="19108689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bwMode="auto">
          <a:xfrm>
            <a:off x="5727192" y="5664200"/>
            <a:ext cx="2667000" cy="646113"/>
          </a:xfrm>
          <a:prstGeom prst="roundRect">
            <a:avLst/>
          </a:prstGeom>
          <a:solidFill>
            <a:srgbClr val="CCFFCC"/>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ea typeface="ＭＳ Ｐゴシック" pitchFamily="1" charset="-128"/>
            </a:endParaRPr>
          </a:p>
        </p:txBody>
      </p:sp>
      <p:sp>
        <p:nvSpPr>
          <p:cNvPr id="26626" name="Text Box 2"/>
          <p:cNvSpPr txBox="1">
            <a:spLocks noChangeArrowheads="1"/>
          </p:cNvSpPr>
          <p:nvPr/>
        </p:nvSpPr>
        <p:spPr bwMode="auto">
          <a:xfrm>
            <a:off x="304800" y="284163"/>
            <a:ext cx="81041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3600" dirty="0">
                <a:solidFill>
                  <a:srgbClr val="000000"/>
                </a:solidFill>
                <a:latin typeface="Cambria" pitchFamily="18" charset="0"/>
              </a:rPr>
              <a:t>Are numbers </a:t>
            </a:r>
            <a:r>
              <a:rPr lang="en-US" sz="3600" dirty="0" smtClean="0">
                <a:solidFill>
                  <a:srgbClr val="000000"/>
                </a:solidFill>
                <a:latin typeface="Cambria" pitchFamily="18" charset="0"/>
              </a:rPr>
              <a:t>enough for </a:t>
            </a:r>
            <a:r>
              <a:rPr lang="en-US" sz="3600" b="1" i="1" dirty="0" smtClean="0">
                <a:solidFill>
                  <a:srgbClr val="000000"/>
                </a:solidFill>
                <a:latin typeface="Cambria" pitchFamily="18" charset="0"/>
              </a:rPr>
              <a:t>everything</a:t>
            </a:r>
            <a:r>
              <a:rPr lang="en-US" sz="3600" dirty="0" smtClean="0">
                <a:solidFill>
                  <a:srgbClr val="000000"/>
                </a:solidFill>
                <a:latin typeface="Cambria" pitchFamily="18" charset="0"/>
              </a:rPr>
              <a:t>?</a:t>
            </a:r>
            <a:endParaRPr lang="en-US" sz="3600" dirty="0">
              <a:solidFill>
                <a:srgbClr val="000000"/>
              </a:solidFill>
              <a:latin typeface="Cambria" pitchFamily="18" charset="0"/>
            </a:endParaRPr>
          </a:p>
        </p:txBody>
      </p:sp>
      <p:sp>
        <p:nvSpPr>
          <p:cNvPr id="26627" name="Text Box 3"/>
          <p:cNvSpPr txBox="1">
            <a:spLocks noChangeArrowheads="1"/>
          </p:cNvSpPr>
          <p:nvPr/>
        </p:nvSpPr>
        <p:spPr bwMode="auto">
          <a:xfrm>
            <a:off x="2379663" y="1395413"/>
            <a:ext cx="4495800" cy="738187"/>
          </a:xfrm>
          <a:prstGeom prst="rect">
            <a:avLst/>
          </a:prstGeom>
          <a:solidFill>
            <a:srgbClr val="FFCC99"/>
          </a:solidFill>
          <a:ln>
            <a:noFill/>
          </a:ln>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i="1" dirty="0">
                <a:solidFill>
                  <a:srgbClr val="000000"/>
                </a:solidFill>
                <a:latin typeface="Cambria" pitchFamily="18" charset="0"/>
              </a:rPr>
              <a:t>Yes and no…</a:t>
            </a:r>
            <a:endParaRPr lang="en-US" sz="4200" dirty="0">
              <a:solidFill>
                <a:srgbClr val="000000"/>
              </a:solidFill>
              <a:latin typeface="Cambria" pitchFamily="18" charset="0"/>
            </a:endParaRPr>
          </a:p>
        </p:txBody>
      </p:sp>
      <p:sp>
        <p:nvSpPr>
          <p:cNvPr id="26628" name="Text Box 4"/>
          <p:cNvSpPr txBox="1">
            <a:spLocks noChangeArrowheads="1"/>
          </p:cNvSpPr>
          <p:nvPr/>
        </p:nvSpPr>
        <p:spPr bwMode="auto">
          <a:xfrm>
            <a:off x="603250" y="2901760"/>
            <a:ext cx="75072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3600" dirty="0">
                <a:solidFill>
                  <a:srgbClr val="000000"/>
                </a:solidFill>
                <a:latin typeface="Cambria" pitchFamily="18" charset="0"/>
              </a:rPr>
              <a:t>You need </a:t>
            </a:r>
            <a:r>
              <a:rPr lang="en-US" sz="3600" b="1" i="1" dirty="0">
                <a:solidFill>
                  <a:srgbClr val="0000DF"/>
                </a:solidFill>
                <a:latin typeface="Cambria" pitchFamily="18" charset="0"/>
              </a:rPr>
              <a:t>lists</a:t>
            </a:r>
            <a:r>
              <a:rPr lang="en-US" sz="3600" b="1" i="1" dirty="0">
                <a:solidFill>
                  <a:srgbClr val="000000"/>
                </a:solidFill>
                <a:latin typeface="Cambria" pitchFamily="18" charset="0"/>
              </a:rPr>
              <a:t> </a:t>
            </a:r>
            <a:r>
              <a:rPr lang="en-US" sz="3600" dirty="0">
                <a:solidFill>
                  <a:srgbClr val="000000"/>
                </a:solidFill>
                <a:latin typeface="Cambria" pitchFamily="18" charset="0"/>
              </a:rPr>
              <a:t>of numbers, as well!</a:t>
            </a:r>
          </a:p>
        </p:txBody>
      </p:sp>
      <p:sp>
        <p:nvSpPr>
          <p:cNvPr id="26629" name="Text Box 5"/>
          <p:cNvSpPr txBox="1">
            <a:spLocks noChangeArrowheads="1"/>
          </p:cNvSpPr>
          <p:nvPr/>
        </p:nvSpPr>
        <p:spPr bwMode="auto">
          <a:xfrm>
            <a:off x="1124712" y="3702050"/>
            <a:ext cx="7543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3600" dirty="0">
                <a:solidFill>
                  <a:srgbClr val="000000"/>
                </a:solidFill>
                <a:latin typeface="Cambria" pitchFamily="18" charset="0"/>
              </a:rPr>
              <a:t>and </a:t>
            </a:r>
            <a:r>
              <a:rPr lang="en-US" sz="3600" b="1" i="1" dirty="0">
                <a:solidFill>
                  <a:srgbClr val="008000"/>
                </a:solidFill>
                <a:latin typeface="Cambria" pitchFamily="18" charset="0"/>
              </a:rPr>
              <a:t>strings</a:t>
            </a:r>
            <a:r>
              <a:rPr lang="en-US" sz="3600" b="1" i="1" dirty="0">
                <a:solidFill>
                  <a:srgbClr val="000000"/>
                </a:solidFill>
                <a:latin typeface="Cambria" pitchFamily="18" charset="0"/>
              </a:rPr>
              <a:t> </a:t>
            </a:r>
            <a:r>
              <a:rPr lang="en-US" sz="3600" dirty="0">
                <a:solidFill>
                  <a:srgbClr val="000000"/>
                </a:solidFill>
                <a:latin typeface="Cambria" pitchFamily="18" charset="0"/>
              </a:rPr>
              <a:t>- lists of characters - too.</a:t>
            </a:r>
          </a:p>
        </p:txBody>
      </p:sp>
      <p:sp>
        <p:nvSpPr>
          <p:cNvPr id="26630" name="Rectangle 9"/>
          <p:cNvSpPr>
            <a:spLocks noChangeArrowheads="1"/>
          </p:cNvSpPr>
          <p:nvPr/>
        </p:nvSpPr>
        <p:spPr bwMode="auto">
          <a:xfrm>
            <a:off x="760667" y="5664200"/>
            <a:ext cx="766222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p>
            <a:pPr algn="ctr"/>
            <a:r>
              <a:rPr lang="en-US" sz="3600" dirty="0">
                <a:solidFill>
                  <a:srgbClr val="000000"/>
                </a:solidFill>
                <a:latin typeface="Cambria" pitchFamily="18" charset="0"/>
              </a:rPr>
              <a:t>Both of these are </a:t>
            </a:r>
            <a:r>
              <a:rPr lang="en-US" sz="3600" dirty="0" smtClean="0">
                <a:solidFill>
                  <a:srgbClr val="000000"/>
                </a:solidFill>
                <a:latin typeface="Cambria" pitchFamily="18" charset="0"/>
              </a:rPr>
              <a:t>Python </a:t>
            </a:r>
            <a:r>
              <a:rPr lang="en-US" sz="3600" b="1" i="1" dirty="0" smtClean="0">
                <a:solidFill>
                  <a:srgbClr val="000000"/>
                </a:solidFill>
                <a:latin typeface="Cambria" pitchFamily="18" charset="0"/>
              </a:rPr>
              <a:t> </a:t>
            </a:r>
            <a:r>
              <a:rPr lang="en-US" sz="3600" b="1" i="1" dirty="0">
                <a:solidFill>
                  <a:srgbClr val="000000"/>
                </a:solidFill>
                <a:latin typeface="Cambria" pitchFamily="18" charset="0"/>
              </a:rPr>
              <a:t>sequences…</a:t>
            </a:r>
          </a:p>
        </p:txBody>
      </p:sp>
      <p:sp>
        <p:nvSpPr>
          <p:cNvPr id="26631" name="Right Arrow 3"/>
          <p:cNvSpPr>
            <a:spLocks noChangeArrowheads="1"/>
          </p:cNvSpPr>
          <p:nvPr/>
        </p:nvSpPr>
        <p:spPr bwMode="auto">
          <a:xfrm>
            <a:off x="8534400" y="5872163"/>
            <a:ext cx="304800" cy="228600"/>
          </a:xfrm>
          <a:prstGeom prst="rightArrow">
            <a:avLst>
              <a:gd name="adj1" fmla="val 50000"/>
              <a:gd name="adj2" fmla="val 50000"/>
            </a:avLst>
          </a:prstGeom>
          <a:solidFill>
            <a:srgbClr val="008000"/>
          </a:solidFill>
          <a:ln w="28575" algn="ctr">
            <a:solidFill>
              <a:srgbClr val="008000"/>
            </a:solidFill>
            <a:round/>
            <a:headEnd/>
            <a:tailEnd/>
          </a:ln>
        </p:spPr>
        <p:txBody>
          <a:bodyPr>
            <a:spAutoFit/>
          </a:bodyPr>
          <a:lstStyle/>
          <a:p>
            <a:endParaRPr lang="en-US">
              <a:solidFill>
                <a:srgbClr val="000000"/>
              </a:solidFill>
            </a:endParaRPr>
          </a:p>
        </p:txBody>
      </p:sp>
    </p:spTree>
    <p:extLst>
      <p:ext uri="{BB962C8B-B14F-4D97-AF65-F5344CB8AC3E}">
        <p14:creationId xmlns:p14="http://schemas.microsoft.com/office/powerpoint/2010/main" val="313503663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914400" y="1295400"/>
            <a:ext cx="7162800" cy="1265230"/>
          </a:xfrm>
          <a:prstGeom prst="roundRect">
            <a:avLst/>
          </a:prstGeom>
          <a:solidFill>
            <a:srgbClr val="CCFFCC"/>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28674" name="Text Box 5"/>
          <p:cNvSpPr txBox="1">
            <a:spLocks noChangeArrowheads="1"/>
          </p:cNvSpPr>
          <p:nvPr/>
        </p:nvSpPr>
        <p:spPr bwMode="auto">
          <a:xfrm>
            <a:off x="1447800" y="228600"/>
            <a:ext cx="64135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b="1" dirty="0">
                <a:solidFill>
                  <a:srgbClr val="000000"/>
                </a:solidFill>
                <a:latin typeface="Courier New" pitchFamily="49" charset="0"/>
              </a:rPr>
              <a:t>str</a:t>
            </a:r>
            <a:r>
              <a:rPr lang="en-US" sz="4200" dirty="0">
                <a:solidFill>
                  <a:srgbClr val="000000"/>
                </a:solidFill>
                <a:latin typeface="Cambria" pitchFamily="18" charset="0"/>
              </a:rPr>
              <a:t>ings:  </a:t>
            </a:r>
            <a:r>
              <a:rPr lang="en-US" sz="4200" i="1" dirty="0" smtClean="0">
                <a:solidFill>
                  <a:srgbClr val="000000"/>
                </a:solidFill>
                <a:latin typeface="Cambria" pitchFamily="18" charset="0"/>
              </a:rPr>
              <a:t>textual</a:t>
            </a:r>
            <a:r>
              <a:rPr lang="en-US" sz="4200" dirty="0" smtClean="0">
                <a:solidFill>
                  <a:srgbClr val="000000"/>
                </a:solidFill>
                <a:latin typeface="Cambria" pitchFamily="18" charset="0"/>
              </a:rPr>
              <a:t> </a:t>
            </a:r>
            <a:r>
              <a:rPr lang="en-US" sz="4200" dirty="0">
                <a:solidFill>
                  <a:srgbClr val="000000"/>
                </a:solidFill>
                <a:latin typeface="Cambria" pitchFamily="18" charset="0"/>
              </a:rPr>
              <a:t>data</a:t>
            </a:r>
            <a:endParaRPr lang="en-US" sz="4000" dirty="0">
              <a:solidFill>
                <a:srgbClr val="000000"/>
              </a:solidFill>
              <a:latin typeface="Cambria" pitchFamily="18" charset="0"/>
            </a:endParaRPr>
          </a:p>
        </p:txBody>
      </p:sp>
      <p:sp>
        <p:nvSpPr>
          <p:cNvPr id="28677" name="Text Box 18"/>
          <p:cNvSpPr txBox="1">
            <a:spLocks noChangeArrowheads="1"/>
          </p:cNvSpPr>
          <p:nvPr/>
        </p:nvSpPr>
        <p:spPr bwMode="auto">
          <a:xfrm>
            <a:off x="1138620" y="4897967"/>
            <a:ext cx="12858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dirty="0">
                <a:solidFill>
                  <a:srgbClr val="000000"/>
                </a:solidFill>
                <a:latin typeface="Cambria" pitchFamily="18" charset="0"/>
              </a:rPr>
              <a:t>a</a:t>
            </a:r>
            <a:r>
              <a:rPr lang="en-US" dirty="0" smtClean="0">
                <a:solidFill>
                  <a:srgbClr val="000000"/>
                </a:solidFill>
                <a:latin typeface="Cambria" pitchFamily="18" charset="0"/>
              </a:rPr>
              <a:t>dd!</a:t>
            </a:r>
            <a:endParaRPr lang="en-US" dirty="0">
              <a:solidFill>
                <a:srgbClr val="000000"/>
              </a:solidFill>
              <a:latin typeface="Cambria" pitchFamily="18" charset="0"/>
            </a:endParaRPr>
          </a:p>
        </p:txBody>
      </p:sp>
      <p:sp>
        <p:nvSpPr>
          <p:cNvPr id="37" name="Text Box 9"/>
          <p:cNvSpPr txBox="1">
            <a:spLocks noChangeArrowheads="1"/>
          </p:cNvSpPr>
          <p:nvPr/>
        </p:nvSpPr>
        <p:spPr bwMode="auto">
          <a:xfrm>
            <a:off x="2895600" y="1295400"/>
            <a:ext cx="3886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3600" b="1" dirty="0">
                <a:solidFill>
                  <a:srgbClr val="000000"/>
                </a:solidFill>
                <a:latin typeface="Courier New" pitchFamily="49" charset="0"/>
              </a:rPr>
              <a:t>s</a:t>
            </a:r>
            <a:r>
              <a:rPr lang="en-US" sz="3600" b="1" dirty="0" smtClean="0">
                <a:solidFill>
                  <a:srgbClr val="000000"/>
                </a:solidFill>
                <a:latin typeface="Courier New" pitchFamily="49" charset="0"/>
              </a:rPr>
              <a:t> </a:t>
            </a:r>
            <a:r>
              <a:rPr lang="en-US" sz="3600" b="1" dirty="0">
                <a:solidFill>
                  <a:srgbClr val="000000"/>
                </a:solidFill>
                <a:latin typeface="Courier New" pitchFamily="49" charset="0"/>
              </a:rPr>
              <a:t>= </a:t>
            </a:r>
            <a:r>
              <a:rPr lang="en-US" sz="3600" b="1" dirty="0" smtClean="0">
                <a:solidFill>
                  <a:srgbClr val="008000"/>
                </a:solidFill>
                <a:latin typeface="Courier New" pitchFamily="49" charset="0"/>
              </a:rPr>
              <a:t>'</a:t>
            </a:r>
            <a:r>
              <a:rPr lang="en-US" sz="3600" b="1" dirty="0" err="1" smtClean="0">
                <a:solidFill>
                  <a:srgbClr val="008000"/>
                </a:solidFill>
                <a:latin typeface="Courier New" pitchFamily="49" charset="0"/>
              </a:rPr>
              <a:t>scripps</a:t>
            </a:r>
            <a:r>
              <a:rPr lang="en-US" sz="3600" b="1" dirty="0" smtClean="0">
                <a:solidFill>
                  <a:srgbClr val="008000"/>
                </a:solidFill>
                <a:latin typeface="Courier New" pitchFamily="49" charset="0"/>
              </a:rPr>
              <a:t>'</a:t>
            </a:r>
            <a:endParaRPr lang="en-US" sz="3600" b="1" dirty="0">
              <a:solidFill>
                <a:srgbClr val="008000"/>
              </a:solidFill>
              <a:latin typeface="Courier New" pitchFamily="49" charset="0"/>
            </a:endParaRPr>
          </a:p>
        </p:txBody>
      </p:sp>
      <p:sp>
        <p:nvSpPr>
          <p:cNvPr id="57" name="Text Box 9"/>
          <p:cNvSpPr txBox="1">
            <a:spLocks noChangeArrowheads="1"/>
          </p:cNvSpPr>
          <p:nvPr/>
        </p:nvSpPr>
        <p:spPr bwMode="auto">
          <a:xfrm>
            <a:off x="2895600" y="1914299"/>
            <a:ext cx="3886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3600" b="1" dirty="0" smtClean="0">
                <a:solidFill>
                  <a:srgbClr val="000000"/>
                </a:solidFill>
                <a:latin typeface="Courier New" pitchFamily="49" charset="0"/>
              </a:rPr>
              <a:t>c </a:t>
            </a:r>
            <a:r>
              <a:rPr lang="en-US" sz="3600" b="1" dirty="0">
                <a:solidFill>
                  <a:srgbClr val="000000"/>
                </a:solidFill>
                <a:latin typeface="Courier New" pitchFamily="49" charset="0"/>
              </a:rPr>
              <a:t>= </a:t>
            </a:r>
            <a:r>
              <a:rPr lang="en-US" sz="3600" b="1" dirty="0" smtClean="0">
                <a:solidFill>
                  <a:srgbClr val="008000"/>
                </a:solidFill>
                <a:latin typeface="Courier New" pitchFamily="49" charset="0"/>
              </a:rPr>
              <a:t>'college'</a:t>
            </a:r>
            <a:endParaRPr lang="en-US" sz="3600" b="1" dirty="0">
              <a:solidFill>
                <a:srgbClr val="008000"/>
              </a:solidFill>
              <a:latin typeface="Courier New" pitchFamily="49" charset="0"/>
            </a:endParaRPr>
          </a:p>
        </p:txBody>
      </p:sp>
      <p:sp>
        <p:nvSpPr>
          <p:cNvPr id="58" name="Text Box 18"/>
          <p:cNvSpPr txBox="1">
            <a:spLocks noChangeArrowheads="1"/>
          </p:cNvSpPr>
          <p:nvPr/>
        </p:nvSpPr>
        <p:spPr bwMode="auto">
          <a:xfrm>
            <a:off x="921831" y="2968031"/>
            <a:ext cx="15026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dirty="0">
                <a:solidFill>
                  <a:srgbClr val="000000"/>
                </a:solidFill>
                <a:latin typeface="Cambria" pitchFamily="18" charset="0"/>
              </a:rPr>
              <a:t>t</a:t>
            </a:r>
            <a:r>
              <a:rPr lang="en-US" dirty="0" smtClean="0">
                <a:solidFill>
                  <a:srgbClr val="000000"/>
                </a:solidFill>
                <a:latin typeface="Cambria" pitchFamily="18" charset="0"/>
              </a:rPr>
              <a:t>ype...</a:t>
            </a:r>
            <a:endParaRPr lang="en-US" dirty="0">
              <a:solidFill>
                <a:srgbClr val="000000"/>
              </a:solidFill>
              <a:latin typeface="Cambria" pitchFamily="18" charset="0"/>
            </a:endParaRPr>
          </a:p>
        </p:txBody>
      </p:sp>
      <p:sp>
        <p:nvSpPr>
          <p:cNvPr id="59" name="Text Box 18"/>
          <p:cNvSpPr txBox="1">
            <a:spLocks noChangeArrowheads="1"/>
          </p:cNvSpPr>
          <p:nvPr/>
        </p:nvSpPr>
        <p:spPr bwMode="auto">
          <a:xfrm>
            <a:off x="381000" y="5862935"/>
            <a:ext cx="20434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dirty="0">
                <a:solidFill>
                  <a:srgbClr val="000000"/>
                </a:solidFill>
                <a:latin typeface="Cambria" pitchFamily="18" charset="0"/>
              </a:rPr>
              <a:t>m</a:t>
            </a:r>
            <a:r>
              <a:rPr lang="en-US" dirty="0" smtClean="0">
                <a:solidFill>
                  <a:srgbClr val="000000"/>
                </a:solidFill>
                <a:latin typeface="Cambria" pitchFamily="18" charset="0"/>
              </a:rPr>
              <a:t>ultiply!!</a:t>
            </a:r>
            <a:endParaRPr lang="en-US" dirty="0">
              <a:solidFill>
                <a:srgbClr val="000000"/>
              </a:solidFill>
              <a:latin typeface="Cambria" pitchFamily="18" charset="0"/>
            </a:endParaRPr>
          </a:p>
        </p:txBody>
      </p:sp>
      <p:sp>
        <p:nvSpPr>
          <p:cNvPr id="60" name="Text Box 18"/>
          <p:cNvSpPr txBox="1">
            <a:spLocks noChangeArrowheads="1"/>
          </p:cNvSpPr>
          <p:nvPr/>
        </p:nvSpPr>
        <p:spPr bwMode="auto">
          <a:xfrm>
            <a:off x="381000" y="3932999"/>
            <a:ext cx="20434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dirty="0" err="1" smtClean="0">
                <a:solidFill>
                  <a:srgbClr val="000000"/>
                </a:solidFill>
                <a:latin typeface="Cambria" pitchFamily="18" charset="0"/>
              </a:rPr>
              <a:t>len</a:t>
            </a:r>
            <a:endParaRPr lang="en-US" dirty="0">
              <a:solidFill>
                <a:srgbClr val="000000"/>
              </a:solidFill>
              <a:latin typeface="Cambria" pitchFamily="18" charset="0"/>
            </a:endParaRPr>
          </a:p>
        </p:txBody>
      </p:sp>
      <p:sp>
        <p:nvSpPr>
          <p:cNvPr id="61" name="Text Box 9"/>
          <p:cNvSpPr txBox="1">
            <a:spLocks noChangeArrowheads="1"/>
          </p:cNvSpPr>
          <p:nvPr/>
        </p:nvSpPr>
        <p:spPr bwMode="auto">
          <a:xfrm>
            <a:off x="2895600" y="2875697"/>
            <a:ext cx="3886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3600" b="1" dirty="0" smtClean="0">
                <a:solidFill>
                  <a:srgbClr val="000000"/>
                </a:solidFill>
                <a:latin typeface="Courier New" pitchFamily="49" charset="0"/>
              </a:rPr>
              <a:t>type(s)</a:t>
            </a:r>
            <a:endParaRPr lang="en-US" sz="3600" b="1" dirty="0">
              <a:solidFill>
                <a:srgbClr val="008000"/>
              </a:solidFill>
              <a:latin typeface="Courier New" pitchFamily="49" charset="0"/>
            </a:endParaRPr>
          </a:p>
        </p:txBody>
      </p:sp>
      <p:sp>
        <p:nvSpPr>
          <p:cNvPr id="62" name="Text Box 9"/>
          <p:cNvSpPr txBox="1">
            <a:spLocks noChangeArrowheads="1"/>
          </p:cNvSpPr>
          <p:nvPr/>
        </p:nvSpPr>
        <p:spPr bwMode="auto">
          <a:xfrm>
            <a:off x="2895600" y="3837095"/>
            <a:ext cx="3886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3600" b="1" dirty="0" err="1" smtClean="0">
                <a:solidFill>
                  <a:srgbClr val="000000"/>
                </a:solidFill>
                <a:latin typeface="Courier New" pitchFamily="49" charset="0"/>
              </a:rPr>
              <a:t>len</a:t>
            </a:r>
            <a:r>
              <a:rPr lang="en-US" sz="3600" b="1" dirty="0" smtClean="0">
                <a:solidFill>
                  <a:srgbClr val="000000"/>
                </a:solidFill>
                <a:latin typeface="Courier New" pitchFamily="49" charset="0"/>
              </a:rPr>
              <a:t>(s)</a:t>
            </a:r>
            <a:endParaRPr lang="en-US" sz="3600" b="1" dirty="0">
              <a:solidFill>
                <a:srgbClr val="008000"/>
              </a:solidFill>
              <a:latin typeface="Courier New" pitchFamily="49" charset="0"/>
            </a:endParaRPr>
          </a:p>
        </p:txBody>
      </p:sp>
      <p:sp>
        <p:nvSpPr>
          <p:cNvPr id="63" name="Text Box 9"/>
          <p:cNvSpPr txBox="1">
            <a:spLocks noChangeArrowheads="1"/>
          </p:cNvSpPr>
          <p:nvPr/>
        </p:nvSpPr>
        <p:spPr bwMode="auto">
          <a:xfrm>
            <a:off x="2895600" y="4805633"/>
            <a:ext cx="3886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3600" b="1" dirty="0" smtClean="0">
                <a:solidFill>
                  <a:srgbClr val="000000"/>
                </a:solidFill>
                <a:latin typeface="Courier New" pitchFamily="49" charset="0"/>
              </a:rPr>
              <a:t>s + c</a:t>
            </a:r>
            <a:endParaRPr lang="en-US" sz="3600" b="1" dirty="0">
              <a:solidFill>
                <a:srgbClr val="008000"/>
              </a:solidFill>
              <a:latin typeface="Courier New" pitchFamily="49" charset="0"/>
            </a:endParaRPr>
          </a:p>
        </p:txBody>
      </p:sp>
      <p:sp>
        <p:nvSpPr>
          <p:cNvPr id="64" name="Text Box 9"/>
          <p:cNvSpPr txBox="1">
            <a:spLocks noChangeArrowheads="1"/>
          </p:cNvSpPr>
          <p:nvPr/>
        </p:nvSpPr>
        <p:spPr bwMode="auto">
          <a:xfrm>
            <a:off x="2895600" y="5774171"/>
            <a:ext cx="3886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3600" b="1" dirty="0" smtClean="0">
                <a:solidFill>
                  <a:srgbClr val="000000"/>
                </a:solidFill>
                <a:latin typeface="Courier New" pitchFamily="49" charset="0"/>
              </a:rPr>
              <a:t>2*s + 3*c</a:t>
            </a:r>
            <a:endParaRPr lang="en-US" sz="3600" b="1" dirty="0">
              <a:solidFill>
                <a:srgbClr val="008000"/>
              </a:solidFill>
              <a:latin typeface="Courier New" pitchFamily="49" charset="0"/>
            </a:endParaRPr>
          </a:p>
        </p:txBody>
      </p:sp>
      <p:sp>
        <p:nvSpPr>
          <p:cNvPr id="66" name="Text Box 18"/>
          <p:cNvSpPr txBox="1">
            <a:spLocks noChangeArrowheads="1"/>
          </p:cNvSpPr>
          <p:nvPr/>
        </p:nvSpPr>
        <p:spPr bwMode="auto">
          <a:xfrm>
            <a:off x="921831" y="1697182"/>
            <a:ext cx="15026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dirty="0" smtClean="0">
                <a:solidFill>
                  <a:srgbClr val="000000"/>
                </a:solidFill>
                <a:latin typeface="Cambria" pitchFamily="18" charset="0"/>
              </a:rPr>
              <a:t>strings</a:t>
            </a:r>
            <a:endParaRPr lang="en-US" dirty="0">
              <a:solidFill>
                <a:srgbClr val="000000"/>
              </a:solidFill>
              <a:latin typeface="Cambria" pitchFamily="18" charset="0"/>
            </a:endParaRPr>
          </a:p>
        </p:txBody>
      </p:sp>
    </p:spTree>
    <p:extLst>
      <p:ext uri="{BB962C8B-B14F-4D97-AF65-F5344CB8AC3E}">
        <p14:creationId xmlns:p14="http://schemas.microsoft.com/office/powerpoint/2010/main" val="134514413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9" name="Text Box 35"/>
          <p:cNvSpPr txBox="1">
            <a:spLocks noChangeArrowheads="1"/>
          </p:cNvSpPr>
          <p:nvPr/>
        </p:nvSpPr>
        <p:spPr bwMode="auto">
          <a:xfrm>
            <a:off x="838200" y="6096000"/>
            <a:ext cx="1676400" cy="244475"/>
          </a:xfrm>
          <a:prstGeom prst="rect">
            <a:avLst/>
          </a:prstGeom>
          <a:solidFill>
            <a:schemeClr val="bg1"/>
          </a:solidFill>
          <a:ln>
            <a:noFill/>
          </a:ln>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000" dirty="0">
                <a:solidFill>
                  <a:srgbClr val="067B0E"/>
                </a:solidFill>
                <a:latin typeface="Cambria" pitchFamily="18" charset="0"/>
              </a:rPr>
              <a:t>What did you say!?!</a:t>
            </a:r>
          </a:p>
        </p:txBody>
      </p:sp>
      <p:sp>
        <p:nvSpPr>
          <p:cNvPr id="28675" name="Text Box 16"/>
          <p:cNvSpPr txBox="1">
            <a:spLocks noChangeArrowheads="1"/>
          </p:cNvSpPr>
          <p:nvPr/>
        </p:nvSpPr>
        <p:spPr bwMode="auto">
          <a:xfrm>
            <a:off x="3124200" y="1307199"/>
            <a:ext cx="42068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3600" b="1" dirty="0">
                <a:latin typeface="Courier New" pitchFamily="49" charset="0"/>
              </a:rPr>
              <a:t>s1 = </a:t>
            </a:r>
            <a:r>
              <a:rPr lang="en-US" sz="3600" b="1" dirty="0">
                <a:solidFill>
                  <a:srgbClr val="067B0E"/>
                </a:solidFill>
                <a:latin typeface="Courier New" pitchFamily="49" charset="0"/>
              </a:rPr>
              <a:t>'ha'</a:t>
            </a:r>
          </a:p>
        </p:txBody>
      </p:sp>
      <p:sp>
        <p:nvSpPr>
          <p:cNvPr id="28676" name="Text Box 17"/>
          <p:cNvSpPr txBox="1">
            <a:spLocks noChangeArrowheads="1"/>
          </p:cNvSpPr>
          <p:nvPr/>
        </p:nvSpPr>
        <p:spPr bwMode="auto">
          <a:xfrm>
            <a:off x="3124200" y="2057245"/>
            <a:ext cx="268772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3600" b="1" dirty="0">
                <a:latin typeface="Courier New" pitchFamily="49" charset="0"/>
              </a:rPr>
              <a:t>s2 = </a:t>
            </a:r>
            <a:r>
              <a:rPr lang="en-US" sz="3600" b="1" dirty="0">
                <a:solidFill>
                  <a:srgbClr val="067B0E"/>
                </a:solidFill>
                <a:latin typeface="Courier New" pitchFamily="49" charset="0"/>
              </a:rPr>
              <a:t>'t'</a:t>
            </a:r>
          </a:p>
        </p:txBody>
      </p:sp>
      <p:sp>
        <p:nvSpPr>
          <p:cNvPr id="28677" name="Text Box 18"/>
          <p:cNvSpPr txBox="1">
            <a:spLocks noChangeArrowheads="1"/>
          </p:cNvSpPr>
          <p:nvPr/>
        </p:nvSpPr>
        <p:spPr bwMode="auto">
          <a:xfrm>
            <a:off x="1049651" y="1639056"/>
            <a:ext cx="48130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4000" dirty="0" smtClean="0">
                <a:solidFill>
                  <a:srgbClr val="000000"/>
                </a:solidFill>
                <a:latin typeface="Cambria" pitchFamily="18" charset="0"/>
              </a:rPr>
              <a:t>Given</a:t>
            </a:r>
            <a:endParaRPr lang="en-US" sz="4000" dirty="0">
              <a:solidFill>
                <a:srgbClr val="000000"/>
              </a:solidFill>
              <a:latin typeface="Cambria" pitchFamily="18" charset="0"/>
            </a:endParaRPr>
          </a:p>
        </p:txBody>
      </p:sp>
      <p:grpSp>
        <p:nvGrpSpPr>
          <p:cNvPr id="28678" name="Group 21"/>
          <p:cNvGrpSpPr>
            <a:grpSpLocks/>
          </p:cNvGrpSpPr>
          <p:nvPr/>
        </p:nvGrpSpPr>
        <p:grpSpPr bwMode="auto">
          <a:xfrm>
            <a:off x="1983873" y="6192842"/>
            <a:ext cx="425450" cy="428625"/>
            <a:chOff x="2928" y="1051"/>
            <a:chExt cx="840" cy="957"/>
          </a:xfrm>
        </p:grpSpPr>
        <p:sp>
          <p:nvSpPr>
            <p:cNvPr id="28696" name="Freeform 22"/>
            <p:cNvSpPr>
              <a:spLocks/>
            </p:cNvSpPr>
            <p:nvPr/>
          </p:nvSpPr>
          <p:spPr bwMode="auto">
            <a:xfrm>
              <a:off x="2928" y="1759"/>
              <a:ext cx="810" cy="249"/>
            </a:xfrm>
            <a:custGeom>
              <a:avLst/>
              <a:gdLst>
                <a:gd name="T0" fmla="*/ 4 w 1048"/>
                <a:gd name="T1" fmla="*/ 21 h 250"/>
                <a:gd name="T2" fmla="*/ 7 w 1048"/>
                <a:gd name="T3" fmla="*/ 83 h 250"/>
                <a:gd name="T4" fmla="*/ 7 w 1048"/>
                <a:gd name="T5" fmla="*/ 111 h 250"/>
                <a:gd name="T6" fmla="*/ 8 w 1048"/>
                <a:gd name="T7" fmla="*/ 125 h 250"/>
                <a:gd name="T8" fmla="*/ 8 w 1048"/>
                <a:gd name="T9" fmla="*/ 160 h 250"/>
                <a:gd name="T10" fmla="*/ 5 w 1048"/>
                <a:gd name="T11" fmla="*/ 229 h 250"/>
                <a:gd name="T12" fmla="*/ 2 w 1048"/>
                <a:gd name="T13" fmla="*/ 209 h 250"/>
                <a:gd name="T14" fmla="*/ 0 w 1048"/>
                <a:gd name="T15" fmla="*/ 188 h 250"/>
                <a:gd name="T16" fmla="*/ 2 w 1048"/>
                <a:gd name="T17" fmla="*/ 154 h 250"/>
                <a:gd name="T18" fmla="*/ 2 w 1048"/>
                <a:gd name="T19" fmla="*/ 125 h 250"/>
                <a:gd name="T20" fmla="*/ 2 w 1048"/>
                <a:gd name="T21" fmla="*/ 76 h 250"/>
                <a:gd name="T22" fmla="*/ 2 w 1048"/>
                <a:gd name="T23" fmla="*/ 55 h 250"/>
                <a:gd name="T24" fmla="*/ 2 w 1048"/>
                <a:gd name="T25" fmla="*/ 28 h 250"/>
                <a:gd name="T26" fmla="*/ 3 w 1048"/>
                <a:gd name="T27" fmla="*/ 14 h 250"/>
                <a:gd name="T28" fmla="*/ 4 w 1048"/>
                <a:gd name="T29" fmla="*/ 28 h 250"/>
                <a:gd name="T30" fmla="*/ 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28697" name="Oval 23"/>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solidFill>
                  <a:srgbClr val="000000"/>
                </a:solidFill>
              </a:endParaRPr>
            </a:p>
          </p:txBody>
        </p:sp>
        <p:sp>
          <p:nvSpPr>
            <p:cNvPr id="28698" name="Oval 24"/>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8699" name="Oval 25"/>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8700" name="Oval 26"/>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8701" name="Oval 27"/>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8702" name="Oval 28"/>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8703" name="Oval 29"/>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8704" name="AutoShape 30"/>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solidFill>
                  <a:srgbClr val="000000"/>
                </a:solidFill>
              </a:endParaRPr>
            </a:p>
          </p:txBody>
        </p:sp>
        <p:sp>
          <p:nvSpPr>
            <p:cNvPr id="28705" name="Freeform 31"/>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28706" name="Freeform 32"/>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28707" name="Freeform 33"/>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28708" name="Freeform 34"/>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sp>
        <p:nvSpPr>
          <p:cNvPr id="28680" name="Text Box 36"/>
          <p:cNvSpPr txBox="1">
            <a:spLocks noChangeArrowheads="1"/>
          </p:cNvSpPr>
          <p:nvPr/>
        </p:nvSpPr>
        <p:spPr bwMode="auto">
          <a:xfrm>
            <a:off x="2743200" y="3773269"/>
            <a:ext cx="268772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3600" b="1" dirty="0">
                <a:solidFill>
                  <a:srgbClr val="067B0E"/>
                </a:solidFill>
                <a:latin typeface="Courier New" pitchFamily="49" charset="0"/>
              </a:rPr>
              <a:t>s1 + s2</a:t>
            </a:r>
          </a:p>
        </p:txBody>
      </p:sp>
      <p:sp>
        <p:nvSpPr>
          <p:cNvPr id="28681" name="Text Box 37"/>
          <p:cNvSpPr txBox="1">
            <a:spLocks noChangeArrowheads="1"/>
          </p:cNvSpPr>
          <p:nvPr/>
        </p:nvSpPr>
        <p:spPr bwMode="auto">
          <a:xfrm>
            <a:off x="2743200" y="5144869"/>
            <a:ext cx="680720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3600" b="1" dirty="0">
                <a:solidFill>
                  <a:srgbClr val="067B0E"/>
                </a:solidFill>
                <a:latin typeface="Courier New" pitchFamily="49" charset="0"/>
              </a:rPr>
              <a:t>2*s1 + s2 + 2*(s1+s2)</a:t>
            </a:r>
          </a:p>
        </p:txBody>
      </p:sp>
      <p:sp>
        <p:nvSpPr>
          <p:cNvPr id="28682" name="Rectangle 38"/>
          <p:cNvSpPr>
            <a:spLocks noChangeArrowheads="1"/>
          </p:cNvSpPr>
          <p:nvPr/>
        </p:nvSpPr>
        <p:spPr bwMode="auto">
          <a:xfrm>
            <a:off x="329184" y="3699522"/>
            <a:ext cx="351666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50000"/>
              </a:spcBef>
            </a:pPr>
            <a:r>
              <a:rPr lang="en-US" sz="4000" dirty="0">
                <a:solidFill>
                  <a:srgbClr val="000000"/>
                </a:solidFill>
                <a:latin typeface="Cambria" pitchFamily="18" charset="0"/>
              </a:rPr>
              <a:t>What are </a:t>
            </a:r>
          </a:p>
        </p:txBody>
      </p:sp>
      <p:sp>
        <p:nvSpPr>
          <p:cNvPr id="28683" name="AutoShape 39"/>
          <p:cNvSpPr>
            <a:spLocks/>
          </p:cNvSpPr>
          <p:nvPr/>
        </p:nvSpPr>
        <p:spPr bwMode="auto">
          <a:xfrm>
            <a:off x="2652511" y="1433598"/>
            <a:ext cx="281190" cy="1245785"/>
          </a:xfrm>
          <a:prstGeom prst="leftBrace">
            <a:avLst>
              <a:gd name="adj1" fmla="val 41386"/>
              <a:gd name="adj2" fmla="val 5000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4000">
              <a:solidFill>
                <a:srgbClr val="000000"/>
              </a:solidFill>
            </a:endParaRPr>
          </a:p>
        </p:txBody>
      </p:sp>
      <p:sp>
        <p:nvSpPr>
          <p:cNvPr id="29" name="Text Box 5"/>
          <p:cNvSpPr txBox="1">
            <a:spLocks noChangeArrowheads="1"/>
          </p:cNvSpPr>
          <p:nvPr/>
        </p:nvSpPr>
        <p:spPr bwMode="auto">
          <a:xfrm>
            <a:off x="1447800" y="228600"/>
            <a:ext cx="64135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b="1" dirty="0">
                <a:solidFill>
                  <a:srgbClr val="000000"/>
                </a:solidFill>
                <a:latin typeface="Courier New" pitchFamily="49" charset="0"/>
              </a:rPr>
              <a:t>str</a:t>
            </a:r>
            <a:r>
              <a:rPr lang="en-US" sz="4200" dirty="0">
                <a:solidFill>
                  <a:srgbClr val="000000"/>
                </a:solidFill>
                <a:latin typeface="Cambria" pitchFamily="18" charset="0"/>
              </a:rPr>
              <a:t>ings:  </a:t>
            </a:r>
            <a:r>
              <a:rPr lang="en-US" sz="4200" i="1" dirty="0" smtClean="0">
                <a:solidFill>
                  <a:srgbClr val="000000"/>
                </a:solidFill>
                <a:latin typeface="Cambria" pitchFamily="18" charset="0"/>
              </a:rPr>
              <a:t>textual</a:t>
            </a:r>
            <a:r>
              <a:rPr lang="en-US" sz="4200" dirty="0" smtClean="0">
                <a:solidFill>
                  <a:srgbClr val="000000"/>
                </a:solidFill>
                <a:latin typeface="Cambria" pitchFamily="18" charset="0"/>
              </a:rPr>
              <a:t> </a:t>
            </a:r>
            <a:r>
              <a:rPr lang="en-US" sz="4200" dirty="0">
                <a:solidFill>
                  <a:srgbClr val="000000"/>
                </a:solidFill>
                <a:latin typeface="Cambria" pitchFamily="18" charset="0"/>
              </a:rPr>
              <a:t>data</a:t>
            </a:r>
            <a:endParaRPr lang="en-US" sz="4000" dirty="0">
              <a:solidFill>
                <a:srgbClr val="000000"/>
              </a:solidFill>
              <a:latin typeface="Cambria" pitchFamily="18" charset="0"/>
            </a:endParaRPr>
          </a:p>
        </p:txBody>
      </p:sp>
    </p:spTree>
    <p:extLst>
      <p:ext uri="{BB962C8B-B14F-4D97-AF65-F5344CB8AC3E}">
        <p14:creationId xmlns:p14="http://schemas.microsoft.com/office/powerpoint/2010/main" val="149238148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84"/>
          <p:cNvSpPr/>
          <p:nvPr/>
        </p:nvSpPr>
        <p:spPr>
          <a:xfrm>
            <a:off x="293688" y="204788"/>
            <a:ext cx="4503737" cy="584200"/>
          </a:xfrm>
          <a:prstGeom prst="rect">
            <a:avLst/>
          </a:prstGeom>
          <a:solidFill>
            <a:srgbClr val="FFFFFF"/>
          </a:solidFill>
        </p:spPr>
        <p:txBody>
          <a:bodyPr wrap="none">
            <a:spAutoFit/>
          </a:bodyPr>
          <a:lstStyle/>
          <a:p>
            <a:pPr defTabSz="457200" eaLnBrk="1" fontAlgn="auto" hangingPunct="1">
              <a:spcBef>
                <a:spcPts val="0"/>
              </a:spcBef>
              <a:spcAft>
                <a:spcPts val="0"/>
              </a:spcAft>
              <a:defRPr/>
            </a:pPr>
            <a:r>
              <a:rPr lang="en-US" sz="3200" dirty="0">
                <a:solidFill>
                  <a:prstClr val="black"/>
                </a:solidFill>
                <a:latin typeface="Cambria" pitchFamily="18" charset="0"/>
                <a:ea typeface="ＭＳ Ｐゴシック"/>
              </a:rPr>
              <a:t>Data, data everywhere… </a:t>
            </a:r>
          </a:p>
        </p:txBody>
      </p:sp>
      <p:sp>
        <p:nvSpPr>
          <p:cNvPr id="6147" name="Rectangle 7"/>
          <p:cNvSpPr>
            <a:spLocks noChangeArrowheads="1"/>
          </p:cNvSpPr>
          <p:nvPr/>
        </p:nvSpPr>
        <p:spPr bwMode="auto">
          <a:xfrm>
            <a:off x="1828800" y="1600200"/>
            <a:ext cx="5413375"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21600" dirty="0">
                <a:solidFill>
                  <a:srgbClr val="FF9900"/>
                </a:solidFill>
                <a:latin typeface="Times New Roman" pitchFamily="18" charset="0"/>
                <a:cs typeface="Times New Roman" pitchFamily="18" charset="0"/>
              </a:rPr>
              <a:t>Data</a:t>
            </a:r>
          </a:p>
        </p:txBody>
      </p:sp>
      <p:sp>
        <p:nvSpPr>
          <p:cNvPr id="4" name="Rectangle 3"/>
          <p:cNvSpPr/>
          <p:nvPr/>
        </p:nvSpPr>
        <p:spPr>
          <a:xfrm>
            <a:off x="4535487" y="6019800"/>
            <a:ext cx="4503737" cy="584200"/>
          </a:xfrm>
          <a:prstGeom prst="rect">
            <a:avLst/>
          </a:prstGeom>
          <a:solidFill>
            <a:srgbClr val="FFFFFF"/>
          </a:solidFill>
        </p:spPr>
        <p:txBody>
          <a:bodyPr wrap="none">
            <a:spAutoFit/>
          </a:bodyPr>
          <a:lstStyle/>
          <a:p>
            <a:pPr defTabSz="457200" eaLnBrk="1" fontAlgn="auto" hangingPunct="1">
              <a:spcBef>
                <a:spcPts val="0"/>
              </a:spcBef>
              <a:spcAft>
                <a:spcPts val="0"/>
              </a:spcAft>
              <a:defRPr/>
            </a:pPr>
            <a:r>
              <a:rPr lang="en-US" sz="3200" dirty="0">
                <a:solidFill>
                  <a:prstClr val="black"/>
                </a:solidFill>
                <a:latin typeface="Cambria" pitchFamily="18" charset="0"/>
                <a:ea typeface="ＭＳ Ｐゴシック"/>
              </a:rPr>
              <a:t>Data, data everywhere… </a:t>
            </a:r>
          </a:p>
        </p:txBody>
      </p:sp>
    </p:spTree>
    <p:extLst>
      <p:ext uri="{BB962C8B-B14F-4D97-AF65-F5344CB8AC3E}">
        <p14:creationId xmlns:p14="http://schemas.microsoft.com/office/powerpoint/2010/main" val="408198688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9" name="Straight Connector 58"/>
          <p:cNvCxnSpPr/>
          <p:nvPr/>
        </p:nvCxnSpPr>
        <p:spPr>
          <a:xfrm flipV="1">
            <a:off x="1965325" y="1547040"/>
            <a:ext cx="6351524" cy="1713685"/>
          </a:xfrm>
          <a:prstGeom prst="line">
            <a:avLst/>
          </a:prstGeom>
          <a:ln w="28575"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1776413" y="4184650"/>
            <a:ext cx="6564312" cy="0"/>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1776413" y="3575050"/>
            <a:ext cx="6564312" cy="0"/>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776413" y="3649663"/>
            <a:ext cx="6564312" cy="0"/>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1776413" y="3713163"/>
            <a:ext cx="6564312" cy="0"/>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1776413" y="4017963"/>
            <a:ext cx="6564312" cy="0"/>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1776413" y="3806825"/>
            <a:ext cx="6564312" cy="0"/>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1776413" y="3908425"/>
            <a:ext cx="6564312" cy="0"/>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1776413" y="2619375"/>
            <a:ext cx="6564312" cy="0"/>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346075" y="3514725"/>
            <a:ext cx="7994650" cy="0"/>
          </a:xfrm>
          <a:prstGeom prst="line">
            <a:avLst/>
          </a:prstGeom>
          <a:ln w="12700">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1776413" y="2803525"/>
            <a:ext cx="6564312" cy="0"/>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1776413" y="3062288"/>
            <a:ext cx="6564312" cy="0"/>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1776413" y="2011363"/>
            <a:ext cx="6564312" cy="0"/>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1776413" y="2084388"/>
            <a:ext cx="6564312" cy="0"/>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1776413" y="2149475"/>
            <a:ext cx="6564312" cy="0"/>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1776413" y="2454275"/>
            <a:ext cx="6564312" cy="0"/>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1776413" y="2241550"/>
            <a:ext cx="6564312" cy="0"/>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1776413" y="2343150"/>
            <a:ext cx="6564312" cy="0"/>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1776413" y="1055688"/>
            <a:ext cx="6564312" cy="0"/>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346075" y="1949450"/>
            <a:ext cx="7994650" cy="0"/>
          </a:xfrm>
          <a:prstGeom prst="line">
            <a:avLst/>
          </a:prstGeom>
          <a:ln w="12700">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1776413" y="1239838"/>
            <a:ext cx="6564312" cy="0"/>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1776413" y="1498600"/>
            <a:ext cx="6564312" cy="0"/>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1776413" y="446088"/>
            <a:ext cx="6564312" cy="0"/>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1776413" y="520700"/>
            <a:ext cx="6564312" cy="0"/>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1776413" y="584200"/>
            <a:ext cx="6564312" cy="0"/>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1776413" y="889000"/>
            <a:ext cx="6564312" cy="0"/>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1776413" y="676275"/>
            <a:ext cx="6564312" cy="0"/>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1776413" y="777875"/>
            <a:ext cx="6564312" cy="0"/>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6705600" y="1219200"/>
            <a:ext cx="1047750" cy="369888"/>
          </a:xfrm>
          <a:prstGeom prst="rect">
            <a:avLst/>
          </a:prstGeom>
          <a:solidFill>
            <a:schemeClr val="bg1"/>
          </a:solidFill>
        </p:spPr>
        <p:txBody>
          <a:bodyPr>
            <a:spAutoFit/>
          </a:bodyPr>
          <a:lstStyle/>
          <a:p>
            <a:pPr algn="ctr" defTabSz="457200" eaLnBrk="1" fontAlgn="auto" hangingPunct="1">
              <a:spcBef>
                <a:spcPts val="0"/>
              </a:spcBef>
              <a:spcAft>
                <a:spcPts val="0"/>
              </a:spcAft>
              <a:defRPr/>
            </a:pPr>
            <a:r>
              <a:rPr lang="en-US" sz="1800" dirty="0">
                <a:solidFill>
                  <a:prstClr val="black"/>
                </a:solidFill>
                <a:latin typeface="Calibri"/>
                <a:ea typeface="ＭＳ Ｐゴシック"/>
              </a:rPr>
              <a:t>2015</a:t>
            </a:r>
          </a:p>
        </p:txBody>
      </p:sp>
      <p:sp>
        <p:nvSpPr>
          <p:cNvPr id="38" name="TextBox 37"/>
          <p:cNvSpPr txBox="1"/>
          <p:nvPr/>
        </p:nvSpPr>
        <p:spPr>
          <a:xfrm>
            <a:off x="387350" y="1651000"/>
            <a:ext cx="1304925" cy="369888"/>
          </a:xfrm>
          <a:prstGeom prst="rect">
            <a:avLst/>
          </a:prstGeom>
          <a:noFill/>
        </p:spPr>
        <p:txBody>
          <a:bodyPr>
            <a:spAutoFit/>
          </a:bodyPr>
          <a:lstStyle/>
          <a:p>
            <a:pPr algn="ctr" defTabSz="457200" eaLnBrk="1" fontAlgn="auto" hangingPunct="1">
              <a:spcBef>
                <a:spcPts val="0"/>
              </a:spcBef>
              <a:spcAft>
                <a:spcPts val="0"/>
              </a:spcAft>
              <a:defRPr/>
            </a:pPr>
            <a:r>
              <a:rPr lang="en-US" sz="1800" dirty="0">
                <a:solidFill>
                  <a:prstClr val="black"/>
                </a:solidFill>
                <a:latin typeface="Calibri"/>
                <a:ea typeface="ＭＳ Ｐゴシック"/>
              </a:rPr>
              <a:t>1 </a:t>
            </a:r>
            <a:r>
              <a:rPr lang="en-US" sz="1800" dirty="0" err="1">
                <a:solidFill>
                  <a:prstClr val="black"/>
                </a:solidFill>
                <a:latin typeface="Calibri"/>
                <a:ea typeface="ＭＳ Ｐゴシック"/>
              </a:rPr>
              <a:t>Zettabyte</a:t>
            </a:r>
            <a:endParaRPr lang="en-US" sz="1800" dirty="0">
              <a:solidFill>
                <a:prstClr val="black"/>
              </a:solidFill>
              <a:latin typeface="Calibri"/>
              <a:ea typeface="ＭＳ Ｐゴシック"/>
            </a:endParaRPr>
          </a:p>
        </p:txBody>
      </p:sp>
      <p:sp>
        <p:nvSpPr>
          <p:cNvPr id="39" name="TextBox 38"/>
          <p:cNvSpPr txBox="1"/>
          <p:nvPr/>
        </p:nvSpPr>
        <p:spPr>
          <a:xfrm>
            <a:off x="381000" y="3217863"/>
            <a:ext cx="1304925" cy="368300"/>
          </a:xfrm>
          <a:prstGeom prst="rect">
            <a:avLst/>
          </a:prstGeom>
          <a:noFill/>
        </p:spPr>
        <p:txBody>
          <a:bodyPr>
            <a:spAutoFit/>
          </a:bodyPr>
          <a:lstStyle/>
          <a:p>
            <a:pPr algn="ctr" defTabSz="457200" eaLnBrk="1" fontAlgn="auto" hangingPunct="1">
              <a:spcBef>
                <a:spcPts val="0"/>
              </a:spcBef>
              <a:spcAft>
                <a:spcPts val="0"/>
              </a:spcAft>
              <a:defRPr/>
            </a:pPr>
            <a:r>
              <a:rPr lang="en-US" sz="1800" dirty="0">
                <a:solidFill>
                  <a:prstClr val="black"/>
                </a:solidFill>
                <a:latin typeface="Calibri"/>
                <a:ea typeface="ＭＳ Ｐゴシック"/>
              </a:rPr>
              <a:t>1 Exabyte</a:t>
            </a:r>
          </a:p>
        </p:txBody>
      </p:sp>
      <p:sp>
        <p:nvSpPr>
          <p:cNvPr id="40" name="TextBox 39"/>
          <p:cNvSpPr txBox="1"/>
          <p:nvPr/>
        </p:nvSpPr>
        <p:spPr>
          <a:xfrm>
            <a:off x="381000" y="4779963"/>
            <a:ext cx="1304925" cy="368300"/>
          </a:xfrm>
          <a:prstGeom prst="rect">
            <a:avLst/>
          </a:prstGeom>
          <a:noFill/>
        </p:spPr>
        <p:txBody>
          <a:bodyPr>
            <a:spAutoFit/>
          </a:bodyPr>
          <a:lstStyle/>
          <a:p>
            <a:pPr algn="ctr" defTabSz="457200" eaLnBrk="1" fontAlgn="auto" hangingPunct="1">
              <a:spcBef>
                <a:spcPts val="0"/>
              </a:spcBef>
              <a:spcAft>
                <a:spcPts val="0"/>
              </a:spcAft>
              <a:defRPr/>
            </a:pPr>
            <a:r>
              <a:rPr lang="en-US" sz="1800" dirty="0">
                <a:solidFill>
                  <a:prstClr val="black"/>
                </a:solidFill>
                <a:latin typeface="Calibri"/>
                <a:ea typeface="ＭＳ Ｐゴシック"/>
              </a:rPr>
              <a:t>1 Petabyte</a:t>
            </a:r>
          </a:p>
        </p:txBody>
      </p:sp>
      <p:sp>
        <p:nvSpPr>
          <p:cNvPr id="4" name="Rectangle 3"/>
          <p:cNvSpPr/>
          <p:nvPr/>
        </p:nvSpPr>
        <p:spPr>
          <a:xfrm>
            <a:off x="4703763" y="6550597"/>
            <a:ext cx="4391025" cy="214312"/>
          </a:xfrm>
          <a:prstGeom prst="rect">
            <a:avLst/>
          </a:prstGeom>
        </p:spPr>
        <p:txBody>
          <a:bodyPr>
            <a:spAutoFit/>
          </a:bodyPr>
          <a:lstStyle/>
          <a:p>
            <a:pPr defTabSz="457200" eaLnBrk="1" fontAlgn="auto" hangingPunct="1">
              <a:spcBef>
                <a:spcPts val="0"/>
              </a:spcBef>
              <a:spcAft>
                <a:spcPts val="0"/>
              </a:spcAft>
              <a:defRPr/>
            </a:pPr>
            <a:r>
              <a:rPr lang="en-US" sz="800" dirty="0">
                <a:solidFill>
                  <a:prstClr val="black"/>
                </a:solidFill>
                <a:latin typeface="Calibri"/>
                <a:ea typeface="ＭＳ Ｐゴシック"/>
              </a:rPr>
              <a:t>(brain) 14 PB:  http://</a:t>
            </a:r>
            <a:r>
              <a:rPr lang="en-US" sz="800" dirty="0" err="1">
                <a:solidFill>
                  <a:prstClr val="black"/>
                </a:solidFill>
                <a:latin typeface="Calibri"/>
                <a:ea typeface="ＭＳ Ｐゴシック"/>
              </a:rPr>
              <a:t>www.quora.com</a:t>
            </a:r>
            <a:r>
              <a:rPr lang="en-US" sz="800" dirty="0">
                <a:solidFill>
                  <a:prstClr val="black"/>
                </a:solidFill>
                <a:latin typeface="Calibri"/>
                <a:ea typeface="ＭＳ Ｐゴシック"/>
              </a:rPr>
              <a:t>/Neuroscience-1/How-much-data-can-the-human-brain-store</a:t>
            </a:r>
          </a:p>
        </p:txBody>
      </p:sp>
      <p:sp>
        <p:nvSpPr>
          <p:cNvPr id="41" name="Rectangle 40"/>
          <p:cNvSpPr/>
          <p:nvPr/>
        </p:nvSpPr>
        <p:spPr>
          <a:xfrm>
            <a:off x="4703763" y="6010847"/>
            <a:ext cx="4391025" cy="215900"/>
          </a:xfrm>
          <a:prstGeom prst="rect">
            <a:avLst/>
          </a:prstGeom>
        </p:spPr>
        <p:txBody>
          <a:bodyPr>
            <a:spAutoFit/>
          </a:bodyPr>
          <a:lstStyle/>
          <a:p>
            <a:pPr defTabSz="457200" eaLnBrk="1" fontAlgn="auto" hangingPunct="1">
              <a:spcBef>
                <a:spcPts val="0"/>
              </a:spcBef>
              <a:spcAft>
                <a:spcPts val="0"/>
              </a:spcAft>
              <a:defRPr/>
            </a:pPr>
            <a:r>
              <a:rPr lang="en-US" sz="800" dirty="0">
                <a:solidFill>
                  <a:prstClr val="black"/>
                </a:solidFill>
                <a:latin typeface="Calibri"/>
                <a:ea typeface="ＭＳ Ｐゴシック"/>
              </a:rPr>
              <a:t>(2002) 5 EB: http://www2.sims.berkeley.edu/research/projects/how-much-info-2003/</a:t>
            </a:r>
            <a:r>
              <a:rPr lang="en-US" sz="800" dirty="0" err="1">
                <a:solidFill>
                  <a:prstClr val="black"/>
                </a:solidFill>
                <a:latin typeface="Calibri"/>
                <a:ea typeface="ＭＳ Ｐゴシック"/>
              </a:rPr>
              <a:t>execsum.htm</a:t>
            </a:r>
            <a:endParaRPr lang="en-US" sz="800" dirty="0">
              <a:solidFill>
                <a:prstClr val="black"/>
              </a:solidFill>
              <a:latin typeface="Calibri"/>
              <a:ea typeface="ＭＳ Ｐゴシック"/>
            </a:endParaRPr>
          </a:p>
        </p:txBody>
      </p:sp>
      <p:sp>
        <p:nvSpPr>
          <p:cNvPr id="42" name="TextBox 41"/>
          <p:cNvSpPr txBox="1"/>
          <p:nvPr/>
        </p:nvSpPr>
        <p:spPr>
          <a:xfrm>
            <a:off x="152399" y="5218113"/>
            <a:ext cx="3158332" cy="276999"/>
          </a:xfrm>
          <a:prstGeom prst="rect">
            <a:avLst/>
          </a:prstGeom>
          <a:noFill/>
        </p:spPr>
        <p:txBody>
          <a:bodyPr wrap="square">
            <a:spAutoFit/>
          </a:bodyPr>
          <a:lstStyle/>
          <a:p>
            <a:pPr algn="ctr" defTabSz="457200" eaLnBrk="1" fontAlgn="auto" hangingPunct="1">
              <a:spcBef>
                <a:spcPts val="0"/>
              </a:spcBef>
              <a:spcAft>
                <a:spcPts val="0"/>
              </a:spcAft>
              <a:defRPr/>
            </a:pPr>
            <a:r>
              <a:rPr lang="en-US" sz="1200" dirty="0">
                <a:solidFill>
                  <a:srgbClr val="000000"/>
                </a:solidFill>
                <a:latin typeface="Calibri"/>
                <a:ea typeface="ＭＳ Ｐゴシック"/>
              </a:rPr>
              <a:t>1 </a:t>
            </a:r>
            <a:r>
              <a:rPr lang="en-US" sz="1200" dirty="0" smtClean="0">
                <a:solidFill>
                  <a:srgbClr val="000000"/>
                </a:solidFill>
                <a:latin typeface="Calibri"/>
                <a:ea typeface="ＭＳ Ｐゴシック"/>
              </a:rPr>
              <a:t>Petabyte, PB  </a:t>
            </a:r>
            <a:r>
              <a:rPr lang="en-US" sz="1200" dirty="0">
                <a:solidFill>
                  <a:srgbClr val="000000"/>
                </a:solidFill>
                <a:latin typeface="Calibri"/>
                <a:ea typeface="ＭＳ Ｐゴシック"/>
              </a:rPr>
              <a:t>==  1000 </a:t>
            </a:r>
            <a:r>
              <a:rPr lang="en-US" sz="1200" dirty="0" smtClean="0">
                <a:solidFill>
                  <a:srgbClr val="000000"/>
                </a:solidFill>
                <a:latin typeface="Calibri"/>
                <a:ea typeface="ＭＳ Ｐゴシック"/>
              </a:rPr>
              <a:t>Terabytes, TB</a:t>
            </a:r>
            <a:endParaRPr lang="en-US" sz="1200" dirty="0">
              <a:solidFill>
                <a:srgbClr val="000000"/>
              </a:solidFill>
              <a:latin typeface="Calibri"/>
              <a:ea typeface="ＭＳ Ｐゴシック"/>
            </a:endParaRPr>
          </a:p>
        </p:txBody>
      </p:sp>
      <p:sp>
        <p:nvSpPr>
          <p:cNvPr id="43" name="TextBox 42"/>
          <p:cNvSpPr txBox="1"/>
          <p:nvPr/>
        </p:nvSpPr>
        <p:spPr>
          <a:xfrm>
            <a:off x="2000250" y="2362200"/>
            <a:ext cx="1047750" cy="369888"/>
          </a:xfrm>
          <a:prstGeom prst="rect">
            <a:avLst/>
          </a:prstGeom>
          <a:solidFill>
            <a:schemeClr val="bg1"/>
          </a:solidFill>
        </p:spPr>
        <p:txBody>
          <a:bodyPr>
            <a:spAutoFit/>
          </a:bodyPr>
          <a:lstStyle/>
          <a:p>
            <a:pPr algn="ctr" defTabSz="457200" eaLnBrk="1" fontAlgn="auto" hangingPunct="1">
              <a:spcBef>
                <a:spcPts val="0"/>
              </a:spcBef>
              <a:spcAft>
                <a:spcPts val="0"/>
              </a:spcAft>
              <a:defRPr/>
            </a:pPr>
            <a:r>
              <a:rPr lang="en-US" sz="1800" dirty="0">
                <a:solidFill>
                  <a:prstClr val="black"/>
                </a:solidFill>
                <a:latin typeface="Calibri"/>
                <a:ea typeface="ＭＳ Ｐゴシック"/>
              </a:rPr>
              <a:t>2002</a:t>
            </a:r>
          </a:p>
        </p:txBody>
      </p:sp>
      <p:sp>
        <p:nvSpPr>
          <p:cNvPr id="5" name="Regular Pentagon 4"/>
          <p:cNvSpPr/>
          <p:nvPr/>
        </p:nvSpPr>
        <p:spPr>
          <a:xfrm>
            <a:off x="2428875" y="3190875"/>
            <a:ext cx="171450" cy="144463"/>
          </a:xfrm>
          <a:prstGeom prst="pentagon">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endParaRPr>
          </a:p>
        </p:txBody>
      </p:sp>
      <p:sp>
        <p:nvSpPr>
          <p:cNvPr id="44" name="Regular Pentagon 43"/>
          <p:cNvSpPr/>
          <p:nvPr/>
        </p:nvSpPr>
        <p:spPr>
          <a:xfrm>
            <a:off x="7162800" y="1717675"/>
            <a:ext cx="173038" cy="144463"/>
          </a:xfrm>
          <a:prstGeom prst="pentagon">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endParaRPr>
          </a:p>
        </p:txBody>
      </p:sp>
      <p:sp>
        <p:nvSpPr>
          <p:cNvPr id="45" name="TextBox 44"/>
          <p:cNvSpPr txBox="1"/>
          <p:nvPr/>
        </p:nvSpPr>
        <p:spPr>
          <a:xfrm>
            <a:off x="4910138" y="1585912"/>
            <a:ext cx="1046162" cy="369888"/>
          </a:xfrm>
          <a:prstGeom prst="rect">
            <a:avLst/>
          </a:prstGeom>
          <a:solidFill>
            <a:schemeClr val="bg1"/>
          </a:solidFill>
        </p:spPr>
        <p:txBody>
          <a:bodyPr>
            <a:spAutoFit/>
          </a:bodyPr>
          <a:lstStyle/>
          <a:p>
            <a:pPr algn="ctr" defTabSz="457200" eaLnBrk="1" fontAlgn="auto" hangingPunct="1">
              <a:spcBef>
                <a:spcPts val="0"/>
              </a:spcBef>
              <a:spcAft>
                <a:spcPts val="0"/>
              </a:spcAft>
              <a:defRPr/>
            </a:pPr>
            <a:r>
              <a:rPr lang="en-US" sz="1800" dirty="0">
                <a:solidFill>
                  <a:prstClr val="black"/>
                </a:solidFill>
                <a:latin typeface="Calibri"/>
                <a:ea typeface="ＭＳ Ｐゴシック"/>
              </a:rPr>
              <a:t>2009</a:t>
            </a:r>
          </a:p>
        </p:txBody>
      </p:sp>
      <p:sp>
        <p:nvSpPr>
          <p:cNvPr id="46" name="Regular Pentagon 45"/>
          <p:cNvSpPr/>
          <p:nvPr/>
        </p:nvSpPr>
        <p:spPr>
          <a:xfrm>
            <a:off x="5343525" y="2024063"/>
            <a:ext cx="173038" cy="146050"/>
          </a:xfrm>
          <a:prstGeom prst="pentagon">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endParaRPr>
          </a:p>
        </p:txBody>
      </p:sp>
      <p:sp>
        <p:nvSpPr>
          <p:cNvPr id="48" name="Rectangle 47"/>
          <p:cNvSpPr/>
          <p:nvPr/>
        </p:nvSpPr>
        <p:spPr>
          <a:xfrm>
            <a:off x="153099" y="6030982"/>
            <a:ext cx="4572000" cy="707886"/>
          </a:xfrm>
          <a:prstGeom prst="rect">
            <a:avLst/>
          </a:prstGeom>
        </p:spPr>
        <p:txBody>
          <a:bodyPr>
            <a:spAutoFit/>
          </a:bodyPr>
          <a:lstStyle/>
          <a:p>
            <a:pPr defTabSz="457200" eaLnBrk="1" fontAlgn="auto" hangingPunct="1">
              <a:spcBef>
                <a:spcPts val="0"/>
              </a:spcBef>
              <a:spcAft>
                <a:spcPts val="0"/>
              </a:spcAft>
              <a:defRPr/>
            </a:pPr>
            <a:r>
              <a:rPr lang="en-US" sz="800" dirty="0">
                <a:solidFill>
                  <a:prstClr val="black"/>
                </a:solidFill>
                <a:latin typeface="Calibri"/>
                <a:ea typeface="ＭＳ Ｐゴシック"/>
              </a:rPr>
              <a:t>(2020) 44ZB:  http://www.emc.com/leadership/digital-universe/2014iview/executive-summary.htm </a:t>
            </a:r>
            <a:endParaRPr lang="en-US" sz="800" dirty="0" smtClean="0">
              <a:solidFill>
                <a:prstClr val="black"/>
              </a:solidFill>
              <a:latin typeface="Calibri"/>
              <a:ea typeface="ＭＳ Ｐゴシック"/>
            </a:endParaRPr>
          </a:p>
          <a:p>
            <a:pPr defTabSz="457200" eaLnBrk="1" fontAlgn="auto" hangingPunct="1">
              <a:spcBef>
                <a:spcPts val="0"/>
              </a:spcBef>
              <a:spcAft>
                <a:spcPts val="0"/>
              </a:spcAft>
              <a:defRPr/>
            </a:pPr>
            <a:r>
              <a:rPr lang="en-US" sz="800" dirty="0" smtClean="0">
                <a:solidFill>
                  <a:prstClr val="black"/>
                </a:solidFill>
                <a:latin typeface="Calibri"/>
                <a:ea typeface="ＭＳ Ｐゴシック"/>
              </a:rPr>
              <a:t>(</a:t>
            </a:r>
            <a:r>
              <a:rPr lang="en-US" sz="800" dirty="0">
                <a:solidFill>
                  <a:prstClr val="black"/>
                </a:solidFill>
                <a:latin typeface="Calibri"/>
                <a:ea typeface="ＭＳ Ｐゴシック"/>
              </a:rPr>
              <a:t>2015) 8 ZB: http://</a:t>
            </a:r>
            <a:r>
              <a:rPr lang="en-US" sz="800" dirty="0" smtClean="0">
                <a:solidFill>
                  <a:prstClr val="black"/>
                </a:solidFill>
                <a:latin typeface="Calibri"/>
                <a:ea typeface="ＭＳ Ｐゴシック"/>
              </a:rPr>
              <a:t>www.emc.com/collateral/analyst-reports/idc-extracting-value-from-chaos-ar.pdf</a:t>
            </a:r>
          </a:p>
          <a:p>
            <a:pPr defTabSz="457200" eaLnBrk="1" fontAlgn="auto" hangingPunct="1">
              <a:spcBef>
                <a:spcPts val="0"/>
              </a:spcBef>
              <a:spcAft>
                <a:spcPts val="0"/>
              </a:spcAft>
              <a:defRPr/>
            </a:pPr>
            <a:r>
              <a:rPr lang="en-US" sz="800" dirty="0">
                <a:solidFill>
                  <a:prstClr val="black"/>
                </a:solidFill>
                <a:latin typeface="Calibri"/>
                <a:ea typeface="ＭＳ Ｐゴシック"/>
              </a:rPr>
              <a:t>(2011) 1.8 ZB: http://</a:t>
            </a:r>
            <a:r>
              <a:rPr lang="en-US" sz="800" dirty="0" smtClean="0">
                <a:solidFill>
                  <a:prstClr val="black"/>
                </a:solidFill>
                <a:latin typeface="Calibri"/>
                <a:ea typeface="ＭＳ Ｐゴシック"/>
              </a:rPr>
              <a:t>www.emc.com/leadership/programs/digital-universe.htm</a:t>
            </a:r>
          </a:p>
          <a:p>
            <a:pPr defTabSz="457200" eaLnBrk="1" fontAlgn="auto" hangingPunct="1">
              <a:spcBef>
                <a:spcPts val="0"/>
              </a:spcBef>
              <a:spcAft>
                <a:spcPts val="0"/>
              </a:spcAft>
              <a:defRPr/>
            </a:pPr>
            <a:r>
              <a:rPr lang="en-US" sz="800" dirty="0">
                <a:solidFill>
                  <a:prstClr val="black"/>
                </a:solidFill>
                <a:latin typeface="Calibri"/>
                <a:ea typeface="ＭＳ Ｐゴシック"/>
              </a:rPr>
              <a:t>(2009) 800 EB: http://</a:t>
            </a:r>
            <a:r>
              <a:rPr lang="en-US" sz="800" dirty="0" smtClean="0">
                <a:solidFill>
                  <a:prstClr val="black"/>
                </a:solidFill>
                <a:latin typeface="Calibri"/>
                <a:ea typeface="ＭＳ Ｐゴシック"/>
              </a:rPr>
              <a:t>www.emc.com/collateral/analyst-reports/idc-digital-universe-are-you-ready.pdf</a:t>
            </a:r>
          </a:p>
          <a:p>
            <a:pPr defTabSz="457200" eaLnBrk="1" fontAlgn="auto" hangingPunct="1">
              <a:spcBef>
                <a:spcPts val="0"/>
              </a:spcBef>
              <a:spcAft>
                <a:spcPts val="0"/>
              </a:spcAft>
              <a:defRPr/>
            </a:pPr>
            <a:r>
              <a:rPr lang="en-US" sz="800" dirty="0">
                <a:solidFill>
                  <a:prstClr val="black"/>
                </a:solidFill>
                <a:latin typeface="Calibri"/>
                <a:ea typeface="ＭＳ Ｐゴシック"/>
              </a:rPr>
              <a:t>(2006) 161 EB: http://</a:t>
            </a:r>
            <a:r>
              <a:rPr lang="en-US" sz="800" dirty="0" smtClean="0">
                <a:solidFill>
                  <a:prstClr val="black"/>
                </a:solidFill>
                <a:latin typeface="Calibri"/>
                <a:ea typeface="ＭＳ Ｐゴシック"/>
              </a:rPr>
              <a:t>www.emc.com/collateral/analyst-reports/expanding-digital-idc-white-paper.pdf</a:t>
            </a:r>
            <a:endParaRPr lang="en-US" sz="800" dirty="0">
              <a:solidFill>
                <a:prstClr val="black"/>
              </a:solidFill>
              <a:latin typeface="Calibri"/>
              <a:ea typeface="ＭＳ Ｐゴシック"/>
            </a:endParaRPr>
          </a:p>
        </p:txBody>
      </p:sp>
      <p:sp>
        <p:nvSpPr>
          <p:cNvPr id="49" name="Regular Pentagon 48"/>
          <p:cNvSpPr/>
          <p:nvPr/>
        </p:nvSpPr>
        <p:spPr>
          <a:xfrm>
            <a:off x="4105275" y="2770188"/>
            <a:ext cx="171450" cy="146050"/>
          </a:xfrm>
          <a:prstGeom prst="pentagon">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endParaRPr>
          </a:p>
        </p:txBody>
      </p:sp>
      <p:sp>
        <p:nvSpPr>
          <p:cNvPr id="50" name="TextBox 49"/>
          <p:cNvSpPr txBox="1"/>
          <p:nvPr/>
        </p:nvSpPr>
        <p:spPr>
          <a:xfrm>
            <a:off x="3659188" y="2971800"/>
            <a:ext cx="1046162" cy="369888"/>
          </a:xfrm>
          <a:prstGeom prst="rect">
            <a:avLst/>
          </a:prstGeom>
          <a:solidFill>
            <a:schemeClr val="bg1"/>
          </a:solidFill>
        </p:spPr>
        <p:txBody>
          <a:bodyPr>
            <a:spAutoFit/>
          </a:bodyPr>
          <a:lstStyle/>
          <a:p>
            <a:pPr algn="ctr" defTabSz="457200" eaLnBrk="1" fontAlgn="auto" hangingPunct="1">
              <a:spcBef>
                <a:spcPts val="0"/>
              </a:spcBef>
              <a:spcAft>
                <a:spcPts val="0"/>
              </a:spcAft>
              <a:defRPr/>
            </a:pPr>
            <a:r>
              <a:rPr lang="en-US" sz="1800" dirty="0">
                <a:solidFill>
                  <a:prstClr val="black"/>
                </a:solidFill>
                <a:latin typeface="Calibri"/>
                <a:ea typeface="ＭＳ Ｐゴシック"/>
              </a:rPr>
              <a:t>2006</a:t>
            </a:r>
          </a:p>
        </p:txBody>
      </p:sp>
      <p:sp>
        <p:nvSpPr>
          <p:cNvPr id="51" name="TextBox 50"/>
          <p:cNvSpPr txBox="1"/>
          <p:nvPr/>
        </p:nvSpPr>
        <p:spPr>
          <a:xfrm>
            <a:off x="5778500" y="1357312"/>
            <a:ext cx="1046163" cy="369888"/>
          </a:xfrm>
          <a:prstGeom prst="rect">
            <a:avLst/>
          </a:prstGeom>
          <a:solidFill>
            <a:schemeClr val="bg1"/>
          </a:solidFill>
        </p:spPr>
        <p:txBody>
          <a:bodyPr>
            <a:spAutoFit/>
          </a:bodyPr>
          <a:lstStyle/>
          <a:p>
            <a:pPr algn="ctr" defTabSz="457200" eaLnBrk="1" fontAlgn="auto" hangingPunct="1">
              <a:spcBef>
                <a:spcPts val="0"/>
              </a:spcBef>
              <a:spcAft>
                <a:spcPts val="0"/>
              </a:spcAft>
              <a:defRPr/>
            </a:pPr>
            <a:r>
              <a:rPr lang="en-US" sz="1800" dirty="0">
                <a:solidFill>
                  <a:prstClr val="black"/>
                </a:solidFill>
                <a:latin typeface="Calibri"/>
                <a:ea typeface="ＭＳ Ｐゴシック"/>
              </a:rPr>
              <a:t>2011</a:t>
            </a:r>
          </a:p>
        </p:txBody>
      </p:sp>
      <p:sp>
        <p:nvSpPr>
          <p:cNvPr id="52" name="Regular Pentagon 51"/>
          <p:cNvSpPr/>
          <p:nvPr/>
        </p:nvSpPr>
        <p:spPr>
          <a:xfrm>
            <a:off x="6218238" y="1855788"/>
            <a:ext cx="173037" cy="144462"/>
          </a:xfrm>
          <a:prstGeom prst="pentagon">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endParaRPr>
          </a:p>
        </p:txBody>
      </p:sp>
      <p:sp>
        <p:nvSpPr>
          <p:cNvPr id="68" name="Rectangle 67"/>
          <p:cNvSpPr/>
          <p:nvPr/>
        </p:nvSpPr>
        <p:spPr>
          <a:xfrm>
            <a:off x="4703763" y="6215063"/>
            <a:ext cx="4064000" cy="339725"/>
          </a:xfrm>
          <a:prstGeom prst="rect">
            <a:avLst/>
          </a:prstGeom>
        </p:spPr>
        <p:txBody>
          <a:bodyPr>
            <a:spAutoFit/>
          </a:bodyPr>
          <a:lstStyle/>
          <a:p>
            <a:pPr defTabSz="457200" eaLnBrk="1" fontAlgn="auto" hangingPunct="1">
              <a:spcBef>
                <a:spcPts val="0"/>
              </a:spcBef>
              <a:spcAft>
                <a:spcPts val="0"/>
              </a:spcAft>
              <a:defRPr/>
            </a:pPr>
            <a:r>
              <a:rPr lang="en-US" sz="800" dirty="0">
                <a:solidFill>
                  <a:prstClr val="black"/>
                </a:solidFill>
                <a:latin typeface="Calibri"/>
                <a:ea typeface="ＭＳ Ｐゴシック"/>
              </a:rPr>
              <a:t>(life in video) 60 PB:  in 4320p resolution, extrapolated from 16MB for 1:21 of 640x480 video (w/sound) – almost certainly a gross overestimate, as sleep can be compressed significantly!</a:t>
            </a:r>
          </a:p>
        </p:txBody>
      </p:sp>
      <p:cxnSp>
        <p:nvCxnSpPr>
          <p:cNvPr id="69" name="Straight Connector 68"/>
          <p:cNvCxnSpPr/>
          <p:nvPr/>
        </p:nvCxnSpPr>
        <p:spPr>
          <a:xfrm>
            <a:off x="1965325" y="4983163"/>
            <a:ext cx="6919913" cy="0"/>
          </a:xfrm>
          <a:prstGeom prst="line">
            <a:avLst/>
          </a:prstGeom>
          <a:ln w="28575"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a:off x="1976438" y="4718050"/>
            <a:ext cx="6918325" cy="0"/>
          </a:xfrm>
          <a:prstGeom prst="line">
            <a:avLst/>
          </a:prstGeom>
          <a:ln w="28575" cmpd="sng">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74" name="Rectangle 73"/>
          <p:cNvSpPr/>
          <p:nvPr/>
        </p:nvSpPr>
        <p:spPr>
          <a:xfrm>
            <a:off x="2536825" y="3203575"/>
            <a:ext cx="366713" cy="215900"/>
          </a:xfrm>
          <a:prstGeom prst="rect">
            <a:avLst/>
          </a:prstGeom>
        </p:spPr>
        <p:txBody>
          <a:bodyPr wrap="none">
            <a:spAutoFit/>
          </a:bodyPr>
          <a:lstStyle/>
          <a:p>
            <a:pPr defTabSz="457200" eaLnBrk="1" fontAlgn="auto" hangingPunct="1">
              <a:spcBef>
                <a:spcPts val="0"/>
              </a:spcBef>
              <a:spcAft>
                <a:spcPts val="0"/>
              </a:spcAft>
              <a:defRPr/>
            </a:pPr>
            <a:r>
              <a:rPr lang="en-US" sz="800" dirty="0">
                <a:solidFill>
                  <a:prstClr val="black"/>
                </a:solidFill>
                <a:latin typeface="Calibri"/>
                <a:ea typeface="ＭＳ Ｐゴシック"/>
              </a:rPr>
              <a:t>5 EB</a:t>
            </a:r>
            <a:endParaRPr lang="en-US" sz="1800" dirty="0">
              <a:solidFill>
                <a:prstClr val="black"/>
              </a:solidFill>
              <a:latin typeface="Calibri"/>
              <a:ea typeface="ＭＳ Ｐゴシック"/>
            </a:endParaRPr>
          </a:p>
        </p:txBody>
      </p:sp>
      <p:sp>
        <p:nvSpPr>
          <p:cNvPr id="75" name="Rectangle 74"/>
          <p:cNvSpPr/>
          <p:nvPr/>
        </p:nvSpPr>
        <p:spPr>
          <a:xfrm>
            <a:off x="4237038" y="2767013"/>
            <a:ext cx="469900" cy="215900"/>
          </a:xfrm>
          <a:prstGeom prst="rect">
            <a:avLst/>
          </a:prstGeom>
        </p:spPr>
        <p:txBody>
          <a:bodyPr wrap="none">
            <a:spAutoFit/>
          </a:bodyPr>
          <a:lstStyle/>
          <a:p>
            <a:pPr defTabSz="457200" eaLnBrk="1" fontAlgn="auto" hangingPunct="1">
              <a:spcBef>
                <a:spcPts val="0"/>
              </a:spcBef>
              <a:spcAft>
                <a:spcPts val="0"/>
              </a:spcAft>
              <a:defRPr/>
            </a:pPr>
            <a:r>
              <a:rPr lang="en-US" sz="800" dirty="0">
                <a:solidFill>
                  <a:prstClr val="black"/>
                </a:solidFill>
                <a:latin typeface="Calibri"/>
                <a:ea typeface="ＭＳ Ｐゴシック"/>
              </a:rPr>
              <a:t>161 EB</a:t>
            </a:r>
            <a:endParaRPr lang="en-US" sz="1800" dirty="0">
              <a:solidFill>
                <a:prstClr val="black"/>
              </a:solidFill>
              <a:latin typeface="Calibri"/>
              <a:ea typeface="ＭＳ Ｐゴシック"/>
            </a:endParaRPr>
          </a:p>
        </p:txBody>
      </p:sp>
      <p:sp>
        <p:nvSpPr>
          <p:cNvPr id="76" name="Rectangle 75"/>
          <p:cNvSpPr/>
          <p:nvPr/>
        </p:nvSpPr>
        <p:spPr>
          <a:xfrm>
            <a:off x="4973638" y="2076450"/>
            <a:ext cx="469900" cy="214313"/>
          </a:xfrm>
          <a:prstGeom prst="rect">
            <a:avLst/>
          </a:prstGeom>
        </p:spPr>
        <p:txBody>
          <a:bodyPr wrap="none">
            <a:spAutoFit/>
          </a:bodyPr>
          <a:lstStyle/>
          <a:p>
            <a:pPr defTabSz="457200" eaLnBrk="1" fontAlgn="auto" hangingPunct="1">
              <a:spcBef>
                <a:spcPts val="0"/>
              </a:spcBef>
              <a:spcAft>
                <a:spcPts val="0"/>
              </a:spcAft>
              <a:defRPr/>
            </a:pPr>
            <a:r>
              <a:rPr lang="en-US" sz="800" dirty="0">
                <a:solidFill>
                  <a:prstClr val="black"/>
                </a:solidFill>
                <a:latin typeface="Calibri"/>
                <a:ea typeface="ＭＳ Ｐゴシック"/>
              </a:rPr>
              <a:t>800 EB</a:t>
            </a:r>
            <a:endParaRPr lang="en-US" sz="1800" dirty="0">
              <a:solidFill>
                <a:prstClr val="black"/>
              </a:solidFill>
              <a:latin typeface="Calibri"/>
              <a:ea typeface="ＭＳ Ｐゴシック"/>
            </a:endParaRPr>
          </a:p>
        </p:txBody>
      </p:sp>
      <p:sp>
        <p:nvSpPr>
          <p:cNvPr id="77" name="Rectangle 76"/>
          <p:cNvSpPr/>
          <p:nvPr/>
        </p:nvSpPr>
        <p:spPr>
          <a:xfrm>
            <a:off x="5888038" y="1730375"/>
            <a:ext cx="441325" cy="215900"/>
          </a:xfrm>
          <a:prstGeom prst="rect">
            <a:avLst/>
          </a:prstGeom>
        </p:spPr>
        <p:txBody>
          <a:bodyPr wrap="none">
            <a:spAutoFit/>
          </a:bodyPr>
          <a:lstStyle/>
          <a:p>
            <a:pPr defTabSz="457200" eaLnBrk="1" fontAlgn="auto" hangingPunct="1">
              <a:spcBef>
                <a:spcPts val="0"/>
              </a:spcBef>
              <a:spcAft>
                <a:spcPts val="0"/>
              </a:spcAft>
              <a:defRPr/>
            </a:pPr>
            <a:r>
              <a:rPr lang="en-US" sz="800" dirty="0">
                <a:solidFill>
                  <a:prstClr val="black"/>
                </a:solidFill>
                <a:latin typeface="Calibri"/>
                <a:ea typeface="ＭＳ Ｐゴシック"/>
              </a:rPr>
              <a:t>1.8 ZB</a:t>
            </a:r>
            <a:endParaRPr lang="en-US" sz="1800" dirty="0">
              <a:solidFill>
                <a:prstClr val="black"/>
              </a:solidFill>
              <a:latin typeface="Calibri"/>
              <a:ea typeface="ＭＳ Ｐゴシック"/>
            </a:endParaRPr>
          </a:p>
        </p:txBody>
      </p:sp>
      <p:sp>
        <p:nvSpPr>
          <p:cNvPr id="78" name="Rectangle 77"/>
          <p:cNvSpPr/>
          <p:nvPr/>
        </p:nvSpPr>
        <p:spPr>
          <a:xfrm>
            <a:off x="7254875" y="1747838"/>
            <a:ext cx="441325" cy="214312"/>
          </a:xfrm>
          <a:prstGeom prst="rect">
            <a:avLst/>
          </a:prstGeom>
        </p:spPr>
        <p:txBody>
          <a:bodyPr wrap="none">
            <a:spAutoFit/>
          </a:bodyPr>
          <a:lstStyle/>
          <a:p>
            <a:pPr defTabSz="457200" eaLnBrk="1" fontAlgn="auto" hangingPunct="1">
              <a:spcBef>
                <a:spcPts val="0"/>
              </a:spcBef>
              <a:spcAft>
                <a:spcPts val="0"/>
              </a:spcAft>
              <a:defRPr/>
            </a:pPr>
            <a:r>
              <a:rPr lang="en-US" sz="800" dirty="0">
                <a:solidFill>
                  <a:prstClr val="black"/>
                </a:solidFill>
                <a:latin typeface="Calibri"/>
                <a:ea typeface="ＭＳ Ｐゴシック"/>
              </a:rPr>
              <a:t>8.0 ZB</a:t>
            </a:r>
            <a:endParaRPr lang="en-US" sz="1800" dirty="0">
              <a:solidFill>
                <a:prstClr val="black"/>
              </a:solidFill>
              <a:latin typeface="Calibri"/>
              <a:ea typeface="ＭＳ Ｐゴシック"/>
            </a:endParaRPr>
          </a:p>
        </p:txBody>
      </p:sp>
      <p:sp>
        <p:nvSpPr>
          <p:cNvPr id="79" name="Rectangle 78"/>
          <p:cNvSpPr/>
          <p:nvPr/>
        </p:nvSpPr>
        <p:spPr>
          <a:xfrm>
            <a:off x="8674100" y="4970463"/>
            <a:ext cx="420688" cy="214312"/>
          </a:xfrm>
          <a:prstGeom prst="rect">
            <a:avLst/>
          </a:prstGeom>
        </p:spPr>
        <p:txBody>
          <a:bodyPr wrap="none">
            <a:spAutoFit/>
          </a:bodyPr>
          <a:lstStyle/>
          <a:p>
            <a:pPr defTabSz="457200" eaLnBrk="1" fontAlgn="auto" hangingPunct="1">
              <a:spcBef>
                <a:spcPts val="0"/>
              </a:spcBef>
              <a:spcAft>
                <a:spcPts val="0"/>
              </a:spcAft>
              <a:defRPr/>
            </a:pPr>
            <a:r>
              <a:rPr lang="en-US" sz="800" dirty="0">
                <a:solidFill>
                  <a:prstClr val="black"/>
                </a:solidFill>
                <a:latin typeface="Calibri"/>
                <a:ea typeface="ＭＳ Ｐゴシック"/>
              </a:rPr>
              <a:t>14 PB</a:t>
            </a:r>
            <a:endParaRPr lang="en-US" sz="1800" dirty="0">
              <a:solidFill>
                <a:prstClr val="black"/>
              </a:solidFill>
              <a:latin typeface="Calibri"/>
              <a:ea typeface="ＭＳ Ｐゴシック"/>
            </a:endParaRPr>
          </a:p>
        </p:txBody>
      </p:sp>
      <p:sp>
        <p:nvSpPr>
          <p:cNvPr id="80" name="Rectangle 79"/>
          <p:cNvSpPr/>
          <p:nvPr/>
        </p:nvSpPr>
        <p:spPr>
          <a:xfrm>
            <a:off x="8674100" y="4683125"/>
            <a:ext cx="420688" cy="215900"/>
          </a:xfrm>
          <a:prstGeom prst="rect">
            <a:avLst/>
          </a:prstGeom>
        </p:spPr>
        <p:txBody>
          <a:bodyPr wrap="none">
            <a:spAutoFit/>
          </a:bodyPr>
          <a:lstStyle/>
          <a:p>
            <a:pPr defTabSz="457200" eaLnBrk="1" fontAlgn="auto" hangingPunct="1">
              <a:spcBef>
                <a:spcPts val="0"/>
              </a:spcBef>
              <a:spcAft>
                <a:spcPts val="0"/>
              </a:spcAft>
              <a:defRPr/>
            </a:pPr>
            <a:r>
              <a:rPr lang="en-US" sz="800" dirty="0">
                <a:solidFill>
                  <a:prstClr val="black"/>
                </a:solidFill>
                <a:latin typeface="Calibri"/>
                <a:ea typeface="ＭＳ Ｐゴシック"/>
              </a:rPr>
              <a:t>60 PB</a:t>
            </a:r>
            <a:endParaRPr lang="en-US" sz="1800" dirty="0">
              <a:solidFill>
                <a:prstClr val="black"/>
              </a:solidFill>
              <a:latin typeface="Calibri"/>
              <a:ea typeface="ＭＳ Ｐゴシック"/>
            </a:endParaRPr>
          </a:p>
        </p:txBody>
      </p:sp>
      <p:sp>
        <p:nvSpPr>
          <p:cNvPr id="81" name="Rectangle 80"/>
          <p:cNvSpPr/>
          <p:nvPr/>
        </p:nvSpPr>
        <p:spPr>
          <a:xfrm>
            <a:off x="4862513" y="2392363"/>
            <a:ext cx="2581275" cy="368300"/>
          </a:xfrm>
          <a:prstGeom prst="rect">
            <a:avLst/>
          </a:prstGeom>
          <a:noFill/>
        </p:spPr>
        <p:txBody>
          <a:bodyPr wrap="none">
            <a:spAutoFit/>
          </a:bodyPr>
          <a:lstStyle/>
          <a:p>
            <a:pPr defTabSz="457200" eaLnBrk="1" fontAlgn="auto" hangingPunct="1">
              <a:spcBef>
                <a:spcPts val="0"/>
              </a:spcBef>
              <a:spcAft>
                <a:spcPts val="0"/>
              </a:spcAft>
              <a:defRPr/>
            </a:pPr>
            <a:r>
              <a:rPr lang="en-US" sz="1800" b="1" dirty="0">
                <a:solidFill>
                  <a:srgbClr val="008000"/>
                </a:solidFill>
                <a:latin typeface="Calibri"/>
                <a:ea typeface="ＭＳ Ｐゴシック"/>
              </a:rPr>
              <a:t>Data produced each year</a:t>
            </a:r>
          </a:p>
        </p:txBody>
      </p:sp>
      <p:sp>
        <p:nvSpPr>
          <p:cNvPr id="82" name="Rectangle 81"/>
          <p:cNvSpPr/>
          <p:nvPr/>
        </p:nvSpPr>
        <p:spPr>
          <a:xfrm>
            <a:off x="5029200" y="4541838"/>
            <a:ext cx="2573338" cy="322262"/>
          </a:xfrm>
          <a:prstGeom prst="rect">
            <a:avLst/>
          </a:prstGeom>
          <a:solidFill>
            <a:schemeClr val="bg1"/>
          </a:solidFill>
        </p:spPr>
        <p:txBody>
          <a:bodyPr wrap="none">
            <a:spAutoFit/>
          </a:bodyPr>
          <a:lstStyle/>
          <a:p>
            <a:pPr defTabSz="457200" eaLnBrk="1" fontAlgn="auto" hangingPunct="1">
              <a:spcBef>
                <a:spcPts val="0"/>
              </a:spcBef>
              <a:spcAft>
                <a:spcPts val="0"/>
              </a:spcAft>
              <a:defRPr/>
            </a:pPr>
            <a:r>
              <a:rPr lang="en-US" sz="1500" b="1" dirty="0">
                <a:solidFill>
                  <a:srgbClr val="0000FF"/>
                </a:solidFill>
                <a:latin typeface="Calibri"/>
                <a:ea typeface="ＭＳ Ｐゴシック"/>
              </a:rPr>
              <a:t>100-years of HD video + audio</a:t>
            </a:r>
          </a:p>
        </p:txBody>
      </p:sp>
      <p:sp>
        <p:nvSpPr>
          <p:cNvPr id="83" name="Rectangle 82"/>
          <p:cNvSpPr/>
          <p:nvPr/>
        </p:nvSpPr>
        <p:spPr>
          <a:xfrm>
            <a:off x="2286000" y="4805363"/>
            <a:ext cx="2049463" cy="323850"/>
          </a:xfrm>
          <a:prstGeom prst="rect">
            <a:avLst/>
          </a:prstGeom>
          <a:solidFill>
            <a:schemeClr val="bg1"/>
          </a:solidFill>
        </p:spPr>
        <p:txBody>
          <a:bodyPr wrap="none">
            <a:spAutoFit/>
          </a:bodyPr>
          <a:lstStyle/>
          <a:p>
            <a:pPr defTabSz="457200" eaLnBrk="1" fontAlgn="auto" hangingPunct="1">
              <a:spcBef>
                <a:spcPts val="0"/>
              </a:spcBef>
              <a:spcAft>
                <a:spcPts val="0"/>
              </a:spcAft>
              <a:defRPr/>
            </a:pPr>
            <a:r>
              <a:rPr lang="en-US" sz="1500" b="1" dirty="0">
                <a:solidFill>
                  <a:srgbClr val="FF0000"/>
                </a:solidFill>
                <a:latin typeface="Calibri"/>
                <a:ea typeface="ＭＳ Ｐゴシック"/>
              </a:rPr>
              <a:t>Human brain's capacity</a:t>
            </a:r>
          </a:p>
        </p:txBody>
      </p:sp>
      <p:cxnSp>
        <p:nvCxnSpPr>
          <p:cNvPr id="84" name="Straight Connector 83"/>
          <p:cNvCxnSpPr/>
          <p:nvPr/>
        </p:nvCxnSpPr>
        <p:spPr>
          <a:xfrm>
            <a:off x="346075" y="385763"/>
            <a:ext cx="7994650" cy="0"/>
          </a:xfrm>
          <a:prstGeom prst="line">
            <a:avLst/>
          </a:prstGeom>
          <a:ln w="12700">
            <a:solidFill>
              <a:schemeClr val="accent3">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85" name="Rectangle 84"/>
          <p:cNvSpPr/>
          <p:nvPr/>
        </p:nvSpPr>
        <p:spPr>
          <a:xfrm>
            <a:off x="293688" y="204788"/>
            <a:ext cx="4503737" cy="584200"/>
          </a:xfrm>
          <a:prstGeom prst="rect">
            <a:avLst/>
          </a:prstGeom>
          <a:solidFill>
            <a:srgbClr val="FFFFFF"/>
          </a:solidFill>
        </p:spPr>
        <p:txBody>
          <a:bodyPr wrap="none">
            <a:spAutoFit/>
          </a:bodyPr>
          <a:lstStyle/>
          <a:p>
            <a:pPr defTabSz="457200" eaLnBrk="1" fontAlgn="auto" hangingPunct="1">
              <a:spcBef>
                <a:spcPts val="0"/>
              </a:spcBef>
              <a:spcAft>
                <a:spcPts val="0"/>
              </a:spcAft>
              <a:defRPr/>
            </a:pPr>
            <a:r>
              <a:rPr lang="en-US" sz="3200" dirty="0">
                <a:solidFill>
                  <a:prstClr val="black"/>
                </a:solidFill>
                <a:latin typeface="Cambria" pitchFamily="18" charset="0"/>
                <a:ea typeface="ＭＳ Ｐゴシック"/>
              </a:rPr>
              <a:t>Data, data everywhere… </a:t>
            </a:r>
          </a:p>
        </p:txBody>
      </p:sp>
      <p:sp>
        <p:nvSpPr>
          <p:cNvPr id="2" name="Rectangle 1"/>
          <p:cNvSpPr/>
          <p:nvPr/>
        </p:nvSpPr>
        <p:spPr>
          <a:xfrm>
            <a:off x="4204935" y="5745998"/>
            <a:ext cx="824265" cy="261610"/>
          </a:xfrm>
          <a:prstGeom prst="rect">
            <a:avLst/>
          </a:prstGeom>
        </p:spPr>
        <p:txBody>
          <a:bodyPr wrap="none">
            <a:spAutoFit/>
          </a:bodyPr>
          <a:lstStyle/>
          <a:p>
            <a:pPr defTabSz="457200" eaLnBrk="1" fontAlgn="auto" hangingPunct="1">
              <a:spcBef>
                <a:spcPts val="0"/>
              </a:spcBef>
              <a:spcAft>
                <a:spcPts val="0"/>
              </a:spcAft>
              <a:defRPr/>
            </a:pPr>
            <a:r>
              <a:rPr lang="en-US" sz="1100" dirty="0">
                <a:solidFill>
                  <a:prstClr val="black"/>
                </a:solidFill>
                <a:latin typeface="Calibri"/>
                <a:ea typeface="ＭＳ Ｐゴシック"/>
              </a:rPr>
              <a:t>References</a:t>
            </a:r>
            <a:endParaRPr lang="en-US" sz="3200" dirty="0">
              <a:solidFill>
                <a:prstClr val="black"/>
              </a:solidFill>
              <a:latin typeface="Calibri"/>
              <a:ea typeface="ＭＳ Ｐゴシック"/>
            </a:endParaRPr>
          </a:p>
        </p:txBody>
      </p:sp>
      <p:sp>
        <p:nvSpPr>
          <p:cNvPr id="87" name="TextBox 86"/>
          <p:cNvSpPr txBox="1"/>
          <p:nvPr/>
        </p:nvSpPr>
        <p:spPr>
          <a:xfrm rot="16200000">
            <a:off x="7325519" y="3079750"/>
            <a:ext cx="2801937" cy="369887"/>
          </a:xfrm>
          <a:prstGeom prst="rect">
            <a:avLst/>
          </a:prstGeom>
          <a:noFill/>
        </p:spPr>
        <p:txBody>
          <a:bodyPr>
            <a:spAutoFit/>
          </a:bodyPr>
          <a:lstStyle/>
          <a:p>
            <a:pPr algn="ctr" defTabSz="457200" eaLnBrk="1" fontAlgn="auto" hangingPunct="1">
              <a:spcBef>
                <a:spcPts val="0"/>
              </a:spcBef>
              <a:spcAft>
                <a:spcPts val="0"/>
              </a:spcAft>
              <a:defRPr/>
            </a:pPr>
            <a:r>
              <a:rPr lang="en-US" sz="1800" dirty="0">
                <a:solidFill>
                  <a:srgbClr val="000000"/>
                </a:solidFill>
                <a:latin typeface="Calibri" panose="020F0502020204030204" pitchFamily="34" charset="0"/>
                <a:ea typeface="ＭＳ Ｐゴシック"/>
              </a:rPr>
              <a:t>logarithmic   scale</a:t>
            </a:r>
          </a:p>
        </p:txBody>
      </p:sp>
      <p:cxnSp>
        <p:nvCxnSpPr>
          <p:cNvPr id="7" name="Straight Connector 6"/>
          <p:cNvCxnSpPr/>
          <p:nvPr/>
        </p:nvCxnSpPr>
        <p:spPr>
          <a:xfrm>
            <a:off x="346075" y="5092700"/>
            <a:ext cx="7994650" cy="0"/>
          </a:xfrm>
          <a:prstGeom prst="line">
            <a:avLst/>
          </a:prstGeom>
          <a:ln w="12700">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a:off x="1776413" y="4483100"/>
            <a:ext cx="6564312" cy="0"/>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71" name="TextBox 70"/>
          <p:cNvSpPr txBox="1"/>
          <p:nvPr/>
        </p:nvSpPr>
        <p:spPr>
          <a:xfrm>
            <a:off x="152400" y="5476101"/>
            <a:ext cx="3158332" cy="276999"/>
          </a:xfrm>
          <a:prstGeom prst="rect">
            <a:avLst/>
          </a:prstGeom>
          <a:noFill/>
        </p:spPr>
        <p:txBody>
          <a:bodyPr wrap="square">
            <a:spAutoFit/>
          </a:bodyPr>
          <a:lstStyle/>
          <a:p>
            <a:pPr algn="ctr" defTabSz="457200" eaLnBrk="1" fontAlgn="auto" hangingPunct="1">
              <a:spcBef>
                <a:spcPts val="0"/>
              </a:spcBef>
              <a:spcAft>
                <a:spcPts val="0"/>
              </a:spcAft>
              <a:defRPr/>
            </a:pPr>
            <a:r>
              <a:rPr lang="en-US" sz="1200" dirty="0">
                <a:solidFill>
                  <a:srgbClr val="000000"/>
                </a:solidFill>
                <a:latin typeface="Calibri"/>
                <a:ea typeface="ＭＳ Ｐゴシック"/>
              </a:rPr>
              <a:t>1 </a:t>
            </a:r>
            <a:r>
              <a:rPr lang="en-US" sz="1200" dirty="0" smtClean="0">
                <a:solidFill>
                  <a:srgbClr val="000000"/>
                </a:solidFill>
                <a:latin typeface="Calibri"/>
                <a:ea typeface="ＭＳ Ｐゴシック"/>
              </a:rPr>
              <a:t>Terabyte, TB  </a:t>
            </a:r>
            <a:r>
              <a:rPr lang="en-US" sz="1200" dirty="0">
                <a:solidFill>
                  <a:srgbClr val="000000"/>
                </a:solidFill>
                <a:latin typeface="Calibri"/>
                <a:ea typeface="ＭＳ Ｐゴシック"/>
              </a:rPr>
              <a:t>==  1000 </a:t>
            </a:r>
            <a:r>
              <a:rPr lang="en-US" sz="1200" dirty="0" smtClean="0">
                <a:solidFill>
                  <a:srgbClr val="000000"/>
                </a:solidFill>
                <a:latin typeface="Calibri"/>
                <a:ea typeface="ＭＳ Ｐゴシック"/>
              </a:rPr>
              <a:t>Gigabytes, GB</a:t>
            </a:r>
            <a:endParaRPr lang="en-US" sz="1200" dirty="0">
              <a:solidFill>
                <a:srgbClr val="000000"/>
              </a:solidFill>
              <a:latin typeface="Calibri"/>
              <a:ea typeface="ＭＳ Ｐゴシック"/>
            </a:endParaRPr>
          </a:p>
        </p:txBody>
      </p:sp>
      <p:sp>
        <p:nvSpPr>
          <p:cNvPr id="73" name="TextBox 72"/>
          <p:cNvSpPr txBox="1"/>
          <p:nvPr/>
        </p:nvSpPr>
        <p:spPr>
          <a:xfrm>
            <a:off x="7707630" y="1091184"/>
            <a:ext cx="1047750" cy="369888"/>
          </a:xfrm>
          <a:prstGeom prst="rect">
            <a:avLst/>
          </a:prstGeom>
          <a:solidFill>
            <a:schemeClr val="bg1"/>
          </a:solidFill>
        </p:spPr>
        <p:txBody>
          <a:bodyPr>
            <a:spAutoFit/>
          </a:bodyPr>
          <a:lstStyle/>
          <a:p>
            <a:pPr algn="ctr" defTabSz="457200" eaLnBrk="1" fontAlgn="auto" hangingPunct="1">
              <a:spcBef>
                <a:spcPts val="0"/>
              </a:spcBef>
              <a:spcAft>
                <a:spcPts val="0"/>
              </a:spcAft>
              <a:defRPr/>
            </a:pPr>
            <a:r>
              <a:rPr lang="en-US" sz="1800" dirty="0" smtClean="0">
                <a:solidFill>
                  <a:prstClr val="black"/>
                </a:solidFill>
                <a:latin typeface="Calibri"/>
                <a:ea typeface="ＭＳ Ｐゴシック"/>
              </a:rPr>
              <a:t>2020</a:t>
            </a:r>
            <a:endParaRPr lang="en-US" sz="1800" dirty="0">
              <a:solidFill>
                <a:prstClr val="black"/>
              </a:solidFill>
              <a:latin typeface="Calibri"/>
              <a:ea typeface="ＭＳ Ｐゴシック"/>
            </a:endParaRPr>
          </a:p>
        </p:txBody>
      </p:sp>
      <p:sp>
        <p:nvSpPr>
          <p:cNvPr id="86" name="Regular Pentagon 85"/>
          <p:cNvSpPr/>
          <p:nvPr/>
        </p:nvSpPr>
        <p:spPr>
          <a:xfrm>
            <a:off x="8227916" y="1613853"/>
            <a:ext cx="173038" cy="144463"/>
          </a:xfrm>
          <a:prstGeom prst="pentagon">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endParaRPr>
          </a:p>
        </p:txBody>
      </p:sp>
      <p:sp>
        <p:nvSpPr>
          <p:cNvPr id="89" name="Rectangle 88"/>
          <p:cNvSpPr/>
          <p:nvPr/>
        </p:nvSpPr>
        <p:spPr>
          <a:xfrm>
            <a:off x="8319991" y="1644016"/>
            <a:ext cx="413896" cy="215444"/>
          </a:xfrm>
          <a:prstGeom prst="rect">
            <a:avLst/>
          </a:prstGeom>
        </p:spPr>
        <p:txBody>
          <a:bodyPr wrap="none">
            <a:spAutoFit/>
          </a:bodyPr>
          <a:lstStyle/>
          <a:p>
            <a:pPr defTabSz="457200" eaLnBrk="1" fontAlgn="auto" hangingPunct="1">
              <a:spcBef>
                <a:spcPts val="0"/>
              </a:spcBef>
              <a:spcAft>
                <a:spcPts val="0"/>
              </a:spcAft>
              <a:defRPr/>
            </a:pPr>
            <a:r>
              <a:rPr lang="en-US" sz="800" dirty="0" smtClean="0">
                <a:solidFill>
                  <a:prstClr val="black"/>
                </a:solidFill>
                <a:latin typeface="Calibri"/>
                <a:ea typeface="ＭＳ Ｐゴシック"/>
              </a:rPr>
              <a:t>44 </a:t>
            </a:r>
            <a:r>
              <a:rPr lang="en-US" sz="800" dirty="0">
                <a:solidFill>
                  <a:prstClr val="black"/>
                </a:solidFill>
                <a:latin typeface="Calibri"/>
                <a:ea typeface="ＭＳ Ｐゴシック"/>
              </a:rPr>
              <a:t>ZB</a:t>
            </a:r>
            <a:endParaRPr lang="en-US" sz="1800" dirty="0">
              <a:solidFill>
                <a:prstClr val="black"/>
              </a:solidFill>
              <a:latin typeface="Calibri"/>
              <a:ea typeface="ＭＳ Ｐゴシック"/>
            </a:endParaRPr>
          </a:p>
        </p:txBody>
      </p:sp>
    </p:spTree>
    <p:extLst>
      <p:ext uri="{BB962C8B-B14F-4D97-AF65-F5344CB8AC3E}">
        <p14:creationId xmlns:p14="http://schemas.microsoft.com/office/powerpoint/2010/main" val="361837280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273050" y="228600"/>
            <a:ext cx="6516688"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4200" b="1" i="1" dirty="0">
                <a:solidFill>
                  <a:srgbClr val="000000"/>
                </a:solidFill>
                <a:latin typeface="Cambria" pitchFamily="18" charset="0"/>
              </a:rPr>
              <a:t>Big</a:t>
            </a:r>
            <a:r>
              <a:rPr lang="en-US" sz="4200" i="1" dirty="0">
                <a:solidFill>
                  <a:srgbClr val="000000"/>
                </a:solidFill>
                <a:latin typeface="Cambria" pitchFamily="18" charset="0"/>
              </a:rPr>
              <a:t> Data?</a:t>
            </a:r>
          </a:p>
        </p:txBody>
      </p:sp>
      <p:pic>
        <p:nvPicPr>
          <p:cNvPr id="8195" name="Picture 36"/>
          <p:cNvPicPr>
            <a:picLocks noChangeAspect="1" noChangeArrowheads="1"/>
          </p:cNvPicPr>
          <p:nvPr/>
        </p:nvPicPr>
        <p:blipFill>
          <a:blip r:embed="rId3">
            <a:extLst>
              <a:ext uri="{28A0092B-C50C-407E-A947-70E740481C1C}">
                <a14:useLocalDpi xmlns:a14="http://schemas.microsoft.com/office/drawing/2010/main" val="0"/>
              </a:ext>
            </a:extLst>
          </a:blip>
          <a:srcRect l="10037" t="34550" r="23506" b="55411"/>
          <a:stretch>
            <a:fillRect/>
          </a:stretch>
        </p:blipFill>
        <p:spPr bwMode="auto">
          <a:xfrm>
            <a:off x="444500" y="1849438"/>
            <a:ext cx="8242300" cy="817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DF"/>
                </a:solidFill>
                <a:miter lim="800000"/>
                <a:headEnd/>
                <a:tailEnd/>
              </a14:hiddenLine>
            </a:ext>
          </a:extLst>
        </p:spPr>
      </p:pic>
      <p:pic>
        <p:nvPicPr>
          <p:cNvPr id="8196" name="Picture 35"/>
          <p:cNvPicPr>
            <a:picLocks noChangeAspect="1" noChangeArrowheads="1"/>
          </p:cNvPicPr>
          <p:nvPr/>
        </p:nvPicPr>
        <p:blipFill rotWithShape="1">
          <a:blip r:embed="rId4">
            <a:extLst>
              <a:ext uri="{28A0092B-C50C-407E-A947-70E740481C1C}">
                <a14:useLocalDpi xmlns:a14="http://schemas.microsoft.com/office/drawing/2010/main" val="0"/>
              </a:ext>
            </a:extLst>
          </a:blip>
          <a:srcRect t="17522" r="58627" b="57373"/>
          <a:stretch/>
        </p:blipFill>
        <p:spPr bwMode="auto">
          <a:xfrm>
            <a:off x="1981200" y="4024835"/>
            <a:ext cx="6535737" cy="26045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DF"/>
                </a:solidFill>
                <a:miter lim="800000"/>
                <a:headEnd/>
                <a:tailEnd/>
              </a14:hiddenLine>
            </a:ext>
          </a:extLst>
        </p:spPr>
      </p:pic>
      <p:pic>
        <p:nvPicPr>
          <p:cNvPr id="8199" name="Picture 36"/>
          <p:cNvPicPr>
            <a:picLocks noChangeAspect="1" noChangeArrowheads="1"/>
          </p:cNvPicPr>
          <p:nvPr/>
        </p:nvPicPr>
        <p:blipFill>
          <a:blip r:embed="rId3">
            <a:extLst>
              <a:ext uri="{28A0092B-C50C-407E-A947-70E740481C1C}">
                <a14:useLocalDpi xmlns:a14="http://schemas.microsoft.com/office/drawing/2010/main" val="0"/>
              </a:ext>
            </a:extLst>
          </a:blip>
          <a:srcRect l="10037" t="13699" r="71872" b="79469"/>
          <a:stretch>
            <a:fillRect/>
          </a:stretch>
        </p:blipFill>
        <p:spPr bwMode="auto">
          <a:xfrm>
            <a:off x="444500" y="1447800"/>
            <a:ext cx="2270125" cy="557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DF"/>
                </a:solidFill>
                <a:miter lim="800000"/>
                <a:headEnd/>
                <a:tailEnd/>
              </a14:hiddenLine>
            </a:ext>
          </a:extLst>
        </p:spPr>
      </p:pic>
      <p:sp>
        <p:nvSpPr>
          <p:cNvPr id="9" name="Text Box 2"/>
          <p:cNvSpPr txBox="1">
            <a:spLocks noChangeArrowheads="1"/>
          </p:cNvSpPr>
          <p:nvPr/>
        </p:nvSpPr>
        <p:spPr bwMode="auto">
          <a:xfrm>
            <a:off x="1981200" y="715962"/>
            <a:ext cx="6516688"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4200" b="1" i="1" dirty="0" smtClean="0">
                <a:solidFill>
                  <a:schemeClr val="bg1">
                    <a:lumMod val="65000"/>
                  </a:schemeClr>
                </a:solidFill>
                <a:latin typeface="Cambria" pitchFamily="18" charset="0"/>
              </a:rPr>
              <a:t>!!!</a:t>
            </a:r>
            <a:endParaRPr lang="en-US" sz="4200" i="1" dirty="0">
              <a:solidFill>
                <a:schemeClr val="bg1">
                  <a:lumMod val="65000"/>
                </a:schemeClr>
              </a:solidFill>
              <a:latin typeface="Cambria" pitchFamily="18" charset="0"/>
            </a:endParaRPr>
          </a:p>
        </p:txBody>
      </p:sp>
      <p:sp>
        <p:nvSpPr>
          <p:cNvPr id="10" name="Text Box 2"/>
          <p:cNvSpPr txBox="1">
            <a:spLocks noChangeArrowheads="1"/>
          </p:cNvSpPr>
          <p:nvPr/>
        </p:nvSpPr>
        <p:spPr bwMode="auto">
          <a:xfrm>
            <a:off x="320374" y="4961198"/>
            <a:ext cx="6516688"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4200" b="1" i="1" dirty="0" smtClean="0">
                <a:solidFill>
                  <a:schemeClr val="bg1">
                    <a:lumMod val="65000"/>
                  </a:schemeClr>
                </a:solidFill>
                <a:latin typeface="Cambria" pitchFamily="18" charset="0"/>
              </a:rPr>
              <a:t>???</a:t>
            </a:r>
            <a:endParaRPr lang="en-US" sz="4200" i="1" dirty="0">
              <a:solidFill>
                <a:schemeClr val="bg1">
                  <a:lumMod val="65000"/>
                </a:schemeClr>
              </a:solidFill>
              <a:latin typeface="Cambria" pitchFamily="18" charset="0"/>
            </a:endParaRPr>
          </a:p>
        </p:txBody>
      </p:sp>
    </p:spTree>
    <p:extLst>
      <p:ext uri="{BB962C8B-B14F-4D97-AF65-F5344CB8AC3E}">
        <p14:creationId xmlns:p14="http://schemas.microsoft.com/office/powerpoint/2010/main" val="161492448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p:cNvPicPr>
            <a:picLocks noChangeAspect="1" noChangeArrowheads="1"/>
          </p:cNvPicPr>
          <p:nvPr/>
        </p:nvPicPr>
        <p:blipFill>
          <a:blip r:embed="rId3">
            <a:extLst>
              <a:ext uri="{28A0092B-C50C-407E-A947-70E740481C1C}">
                <a14:useLocalDpi xmlns:a14="http://schemas.microsoft.com/office/drawing/2010/main" val="0"/>
              </a:ext>
            </a:extLst>
          </a:blip>
          <a:srcRect l="9291" t="25108" r="10973" b="21829"/>
          <a:stretch>
            <a:fillRect/>
          </a:stretch>
        </p:blipFill>
        <p:spPr bwMode="auto">
          <a:xfrm>
            <a:off x="176213" y="1828800"/>
            <a:ext cx="8891587" cy="388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DF"/>
                </a:solidFill>
                <a:miter lim="800000"/>
                <a:headEnd/>
                <a:tailEnd/>
              </a14:hiddenLine>
            </a:ext>
          </a:extLst>
        </p:spPr>
      </p:pic>
      <p:pic>
        <p:nvPicPr>
          <p:cNvPr id="9219" name="Picture 5"/>
          <p:cNvPicPr>
            <a:picLocks noChangeAspect="1" noChangeArrowheads="1"/>
          </p:cNvPicPr>
          <p:nvPr/>
        </p:nvPicPr>
        <p:blipFill>
          <a:blip r:embed="rId4">
            <a:extLst>
              <a:ext uri="{28A0092B-C50C-407E-A947-70E740481C1C}">
                <a14:useLocalDpi xmlns:a14="http://schemas.microsoft.com/office/drawing/2010/main" val="0"/>
              </a:ext>
            </a:extLst>
          </a:blip>
          <a:srcRect l="8876" t="43243" r="43195" b="40541"/>
          <a:stretch>
            <a:fillRect/>
          </a:stretch>
        </p:blipFill>
        <p:spPr bwMode="auto">
          <a:xfrm>
            <a:off x="228600" y="304800"/>
            <a:ext cx="6172200"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DF"/>
                </a:solidFill>
                <a:miter lim="800000"/>
                <a:headEnd/>
                <a:tailEnd/>
              </a14:hiddenLine>
            </a:ext>
          </a:extLst>
        </p:spPr>
      </p:pic>
      <p:sp>
        <p:nvSpPr>
          <p:cNvPr id="9220" name="TextBox 1"/>
          <p:cNvSpPr txBox="1">
            <a:spLocks noChangeArrowheads="1"/>
          </p:cNvSpPr>
          <p:nvPr/>
        </p:nvSpPr>
        <p:spPr bwMode="auto">
          <a:xfrm>
            <a:off x="2746375" y="5721518"/>
            <a:ext cx="5384800" cy="1015663"/>
          </a:xfrm>
          <a:prstGeom prst="rect">
            <a:avLst/>
          </a:prstGeom>
          <a:noFill/>
          <a:ln w="9525">
            <a:solidFill>
              <a:srgbClr val="0000DF"/>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r>
              <a:rPr lang="en-US" sz="2000" dirty="0">
                <a:solidFill>
                  <a:srgbClr val="000000"/>
                </a:solidFill>
                <a:latin typeface="Cambria" pitchFamily="18" charset="0"/>
              </a:rPr>
              <a:t>more-than-average searches for  </a:t>
            </a:r>
            <a:r>
              <a:rPr lang="en-US" sz="2000" b="1" dirty="0">
                <a:solidFill>
                  <a:srgbClr val="0000DF"/>
                </a:solidFill>
                <a:latin typeface="Courier New" pitchFamily="49" charset="0"/>
                <a:cs typeface="Courier New" pitchFamily="49" charset="0"/>
              </a:rPr>
              <a:t>debt</a:t>
            </a:r>
            <a:r>
              <a:rPr lang="en-US" sz="2000" dirty="0" smtClean="0">
                <a:solidFill>
                  <a:srgbClr val="000000"/>
                </a:solidFill>
                <a:latin typeface="Cambria" pitchFamily="18" charset="0"/>
              </a:rPr>
              <a:t>:    </a:t>
            </a:r>
            <a:r>
              <a:rPr lang="en-US" sz="2000" b="1" dirty="0" smtClean="0">
                <a:solidFill>
                  <a:srgbClr val="000000"/>
                </a:solidFill>
                <a:latin typeface="Cambria" pitchFamily="18" charset="0"/>
              </a:rPr>
              <a:t>sell</a:t>
            </a:r>
          </a:p>
          <a:p>
            <a:pPr algn="r"/>
            <a:r>
              <a:rPr lang="en-US" sz="2000" dirty="0" smtClean="0">
                <a:solidFill>
                  <a:srgbClr val="000000"/>
                </a:solidFill>
                <a:latin typeface="Cambria" pitchFamily="18" charset="0"/>
              </a:rPr>
              <a:t>around-average </a:t>
            </a:r>
            <a:r>
              <a:rPr lang="en-US" sz="2000" dirty="0">
                <a:solidFill>
                  <a:srgbClr val="000000"/>
                </a:solidFill>
                <a:latin typeface="Cambria" pitchFamily="18" charset="0"/>
              </a:rPr>
              <a:t>searches for  </a:t>
            </a:r>
            <a:r>
              <a:rPr lang="en-US" sz="2000" b="1" dirty="0">
                <a:solidFill>
                  <a:srgbClr val="0000DF"/>
                </a:solidFill>
                <a:latin typeface="Courier New" pitchFamily="49" charset="0"/>
                <a:cs typeface="Courier New" pitchFamily="49" charset="0"/>
              </a:rPr>
              <a:t>debt</a:t>
            </a:r>
            <a:r>
              <a:rPr lang="en-US" sz="2000" dirty="0">
                <a:solidFill>
                  <a:srgbClr val="000000"/>
                </a:solidFill>
                <a:latin typeface="Cambria" pitchFamily="18" charset="0"/>
              </a:rPr>
              <a:t>:  </a:t>
            </a:r>
            <a:r>
              <a:rPr lang="en-US" sz="2000" b="1" dirty="0" smtClean="0">
                <a:solidFill>
                  <a:srgbClr val="000000"/>
                </a:solidFill>
                <a:latin typeface="Cambria" pitchFamily="18" charset="0"/>
              </a:rPr>
              <a:t>hold</a:t>
            </a:r>
            <a:endParaRPr lang="en-US" sz="2000" b="1" dirty="0">
              <a:solidFill>
                <a:srgbClr val="000000"/>
              </a:solidFill>
              <a:latin typeface="Cambria" pitchFamily="18" charset="0"/>
            </a:endParaRPr>
          </a:p>
          <a:p>
            <a:pPr algn="r"/>
            <a:r>
              <a:rPr lang="en-US" sz="2000" dirty="0">
                <a:solidFill>
                  <a:srgbClr val="000000"/>
                </a:solidFill>
                <a:latin typeface="Cambria" pitchFamily="18" charset="0"/>
              </a:rPr>
              <a:t>fewer-than-average searches for  </a:t>
            </a:r>
            <a:r>
              <a:rPr lang="en-US" sz="2000" b="1" dirty="0">
                <a:solidFill>
                  <a:srgbClr val="0000DF"/>
                </a:solidFill>
                <a:latin typeface="Courier New" pitchFamily="49" charset="0"/>
                <a:cs typeface="Courier New" pitchFamily="49" charset="0"/>
              </a:rPr>
              <a:t>debt</a:t>
            </a:r>
            <a:r>
              <a:rPr lang="en-US" sz="2000" dirty="0" smtClean="0">
                <a:solidFill>
                  <a:srgbClr val="000000"/>
                </a:solidFill>
                <a:latin typeface="Cambria" pitchFamily="18" charset="0"/>
              </a:rPr>
              <a:t>:    </a:t>
            </a:r>
            <a:r>
              <a:rPr lang="en-US" sz="2000" b="1" dirty="0">
                <a:solidFill>
                  <a:srgbClr val="000000"/>
                </a:solidFill>
                <a:latin typeface="Cambria" pitchFamily="18" charset="0"/>
              </a:rPr>
              <a:t>buy</a:t>
            </a:r>
          </a:p>
        </p:txBody>
      </p:sp>
      <p:sp>
        <p:nvSpPr>
          <p:cNvPr id="9221" name="Rectangle 5"/>
          <p:cNvSpPr>
            <a:spLocks noChangeArrowheads="1"/>
          </p:cNvSpPr>
          <p:nvPr/>
        </p:nvSpPr>
        <p:spPr bwMode="auto">
          <a:xfrm>
            <a:off x="7391400" y="1314450"/>
            <a:ext cx="1479550" cy="738188"/>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a:solidFill>
                  <a:srgbClr val="0000DF"/>
                </a:solidFill>
                <a:latin typeface="Cambria" pitchFamily="18" charset="0"/>
                <a:cs typeface="Courier New" pitchFamily="49" charset="0"/>
              </a:rPr>
              <a:t>'debt'</a:t>
            </a:r>
            <a:endParaRPr lang="en-US" sz="4200">
              <a:solidFill>
                <a:srgbClr val="0000DF"/>
              </a:solidFill>
              <a:latin typeface="Cambria" pitchFamily="18" charset="0"/>
            </a:endParaRPr>
          </a:p>
        </p:txBody>
      </p:sp>
      <p:sp>
        <p:nvSpPr>
          <p:cNvPr id="2" name="Rectangle 1"/>
          <p:cNvSpPr/>
          <p:nvPr/>
        </p:nvSpPr>
        <p:spPr>
          <a:xfrm>
            <a:off x="1143000" y="5998516"/>
            <a:ext cx="1335687" cy="461665"/>
          </a:xfrm>
          <a:prstGeom prst="rect">
            <a:avLst/>
          </a:prstGeom>
          <a:solidFill>
            <a:srgbClr val="CCECFF"/>
          </a:solidFill>
        </p:spPr>
        <p:txBody>
          <a:bodyPr wrap="none">
            <a:spAutoFit/>
          </a:bodyPr>
          <a:lstStyle/>
          <a:p>
            <a:r>
              <a:rPr lang="en-US" dirty="0" smtClean="0">
                <a:solidFill>
                  <a:srgbClr val="000000"/>
                </a:solidFill>
                <a:latin typeface="Cambria" pitchFamily="18" charset="0"/>
              </a:rPr>
              <a:t>strategy:</a:t>
            </a:r>
            <a:endParaRPr lang="en-US" dirty="0"/>
          </a:p>
        </p:txBody>
      </p:sp>
    </p:spTree>
    <p:extLst>
      <p:ext uri="{BB962C8B-B14F-4D97-AF65-F5344CB8AC3E}">
        <p14:creationId xmlns:p14="http://schemas.microsoft.com/office/powerpoint/2010/main" val="155624572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6"/>
          <p:cNvPicPr>
            <a:picLocks noChangeAspect="1" noChangeArrowheads="1"/>
          </p:cNvPicPr>
          <p:nvPr/>
        </p:nvPicPr>
        <p:blipFill>
          <a:blip r:embed="rId3">
            <a:extLst>
              <a:ext uri="{28A0092B-C50C-407E-A947-70E740481C1C}">
                <a14:useLocalDpi xmlns:a14="http://schemas.microsoft.com/office/drawing/2010/main" val="0"/>
              </a:ext>
            </a:extLst>
          </a:blip>
          <a:srcRect l="1245" t="20451" r="9111" b="18546"/>
          <a:stretch>
            <a:fillRect/>
          </a:stretch>
        </p:blipFill>
        <p:spPr bwMode="auto">
          <a:xfrm>
            <a:off x="176213" y="0"/>
            <a:ext cx="8891587" cy="3973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DF"/>
                </a:solidFill>
                <a:miter lim="800000"/>
                <a:headEnd/>
                <a:tailEnd/>
              </a14:hiddenLine>
            </a:ext>
          </a:extLst>
        </p:spPr>
      </p:pic>
      <p:sp>
        <p:nvSpPr>
          <p:cNvPr id="10243" name="Rectangle 16"/>
          <p:cNvSpPr>
            <a:spLocks noChangeArrowheads="1"/>
          </p:cNvSpPr>
          <p:nvPr/>
        </p:nvSpPr>
        <p:spPr bwMode="auto">
          <a:xfrm>
            <a:off x="2133600" y="328613"/>
            <a:ext cx="1189038" cy="738187"/>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a:solidFill>
                  <a:srgbClr val="0000DF"/>
                </a:solidFill>
                <a:latin typeface="Cambria" pitchFamily="18" charset="0"/>
                <a:cs typeface="Courier New" pitchFamily="49" charset="0"/>
              </a:rPr>
              <a:t>'fun'</a:t>
            </a:r>
            <a:endParaRPr lang="en-US" sz="4200">
              <a:solidFill>
                <a:srgbClr val="0000DF"/>
              </a:solidFill>
              <a:latin typeface="Cambria" pitchFamily="18" charset="0"/>
            </a:endParaRPr>
          </a:p>
        </p:txBody>
      </p:sp>
      <p:pic>
        <p:nvPicPr>
          <p:cNvPr id="10244" name="Picture 7"/>
          <p:cNvPicPr>
            <a:picLocks noChangeAspect="1" noChangeArrowheads="1"/>
          </p:cNvPicPr>
          <p:nvPr/>
        </p:nvPicPr>
        <p:blipFill>
          <a:blip r:embed="rId4">
            <a:extLst>
              <a:ext uri="{28A0092B-C50C-407E-A947-70E740481C1C}">
                <a14:useLocalDpi xmlns:a14="http://schemas.microsoft.com/office/drawing/2010/main" val="0"/>
              </a:ext>
            </a:extLst>
          </a:blip>
          <a:srcRect t="29756" r="10103" b="27524"/>
          <a:stretch>
            <a:fillRect/>
          </a:stretch>
        </p:blipFill>
        <p:spPr bwMode="auto">
          <a:xfrm>
            <a:off x="76200" y="3962400"/>
            <a:ext cx="8929688" cy="278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DF"/>
                </a:solidFill>
                <a:miter lim="800000"/>
                <a:headEnd/>
                <a:tailEnd/>
              </a14:hiddenLine>
            </a:ext>
          </a:extLst>
        </p:spPr>
      </p:pic>
      <p:sp>
        <p:nvSpPr>
          <p:cNvPr id="10245" name="Rectangle 18"/>
          <p:cNvSpPr>
            <a:spLocks noChangeArrowheads="1"/>
          </p:cNvSpPr>
          <p:nvPr/>
        </p:nvSpPr>
        <p:spPr bwMode="auto">
          <a:xfrm>
            <a:off x="2286000" y="4114800"/>
            <a:ext cx="1774825" cy="738188"/>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a:solidFill>
                  <a:srgbClr val="0000DF"/>
                </a:solidFill>
                <a:latin typeface="Cambria" pitchFamily="18" charset="0"/>
                <a:cs typeface="Courier New" pitchFamily="49" charset="0"/>
              </a:rPr>
              <a:t>'water'</a:t>
            </a:r>
            <a:endParaRPr lang="en-US" sz="4200">
              <a:solidFill>
                <a:srgbClr val="0000DF"/>
              </a:solidFill>
              <a:latin typeface="Cambria" pitchFamily="18" charset="0"/>
            </a:endParaRPr>
          </a:p>
        </p:txBody>
      </p:sp>
    </p:spTree>
    <p:extLst>
      <p:ext uri="{BB962C8B-B14F-4D97-AF65-F5344CB8AC3E}">
        <p14:creationId xmlns:p14="http://schemas.microsoft.com/office/powerpoint/2010/main" val="151501150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6"/>
          <p:cNvPicPr>
            <a:picLocks noChangeAspect="1" noChangeArrowheads="1"/>
          </p:cNvPicPr>
          <p:nvPr/>
        </p:nvPicPr>
        <p:blipFill>
          <a:blip r:embed="rId3">
            <a:extLst>
              <a:ext uri="{28A0092B-C50C-407E-A947-70E740481C1C}">
                <a14:useLocalDpi xmlns:a14="http://schemas.microsoft.com/office/drawing/2010/main" val="0"/>
              </a:ext>
            </a:extLst>
          </a:blip>
          <a:srcRect l="1245" t="20451" r="9111" b="18546"/>
          <a:stretch>
            <a:fillRect/>
          </a:stretch>
        </p:blipFill>
        <p:spPr bwMode="auto">
          <a:xfrm>
            <a:off x="176213" y="0"/>
            <a:ext cx="8891587" cy="3973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DF"/>
                </a:solidFill>
                <a:miter lim="800000"/>
                <a:headEnd/>
                <a:tailEnd/>
              </a14:hiddenLine>
            </a:ext>
          </a:extLst>
        </p:spPr>
      </p:pic>
      <p:sp>
        <p:nvSpPr>
          <p:cNvPr id="10243" name="Rectangle 16"/>
          <p:cNvSpPr>
            <a:spLocks noChangeArrowheads="1"/>
          </p:cNvSpPr>
          <p:nvPr/>
        </p:nvSpPr>
        <p:spPr bwMode="auto">
          <a:xfrm>
            <a:off x="2133600" y="328613"/>
            <a:ext cx="1189038" cy="738187"/>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a:solidFill>
                  <a:srgbClr val="0000DF"/>
                </a:solidFill>
                <a:latin typeface="Cambria" pitchFamily="18" charset="0"/>
                <a:cs typeface="Courier New" pitchFamily="49" charset="0"/>
              </a:rPr>
              <a:t>'fun'</a:t>
            </a:r>
            <a:endParaRPr lang="en-US" sz="4200">
              <a:solidFill>
                <a:srgbClr val="0000DF"/>
              </a:solidFill>
              <a:latin typeface="Cambria" pitchFamily="18" charset="0"/>
            </a:endParaRPr>
          </a:p>
        </p:txBody>
      </p:sp>
      <p:pic>
        <p:nvPicPr>
          <p:cNvPr id="10244" name="Picture 7"/>
          <p:cNvPicPr>
            <a:picLocks noChangeAspect="1" noChangeArrowheads="1"/>
          </p:cNvPicPr>
          <p:nvPr/>
        </p:nvPicPr>
        <p:blipFill>
          <a:blip r:embed="rId4">
            <a:extLst>
              <a:ext uri="{28A0092B-C50C-407E-A947-70E740481C1C}">
                <a14:useLocalDpi xmlns:a14="http://schemas.microsoft.com/office/drawing/2010/main" val="0"/>
              </a:ext>
            </a:extLst>
          </a:blip>
          <a:srcRect t="29756" r="10103" b="27524"/>
          <a:stretch>
            <a:fillRect/>
          </a:stretch>
        </p:blipFill>
        <p:spPr bwMode="auto">
          <a:xfrm>
            <a:off x="76200" y="3962400"/>
            <a:ext cx="8929688" cy="278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DF"/>
                </a:solidFill>
                <a:miter lim="800000"/>
                <a:headEnd/>
                <a:tailEnd/>
              </a14:hiddenLine>
            </a:ext>
          </a:extLst>
        </p:spPr>
      </p:pic>
      <p:sp>
        <p:nvSpPr>
          <p:cNvPr id="10245" name="Rectangle 18"/>
          <p:cNvSpPr>
            <a:spLocks noChangeArrowheads="1"/>
          </p:cNvSpPr>
          <p:nvPr/>
        </p:nvSpPr>
        <p:spPr bwMode="auto">
          <a:xfrm>
            <a:off x="2286000" y="4114800"/>
            <a:ext cx="1774825" cy="738188"/>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a:solidFill>
                  <a:srgbClr val="0000DF"/>
                </a:solidFill>
                <a:latin typeface="Cambria" pitchFamily="18" charset="0"/>
                <a:cs typeface="Courier New" pitchFamily="49" charset="0"/>
              </a:rPr>
              <a:t>'water'</a:t>
            </a:r>
            <a:endParaRPr lang="en-US" sz="4200">
              <a:solidFill>
                <a:srgbClr val="0000DF"/>
              </a:solidFill>
              <a:latin typeface="Cambria" pitchFamily="18" charset="0"/>
            </a:endParaRPr>
          </a:p>
        </p:txBody>
      </p:sp>
      <p:sp>
        <p:nvSpPr>
          <p:cNvPr id="6" name="TextBox 1"/>
          <p:cNvSpPr txBox="1">
            <a:spLocks noChangeArrowheads="1"/>
          </p:cNvSpPr>
          <p:nvPr/>
        </p:nvSpPr>
        <p:spPr bwMode="auto">
          <a:xfrm rot="21127017">
            <a:off x="566004" y="1770958"/>
            <a:ext cx="7950079" cy="2062103"/>
          </a:xfrm>
          <a:prstGeom prst="rect">
            <a:avLst/>
          </a:prstGeom>
          <a:solidFill>
            <a:srgbClr val="FFC000"/>
          </a:solidFill>
          <a:ln>
            <a:noFill/>
          </a:ln>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sz="6400" i="1" dirty="0">
                <a:solidFill>
                  <a:srgbClr val="000000"/>
                </a:solidFill>
                <a:latin typeface="Cambria" pitchFamily="18" charset="0"/>
              </a:rPr>
              <a:t>If you torture the data enough, it will confess.</a:t>
            </a:r>
          </a:p>
        </p:txBody>
      </p:sp>
      <p:sp>
        <p:nvSpPr>
          <p:cNvPr id="7" name="Rectangle 2"/>
          <p:cNvSpPr>
            <a:spLocks noChangeArrowheads="1"/>
          </p:cNvSpPr>
          <p:nvPr/>
        </p:nvSpPr>
        <p:spPr bwMode="auto">
          <a:xfrm>
            <a:off x="6172200" y="3536932"/>
            <a:ext cx="2386744" cy="369332"/>
          </a:xfrm>
          <a:prstGeom prst="rect">
            <a:avLst/>
          </a:prstGeom>
          <a:solidFill>
            <a:srgbClr val="FFC000"/>
          </a:solidFill>
          <a:ln>
            <a:noFill/>
          </a:ln>
          <a:extLst/>
        </p:spPr>
        <p:txBody>
          <a:bodyPr wrap="none">
            <a:spAutoFit/>
          </a:bodyPr>
          <a:lstStyle/>
          <a:p>
            <a:r>
              <a:rPr lang="en-US" sz="1800" dirty="0">
                <a:solidFill>
                  <a:srgbClr val="000000"/>
                </a:solidFill>
                <a:latin typeface="Cambria" pitchFamily="18" charset="0"/>
              </a:rPr>
              <a:t>- R. </a:t>
            </a:r>
            <a:r>
              <a:rPr lang="en-US" sz="1800" dirty="0" smtClean="0">
                <a:solidFill>
                  <a:srgbClr val="000000"/>
                </a:solidFill>
                <a:latin typeface="Cambria" pitchFamily="18" charset="0"/>
              </a:rPr>
              <a:t>Coates, statistician</a:t>
            </a:r>
            <a:endParaRPr lang="en-US" sz="1800" dirty="0">
              <a:solidFill>
                <a:srgbClr val="000000"/>
              </a:solidFill>
            </a:endParaRPr>
          </a:p>
        </p:txBody>
      </p:sp>
    </p:spTree>
    <p:extLst>
      <p:ext uri="{BB962C8B-B14F-4D97-AF65-F5344CB8AC3E}">
        <p14:creationId xmlns:p14="http://schemas.microsoft.com/office/powerpoint/2010/main" val="22385878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8"/>
          <p:cNvSpPr txBox="1">
            <a:spLocks noChangeArrowheads="1"/>
          </p:cNvSpPr>
          <p:nvPr/>
        </p:nvSpPr>
        <p:spPr bwMode="auto">
          <a:xfrm rot="21276394">
            <a:off x="242300" y="266082"/>
            <a:ext cx="2514600" cy="2031325"/>
          </a:xfrm>
          <a:prstGeom prst="rect">
            <a:avLst/>
          </a:prstGeom>
          <a:solidFill>
            <a:schemeClr val="bg1">
              <a:lumMod val="95000"/>
            </a:schemeClr>
          </a:solidFill>
          <a:ln w="28575">
            <a:solidFill>
              <a:schemeClr val="bg1"/>
            </a:solidFill>
          </a:ln>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sz="4200" i="1" dirty="0" smtClean="0">
                <a:latin typeface="Cambria" pitchFamily="18" charset="0"/>
              </a:rPr>
              <a:t>Friday afternoon hours!</a:t>
            </a:r>
            <a:endParaRPr lang="en-US" sz="4200" i="1" dirty="0">
              <a:latin typeface="Cambria" pitchFamily="18" charset="0"/>
            </a:endParaRPr>
          </a:p>
        </p:txBody>
      </p:sp>
    </p:spTree>
    <p:extLst>
      <p:ext uri="{BB962C8B-B14F-4D97-AF65-F5344CB8AC3E}">
        <p14:creationId xmlns:p14="http://schemas.microsoft.com/office/powerpoint/2010/main" val="199213101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9"/>
          <p:cNvSpPr>
            <a:spLocks noChangeArrowheads="1"/>
          </p:cNvSpPr>
          <p:nvPr/>
        </p:nvSpPr>
        <p:spPr bwMode="auto">
          <a:xfrm>
            <a:off x="6708775" y="5746750"/>
            <a:ext cx="1190625" cy="73818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4200" i="1">
                <a:solidFill>
                  <a:srgbClr val="000000"/>
                </a:solidFill>
                <a:latin typeface="Calibri" pitchFamily="34" charset="0"/>
              </a:rPr>
              <a:t>data</a:t>
            </a:r>
            <a:endParaRPr lang="en-US" sz="4200">
              <a:solidFill>
                <a:srgbClr val="000000"/>
              </a:solidFill>
            </a:endParaRPr>
          </a:p>
        </p:txBody>
      </p:sp>
      <p:sp>
        <p:nvSpPr>
          <p:cNvPr id="12291" name="Rectangle 30"/>
          <p:cNvSpPr>
            <a:spLocks noChangeArrowheads="1"/>
          </p:cNvSpPr>
          <p:nvPr/>
        </p:nvSpPr>
        <p:spPr bwMode="auto">
          <a:xfrm>
            <a:off x="5921375" y="3932238"/>
            <a:ext cx="2765425" cy="739775"/>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4200" i="1">
                <a:solidFill>
                  <a:srgbClr val="000000"/>
                </a:solidFill>
                <a:latin typeface="Calibri" pitchFamily="34" charset="0"/>
              </a:rPr>
              <a:t>information</a:t>
            </a:r>
            <a:endParaRPr lang="en-US" sz="4200">
              <a:solidFill>
                <a:srgbClr val="000000"/>
              </a:solidFill>
            </a:endParaRPr>
          </a:p>
        </p:txBody>
      </p:sp>
      <p:sp>
        <p:nvSpPr>
          <p:cNvPr id="12292" name="Rectangle 33"/>
          <p:cNvSpPr>
            <a:spLocks noChangeArrowheads="1"/>
          </p:cNvSpPr>
          <p:nvPr/>
        </p:nvSpPr>
        <p:spPr bwMode="auto">
          <a:xfrm>
            <a:off x="6026150" y="2119313"/>
            <a:ext cx="2557463" cy="738187"/>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4200" i="1">
                <a:solidFill>
                  <a:srgbClr val="000000"/>
                </a:solidFill>
                <a:latin typeface="Calibri" pitchFamily="34" charset="0"/>
              </a:rPr>
              <a:t>knowledge</a:t>
            </a:r>
            <a:endParaRPr lang="en-US" sz="4200">
              <a:solidFill>
                <a:srgbClr val="000000"/>
              </a:solidFill>
            </a:endParaRPr>
          </a:p>
        </p:txBody>
      </p:sp>
      <p:sp>
        <p:nvSpPr>
          <p:cNvPr id="12293" name="Rectangle 34"/>
          <p:cNvSpPr>
            <a:spLocks noChangeArrowheads="1"/>
          </p:cNvSpPr>
          <p:nvPr/>
        </p:nvSpPr>
        <p:spPr bwMode="auto">
          <a:xfrm>
            <a:off x="6362700" y="304800"/>
            <a:ext cx="1882775" cy="738188"/>
          </a:xfrm>
          <a:prstGeom prst="rect">
            <a:avLst/>
          </a:prstGeom>
          <a:solidFill>
            <a:srgbClr val="CCECFF"/>
          </a:solidFill>
          <a:ln>
            <a:noFill/>
          </a:ln>
          <a:extLst/>
        </p:spPr>
        <p:txBody>
          <a:bodyPr wrap="none">
            <a:spAutoFit/>
          </a:bodyPr>
          <a:lstStyle/>
          <a:p>
            <a:pPr algn="ctr"/>
            <a:r>
              <a:rPr lang="en-US" sz="4200" i="1" dirty="0">
                <a:solidFill>
                  <a:srgbClr val="000000"/>
                </a:solidFill>
                <a:latin typeface="Calibri" pitchFamily="34" charset="0"/>
              </a:rPr>
              <a:t>wisdom</a:t>
            </a:r>
            <a:endParaRPr lang="en-US" sz="4200" dirty="0">
              <a:solidFill>
                <a:srgbClr val="000000"/>
              </a:solidFill>
            </a:endParaRPr>
          </a:p>
        </p:txBody>
      </p:sp>
      <p:pic>
        <p:nvPicPr>
          <p:cNvPr id="12294" name="Picture 4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731" y="312738"/>
            <a:ext cx="1559469"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3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7275" y="254000"/>
            <a:ext cx="1796425" cy="25172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DF"/>
                </a:solidFill>
                <a:miter lim="800000"/>
                <a:headEnd/>
                <a:tailEnd/>
              </a14:hiddenLine>
            </a:ext>
          </a:extLst>
        </p:spPr>
      </p:pic>
      <p:sp>
        <p:nvSpPr>
          <p:cNvPr id="12296" name="Down Arrow 3"/>
          <p:cNvSpPr>
            <a:spLocks noChangeArrowheads="1"/>
          </p:cNvSpPr>
          <p:nvPr/>
        </p:nvSpPr>
        <p:spPr bwMode="auto">
          <a:xfrm rot="10800000">
            <a:off x="7000875" y="1219200"/>
            <a:ext cx="609600" cy="701675"/>
          </a:xfrm>
          <a:prstGeom prst="downArrow">
            <a:avLst>
              <a:gd name="adj1" fmla="val 50000"/>
              <a:gd name="adj2" fmla="val 49990"/>
            </a:avLst>
          </a:prstGeom>
          <a:solidFill>
            <a:srgbClr val="CCECFF"/>
          </a:solidFill>
          <a:ln w="28575" algn="ctr">
            <a:solidFill>
              <a:srgbClr val="0000DF"/>
            </a:solidFill>
            <a:round/>
            <a:headEnd/>
            <a:tailEnd/>
          </a:ln>
        </p:spPr>
        <p:txBody>
          <a:bodyPr>
            <a:spAutoFit/>
          </a:bodyPr>
          <a:lstStyle/>
          <a:p>
            <a:endParaRPr lang="en-US">
              <a:solidFill>
                <a:srgbClr val="000000"/>
              </a:solidFill>
            </a:endParaRPr>
          </a:p>
        </p:txBody>
      </p:sp>
      <p:sp>
        <p:nvSpPr>
          <p:cNvPr id="12297" name="Down Arrow 36"/>
          <p:cNvSpPr>
            <a:spLocks noChangeArrowheads="1"/>
          </p:cNvSpPr>
          <p:nvPr/>
        </p:nvSpPr>
        <p:spPr bwMode="auto">
          <a:xfrm rot="10800000">
            <a:off x="7000875" y="3032125"/>
            <a:ext cx="609600" cy="701675"/>
          </a:xfrm>
          <a:prstGeom prst="downArrow">
            <a:avLst>
              <a:gd name="adj1" fmla="val 50000"/>
              <a:gd name="adj2" fmla="val 49990"/>
            </a:avLst>
          </a:prstGeom>
          <a:solidFill>
            <a:srgbClr val="CCECFF"/>
          </a:solidFill>
          <a:ln w="28575" algn="ctr">
            <a:solidFill>
              <a:srgbClr val="0000DF"/>
            </a:solidFill>
            <a:round/>
            <a:headEnd/>
            <a:tailEnd/>
          </a:ln>
        </p:spPr>
        <p:txBody>
          <a:bodyPr>
            <a:spAutoFit/>
          </a:bodyPr>
          <a:lstStyle/>
          <a:p>
            <a:endParaRPr lang="en-US">
              <a:solidFill>
                <a:srgbClr val="000000"/>
              </a:solidFill>
            </a:endParaRPr>
          </a:p>
        </p:txBody>
      </p:sp>
      <p:sp>
        <p:nvSpPr>
          <p:cNvPr id="12298" name="Down Arrow 37"/>
          <p:cNvSpPr>
            <a:spLocks noChangeArrowheads="1"/>
          </p:cNvSpPr>
          <p:nvPr/>
        </p:nvSpPr>
        <p:spPr bwMode="auto">
          <a:xfrm rot="10800000">
            <a:off x="7024688" y="4851400"/>
            <a:ext cx="609600" cy="701675"/>
          </a:xfrm>
          <a:prstGeom prst="downArrow">
            <a:avLst>
              <a:gd name="adj1" fmla="val 50000"/>
              <a:gd name="adj2" fmla="val 49990"/>
            </a:avLst>
          </a:prstGeom>
          <a:solidFill>
            <a:srgbClr val="FFCC99"/>
          </a:solidFill>
          <a:ln w="28575" algn="ctr">
            <a:solidFill>
              <a:srgbClr val="FF9900"/>
            </a:solidFill>
            <a:round/>
            <a:headEnd/>
            <a:tailEnd/>
          </a:ln>
        </p:spPr>
        <p:txBody>
          <a:bodyPr>
            <a:spAutoFit/>
          </a:bodyPr>
          <a:lstStyle/>
          <a:p>
            <a:endParaRPr lang="en-US">
              <a:solidFill>
                <a:srgbClr val="000000"/>
              </a:solidFill>
            </a:endParaRPr>
          </a:p>
        </p:txBody>
      </p:sp>
      <p:sp>
        <p:nvSpPr>
          <p:cNvPr id="12299" name="TextBox 4"/>
          <p:cNvSpPr txBox="1">
            <a:spLocks noChangeArrowheads="1"/>
          </p:cNvSpPr>
          <p:nvPr/>
        </p:nvSpPr>
        <p:spPr bwMode="auto">
          <a:xfrm>
            <a:off x="4117975" y="4916488"/>
            <a:ext cx="25908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r>
              <a:rPr lang="en-US" sz="3200" b="1" dirty="0">
                <a:solidFill>
                  <a:srgbClr val="FF9900"/>
                </a:solidFill>
                <a:latin typeface="Cambria" pitchFamily="18" charset="0"/>
              </a:rPr>
              <a:t>Google</a:t>
            </a:r>
          </a:p>
        </p:txBody>
      </p:sp>
      <p:sp>
        <p:nvSpPr>
          <p:cNvPr id="12300" name="TextBox 39"/>
          <p:cNvSpPr txBox="1">
            <a:spLocks noChangeArrowheads="1"/>
          </p:cNvSpPr>
          <p:nvPr/>
        </p:nvSpPr>
        <p:spPr bwMode="auto">
          <a:xfrm>
            <a:off x="3886200" y="3090863"/>
            <a:ext cx="28511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r>
              <a:rPr lang="en-US" sz="3200" dirty="0">
                <a:solidFill>
                  <a:srgbClr val="0000DF"/>
                </a:solidFill>
                <a:latin typeface="Cambria" pitchFamily="18" charset="0"/>
              </a:rPr>
              <a:t>Google's users</a:t>
            </a:r>
          </a:p>
        </p:txBody>
      </p:sp>
      <p:sp>
        <p:nvSpPr>
          <p:cNvPr id="12301" name="TextBox 40"/>
          <p:cNvSpPr txBox="1">
            <a:spLocks noChangeArrowheads="1"/>
          </p:cNvSpPr>
          <p:nvPr/>
        </p:nvSpPr>
        <p:spPr bwMode="auto">
          <a:xfrm>
            <a:off x="4495800" y="1258888"/>
            <a:ext cx="2239963"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r>
              <a:rPr lang="en-US" sz="3200">
                <a:solidFill>
                  <a:srgbClr val="0000DF"/>
                </a:solidFill>
                <a:latin typeface="Cambria" pitchFamily="18" charset="0"/>
              </a:rPr>
              <a:t>G.G.M, et al.</a:t>
            </a:r>
          </a:p>
        </p:txBody>
      </p:sp>
      <p:sp>
        <p:nvSpPr>
          <p:cNvPr id="12302" name="Text Box 2"/>
          <p:cNvSpPr txBox="1">
            <a:spLocks noChangeArrowheads="1"/>
          </p:cNvSpPr>
          <p:nvPr/>
        </p:nvSpPr>
        <p:spPr bwMode="auto">
          <a:xfrm>
            <a:off x="381000" y="3929856"/>
            <a:ext cx="4189413"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dirty="0">
                <a:solidFill>
                  <a:srgbClr val="000000"/>
                </a:solidFill>
                <a:latin typeface="Cambria" pitchFamily="18" charset="0"/>
              </a:rPr>
              <a:t>Data's </a:t>
            </a:r>
            <a:r>
              <a:rPr lang="en-US" sz="4200" i="1" dirty="0">
                <a:solidFill>
                  <a:srgbClr val="000000"/>
                </a:solidFill>
                <a:latin typeface="Cambria" pitchFamily="18" charset="0"/>
              </a:rPr>
              <a:t>elevation</a:t>
            </a:r>
            <a:r>
              <a:rPr lang="en-US" sz="4200" dirty="0">
                <a:solidFill>
                  <a:srgbClr val="000000"/>
                </a:solidFill>
                <a:latin typeface="Cambria" pitchFamily="18" charset="0"/>
              </a:rPr>
              <a:t>?</a:t>
            </a:r>
          </a:p>
        </p:txBody>
      </p:sp>
      <p:sp>
        <p:nvSpPr>
          <p:cNvPr id="12303" name="Text Box 46"/>
          <p:cNvSpPr txBox="1">
            <a:spLocks noChangeArrowheads="1"/>
          </p:cNvSpPr>
          <p:nvPr/>
        </p:nvSpPr>
        <p:spPr bwMode="auto">
          <a:xfrm>
            <a:off x="287065" y="2601913"/>
            <a:ext cx="2590800" cy="369887"/>
          </a:xfrm>
          <a:prstGeom prst="rect">
            <a:avLst/>
          </a:prstGeom>
          <a:noFill/>
          <a:ln>
            <a:noFill/>
          </a:ln>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dirty="0">
                <a:solidFill>
                  <a:srgbClr val="000000"/>
                </a:solidFill>
                <a:latin typeface="Cambria" pitchFamily="18" charset="0"/>
              </a:rPr>
              <a:t>G. Garcia Marquez</a:t>
            </a:r>
          </a:p>
        </p:txBody>
      </p:sp>
    </p:spTree>
    <p:extLst>
      <p:ext uri="{BB962C8B-B14F-4D97-AF65-F5344CB8AC3E}">
        <p14:creationId xmlns:p14="http://schemas.microsoft.com/office/powerpoint/2010/main" val="389125158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ounded Rectangle 36"/>
          <p:cNvSpPr>
            <a:spLocks noChangeArrowheads="1"/>
          </p:cNvSpPr>
          <p:nvPr/>
        </p:nvSpPr>
        <p:spPr bwMode="auto">
          <a:xfrm>
            <a:off x="228600" y="2446337"/>
            <a:ext cx="8610600" cy="1219200"/>
          </a:xfrm>
          <a:prstGeom prst="roundRect">
            <a:avLst>
              <a:gd name="adj" fmla="val 16667"/>
            </a:avLst>
          </a:prstGeom>
          <a:solidFill>
            <a:srgbClr val="CCECFF"/>
          </a:solidFill>
          <a:ln>
            <a:noFill/>
          </a:ln>
          <a:extLst>
            <a:ext uri="{91240B29-F687-4F45-9708-019B960494DF}">
              <a14:hiddenLine xmlns:a14="http://schemas.microsoft.com/office/drawing/2010/main" w="28575" algn="ctr">
                <a:solidFill>
                  <a:srgbClr val="000000"/>
                </a:solidFill>
                <a:round/>
                <a:headEnd/>
                <a:tailEnd/>
              </a14:hiddenLine>
            </a:ext>
          </a:extLst>
        </p:spPr>
        <p:txBody>
          <a:bodyPr>
            <a:spAutoFit/>
          </a:bodyPr>
          <a:lstStyle/>
          <a:p>
            <a:endParaRPr lang="en-US">
              <a:solidFill>
                <a:srgbClr val="000000"/>
              </a:solidFill>
            </a:endParaRPr>
          </a:p>
        </p:txBody>
      </p:sp>
      <p:sp>
        <p:nvSpPr>
          <p:cNvPr id="36867" name="Text Box 2"/>
          <p:cNvSpPr txBox="1">
            <a:spLocks noChangeArrowheads="1"/>
          </p:cNvSpPr>
          <p:nvPr/>
        </p:nvSpPr>
        <p:spPr bwMode="auto">
          <a:xfrm>
            <a:off x="1066800" y="228600"/>
            <a:ext cx="70866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i="1" dirty="0" smtClean="0">
                <a:solidFill>
                  <a:srgbClr val="000000"/>
                </a:solidFill>
                <a:latin typeface="Cambria" panose="02040503050406030204" pitchFamily="18" charset="0"/>
              </a:rPr>
              <a:t>List </a:t>
            </a:r>
            <a:r>
              <a:rPr lang="en-US" sz="4200" dirty="0">
                <a:solidFill>
                  <a:srgbClr val="000000"/>
                </a:solidFill>
                <a:latin typeface="Cambria" panose="02040503050406030204" pitchFamily="18" charset="0"/>
              </a:rPr>
              <a:t>~ </a:t>
            </a:r>
            <a:r>
              <a:rPr lang="en-US" sz="4200" dirty="0" smtClean="0">
                <a:solidFill>
                  <a:srgbClr val="000000"/>
                </a:solidFill>
                <a:latin typeface="Cambria" panose="02040503050406030204" pitchFamily="18" charset="0"/>
              </a:rPr>
              <a:t>ordering</a:t>
            </a:r>
            <a:r>
              <a:rPr lang="en-US" sz="4200" dirty="0" smtClean="0">
                <a:solidFill>
                  <a:srgbClr val="000000"/>
                </a:solidFill>
                <a:latin typeface="Cambria" panose="02040503050406030204" pitchFamily="18" charset="0"/>
              </a:rPr>
              <a:t> </a:t>
            </a:r>
            <a:r>
              <a:rPr lang="en-US" sz="4200" dirty="0">
                <a:solidFill>
                  <a:srgbClr val="000000"/>
                </a:solidFill>
                <a:latin typeface="Cambria" panose="02040503050406030204" pitchFamily="18" charset="0"/>
              </a:rPr>
              <a:t>of </a:t>
            </a:r>
            <a:r>
              <a:rPr lang="en-US" sz="4200" i="1" dirty="0">
                <a:solidFill>
                  <a:srgbClr val="000000"/>
                </a:solidFill>
                <a:latin typeface="Cambria" panose="02040503050406030204" pitchFamily="18" charset="0"/>
              </a:rPr>
              <a:t>any </a:t>
            </a:r>
            <a:r>
              <a:rPr lang="en-US" sz="4200" dirty="0">
                <a:solidFill>
                  <a:srgbClr val="000000"/>
                </a:solidFill>
                <a:latin typeface="Cambria" panose="02040503050406030204" pitchFamily="18" charset="0"/>
              </a:rPr>
              <a:t>data</a:t>
            </a:r>
            <a:endParaRPr lang="en-US" sz="4200" i="1" dirty="0">
              <a:solidFill>
                <a:srgbClr val="000000"/>
              </a:solidFill>
              <a:latin typeface="Cambria" panose="02040503050406030204" pitchFamily="18" charset="0"/>
            </a:endParaRPr>
          </a:p>
        </p:txBody>
      </p:sp>
      <p:sp>
        <p:nvSpPr>
          <p:cNvPr id="36869" name="Text Box 6"/>
          <p:cNvSpPr txBox="1">
            <a:spLocks noChangeArrowheads="1"/>
          </p:cNvSpPr>
          <p:nvPr/>
        </p:nvSpPr>
        <p:spPr bwMode="auto">
          <a:xfrm>
            <a:off x="228600" y="2751137"/>
            <a:ext cx="8763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200" b="1" dirty="0">
                <a:solidFill>
                  <a:srgbClr val="000000"/>
                </a:solidFill>
                <a:latin typeface="Courier New" pitchFamily="49" charset="0"/>
              </a:rPr>
              <a:t>M</a:t>
            </a:r>
            <a:r>
              <a:rPr lang="en-US" sz="3200" b="1" dirty="0" smtClean="0">
                <a:solidFill>
                  <a:srgbClr val="000000"/>
                </a:solidFill>
                <a:latin typeface="Courier New" pitchFamily="49" charset="0"/>
              </a:rPr>
              <a:t> </a:t>
            </a:r>
            <a:r>
              <a:rPr lang="en-US" sz="3200" b="1" dirty="0">
                <a:solidFill>
                  <a:srgbClr val="000000"/>
                </a:solidFill>
                <a:latin typeface="Courier New" pitchFamily="49" charset="0"/>
              </a:rPr>
              <a:t>= [ 4</a:t>
            </a:r>
            <a:r>
              <a:rPr lang="en-US" sz="3200" b="1" dirty="0" smtClean="0">
                <a:solidFill>
                  <a:srgbClr val="000000"/>
                </a:solidFill>
                <a:latin typeface="Courier New" pitchFamily="49" charset="0"/>
              </a:rPr>
              <a:t>, 7, 100, 42, 5, 47 ] </a:t>
            </a:r>
            <a:endParaRPr lang="en-US" sz="3200" b="1" dirty="0">
              <a:solidFill>
                <a:srgbClr val="000000"/>
              </a:solidFill>
              <a:latin typeface="Courier New" pitchFamily="49" charset="0"/>
            </a:endParaRPr>
          </a:p>
        </p:txBody>
      </p:sp>
    </p:spTree>
    <p:extLst>
      <p:ext uri="{BB962C8B-B14F-4D97-AF65-F5344CB8AC3E}">
        <p14:creationId xmlns:p14="http://schemas.microsoft.com/office/powerpoint/2010/main" val="421192580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ounded Rectangle 36"/>
          <p:cNvSpPr>
            <a:spLocks noChangeArrowheads="1"/>
          </p:cNvSpPr>
          <p:nvPr/>
        </p:nvSpPr>
        <p:spPr bwMode="auto">
          <a:xfrm>
            <a:off x="228600" y="2446337"/>
            <a:ext cx="8610600" cy="1219200"/>
          </a:xfrm>
          <a:prstGeom prst="roundRect">
            <a:avLst>
              <a:gd name="adj" fmla="val 16667"/>
            </a:avLst>
          </a:prstGeom>
          <a:solidFill>
            <a:srgbClr val="CCECFF"/>
          </a:solidFill>
          <a:ln>
            <a:noFill/>
          </a:ln>
          <a:extLst>
            <a:ext uri="{91240B29-F687-4F45-9708-019B960494DF}">
              <a14:hiddenLine xmlns:a14="http://schemas.microsoft.com/office/drawing/2010/main" w="28575" algn="ctr">
                <a:solidFill>
                  <a:srgbClr val="000000"/>
                </a:solidFill>
                <a:round/>
                <a:headEnd/>
                <a:tailEnd/>
              </a14:hiddenLine>
            </a:ext>
          </a:extLst>
        </p:spPr>
        <p:txBody>
          <a:bodyPr>
            <a:spAutoFit/>
          </a:bodyPr>
          <a:lstStyle/>
          <a:p>
            <a:endParaRPr lang="en-US">
              <a:solidFill>
                <a:srgbClr val="000000"/>
              </a:solidFill>
            </a:endParaRPr>
          </a:p>
        </p:txBody>
      </p:sp>
      <p:sp>
        <p:nvSpPr>
          <p:cNvPr id="36867" name="Text Box 2"/>
          <p:cNvSpPr txBox="1">
            <a:spLocks noChangeArrowheads="1"/>
          </p:cNvSpPr>
          <p:nvPr/>
        </p:nvSpPr>
        <p:spPr bwMode="auto">
          <a:xfrm>
            <a:off x="1066800" y="228600"/>
            <a:ext cx="70866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i="1" dirty="0" smtClean="0">
                <a:solidFill>
                  <a:srgbClr val="000000"/>
                </a:solidFill>
                <a:latin typeface="Cambria" panose="02040503050406030204" pitchFamily="18" charset="0"/>
              </a:rPr>
              <a:t>List </a:t>
            </a:r>
            <a:r>
              <a:rPr lang="en-US" sz="4200" dirty="0">
                <a:solidFill>
                  <a:srgbClr val="000000"/>
                </a:solidFill>
                <a:latin typeface="Cambria" panose="02040503050406030204" pitchFamily="18" charset="0"/>
              </a:rPr>
              <a:t>~ </a:t>
            </a:r>
            <a:r>
              <a:rPr lang="en-US" sz="4200" dirty="0" smtClean="0">
                <a:solidFill>
                  <a:srgbClr val="000000"/>
                </a:solidFill>
                <a:latin typeface="Cambria" panose="02040503050406030204" pitchFamily="18" charset="0"/>
              </a:rPr>
              <a:t>ordering </a:t>
            </a:r>
            <a:r>
              <a:rPr lang="en-US" sz="4200" dirty="0">
                <a:solidFill>
                  <a:srgbClr val="000000"/>
                </a:solidFill>
                <a:latin typeface="Cambria" panose="02040503050406030204" pitchFamily="18" charset="0"/>
              </a:rPr>
              <a:t>of </a:t>
            </a:r>
            <a:r>
              <a:rPr lang="en-US" sz="4200" i="1" dirty="0">
                <a:solidFill>
                  <a:srgbClr val="000000"/>
                </a:solidFill>
                <a:latin typeface="Cambria" panose="02040503050406030204" pitchFamily="18" charset="0"/>
              </a:rPr>
              <a:t>any </a:t>
            </a:r>
            <a:r>
              <a:rPr lang="en-US" sz="4200" dirty="0">
                <a:solidFill>
                  <a:srgbClr val="000000"/>
                </a:solidFill>
                <a:latin typeface="Cambria" panose="02040503050406030204" pitchFamily="18" charset="0"/>
              </a:rPr>
              <a:t>data</a:t>
            </a:r>
            <a:endParaRPr lang="en-US" sz="4200" i="1" dirty="0">
              <a:solidFill>
                <a:srgbClr val="000000"/>
              </a:solidFill>
              <a:latin typeface="Cambria" panose="02040503050406030204" pitchFamily="18" charset="0"/>
            </a:endParaRPr>
          </a:p>
        </p:txBody>
      </p:sp>
      <p:sp>
        <p:nvSpPr>
          <p:cNvPr id="36868" name="Line 24"/>
          <p:cNvSpPr>
            <a:spLocks noChangeShapeType="1"/>
          </p:cNvSpPr>
          <p:nvPr/>
        </p:nvSpPr>
        <p:spPr bwMode="auto">
          <a:xfrm flipH="1">
            <a:off x="5949696" y="2027237"/>
            <a:ext cx="184404" cy="959804"/>
          </a:xfrm>
          <a:prstGeom prst="line">
            <a:avLst/>
          </a:prstGeom>
          <a:noFill/>
          <a:ln w="19050">
            <a:solidFill>
              <a:schemeClr val="accent2"/>
            </a:solidFill>
            <a:round/>
            <a:headEnd/>
            <a:tailEnd type="triangle" w="lg" len="lg"/>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36869" name="Text Box 6"/>
          <p:cNvSpPr txBox="1">
            <a:spLocks noChangeArrowheads="1"/>
          </p:cNvSpPr>
          <p:nvPr/>
        </p:nvSpPr>
        <p:spPr bwMode="auto">
          <a:xfrm>
            <a:off x="228600" y="2751137"/>
            <a:ext cx="8763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200" b="1" dirty="0">
                <a:solidFill>
                  <a:srgbClr val="000000"/>
                </a:solidFill>
                <a:latin typeface="Courier New" pitchFamily="49" charset="0"/>
              </a:rPr>
              <a:t>M</a:t>
            </a:r>
            <a:r>
              <a:rPr lang="en-US" sz="3200" b="1" dirty="0" smtClean="0">
                <a:solidFill>
                  <a:srgbClr val="000000"/>
                </a:solidFill>
                <a:latin typeface="Courier New" pitchFamily="49" charset="0"/>
              </a:rPr>
              <a:t> </a:t>
            </a:r>
            <a:r>
              <a:rPr lang="en-US" sz="3200" b="1" dirty="0">
                <a:solidFill>
                  <a:srgbClr val="000000"/>
                </a:solidFill>
                <a:latin typeface="Courier New" pitchFamily="49" charset="0"/>
              </a:rPr>
              <a:t>= [ 4</a:t>
            </a:r>
            <a:r>
              <a:rPr lang="en-US" sz="3200" b="1" dirty="0" smtClean="0">
                <a:solidFill>
                  <a:srgbClr val="000000"/>
                </a:solidFill>
                <a:latin typeface="Courier New" pitchFamily="49" charset="0"/>
              </a:rPr>
              <a:t>, 7, 100, 42, 5, 47 ] </a:t>
            </a:r>
            <a:endParaRPr lang="en-US" sz="3200" b="1" dirty="0">
              <a:solidFill>
                <a:srgbClr val="000000"/>
              </a:solidFill>
              <a:latin typeface="Courier New" pitchFamily="49" charset="0"/>
            </a:endParaRPr>
          </a:p>
        </p:txBody>
      </p:sp>
      <p:sp>
        <p:nvSpPr>
          <p:cNvPr id="36870" name="Text Box 9"/>
          <p:cNvSpPr txBox="1">
            <a:spLocks noChangeArrowheads="1"/>
          </p:cNvSpPr>
          <p:nvPr/>
        </p:nvSpPr>
        <p:spPr bwMode="auto">
          <a:xfrm>
            <a:off x="1212850" y="1196974"/>
            <a:ext cx="30353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dirty="0">
                <a:solidFill>
                  <a:srgbClr val="333399"/>
                </a:solidFill>
                <a:latin typeface="Calibri" pitchFamily="34" charset="0"/>
              </a:rPr>
              <a:t>Square brackets tell python you want a list.</a:t>
            </a:r>
          </a:p>
        </p:txBody>
      </p:sp>
      <p:sp>
        <p:nvSpPr>
          <p:cNvPr id="36871" name="Rectangle 21"/>
          <p:cNvSpPr>
            <a:spLocks noChangeArrowheads="1"/>
          </p:cNvSpPr>
          <p:nvPr/>
        </p:nvSpPr>
        <p:spPr bwMode="auto">
          <a:xfrm>
            <a:off x="4572000" y="1196974"/>
            <a:ext cx="3124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dirty="0">
                <a:solidFill>
                  <a:srgbClr val="333399"/>
                </a:solidFill>
                <a:latin typeface="Calibri" pitchFamily="34" charset="0"/>
              </a:rPr>
              <a:t>Commas  separate elements.</a:t>
            </a:r>
          </a:p>
        </p:txBody>
      </p:sp>
      <p:sp>
        <p:nvSpPr>
          <p:cNvPr id="36872" name="Line 24"/>
          <p:cNvSpPr>
            <a:spLocks noChangeShapeType="1"/>
          </p:cNvSpPr>
          <p:nvPr/>
        </p:nvSpPr>
        <p:spPr bwMode="auto">
          <a:xfrm>
            <a:off x="4011168" y="1975104"/>
            <a:ext cx="3803904" cy="890016"/>
          </a:xfrm>
          <a:prstGeom prst="line">
            <a:avLst/>
          </a:prstGeom>
          <a:noFill/>
          <a:ln w="19050">
            <a:solidFill>
              <a:schemeClr val="accent2"/>
            </a:solidFill>
            <a:round/>
            <a:headEnd/>
            <a:tailEnd type="triangle" w="lg" len="lg"/>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36873" name="Line 24"/>
          <p:cNvSpPr>
            <a:spLocks noChangeShapeType="1"/>
          </p:cNvSpPr>
          <p:nvPr/>
        </p:nvSpPr>
        <p:spPr bwMode="auto">
          <a:xfrm flipH="1">
            <a:off x="2438399" y="1962912"/>
            <a:ext cx="1487423" cy="877824"/>
          </a:xfrm>
          <a:prstGeom prst="line">
            <a:avLst/>
          </a:prstGeom>
          <a:noFill/>
          <a:ln w="19050">
            <a:solidFill>
              <a:schemeClr val="accent2"/>
            </a:solidFill>
            <a:round/>
            <a:headEnd/>
            <a:tailEnd type="triangle" w="lg" len="lg"/>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16" name="Text Box 10"/>
          <p:cNvSpPr txBox="1">
            <a:spLocks noChangeArrowheads="1"/>
          </p:cNvSpPr>
          <p:nvPr/>
        </p:nvSpPr>
        <p:spPr bwMode="auto">
          <a:xfrm>
            <a:off x="609600" y="4038600"/>
            <a:ext cx="17033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200" b="1" dirty="0" err="1" smtClean="0">
                <a:solidFill>
                  <a:srgbClr val="000000"/>
                </a:solidFill>
                <a:latin typeface="Courier New" pitchFamily="49" charset="0"/>
              </a:rPr>
              <a:t>len</a:t>
            </a:r>
            <a:r>
              <a:rPr lang="en-US" sz="3200" b="1" dirty="0" smtClean="0">
                <a:solidFill>
                  <a:srgbClr val="000000"/>
                </a:solidFill>
                <a:latin typeface="Courier New" pitchFamily="49" charset="0"/>
              </a:rPr>
              <a:t>(M)</a:t>
            </a:r>
            <a:endParaRPr lang="en-US" sz="3200" b="1" dirty="0">
              <a:solidFill>
                <a:srgbClr val="000000"/>
              </a:solidFill>
              <a:latin typeface="Courier New" pitchFamily="49" charset="0"/>
            </a:endParaRPr>
          </a:p>
        </p:txBody>
      </p:sp>
      <p:sp>
        <p:nvSpPr>
          <p:cNvPr id="17" name="Text Box 12"/>
          <p:cNvSpPr txBox="1">
            <a:spLocks noChangeArrowheads="1"/>
          </p:cNvSpPr>
          <p:nvPr/>
        </p:nvSpPr>
        <p:spPr bwMode="auto">
          <a:xfrm>
            <a:off x="3325812" y="4038600"/>
            <a:ext cx="17033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200" b="1" dirty="0">
                <a:solidFill>
                  <a:srgbClr val="000000"/>
                </a:solidFill>
                <a:latin typeface="Courier New" pitchFamily="49" charset="0"/>
              </a:rPr>
              <a:t>M</a:t>
            </a:r>
            <a:r>
              <a:rPr lang="en-US" sz="3200" b="1" dirty="0" smtClean="0">
                <a:solidFill>
                  <a:srgbClr val="000000"/>
                </a:solidFill>
                <a:latin typeface="Courier New" pitchFamily="49" charset="0"/>
              </a:rPr>
              <a:t>[0</a:t>
            </a:r>
            <a:r>
              <a:rPr lang="en-US" sz="3200" b="1" dirty="0">
                <a:solidFill>
                  <a:srgbClr val="000000"/>
                </a:solidFill>
                <a:latin typeface="Courier New" pitchFamily="49" charset="0"/>
              </a:rPr>
              <a:t>]</a:t>
            </a:r>
          </a:p>
        </p:txBody>
      </p:sp>
      <p:sp>
        <p:nvSpPr>
          <p:cNvPr id="18" name="Text Box 13"/>
          <p:cNvSpPr txBox="1">
            <a:spLocks noChangeArrowheads="1"/>
          </p:cNvSpPr>
          <p:nvPr/>
        </p:nvSpPr>
        <p:spPr bwMode="auto">
          <a:xfrm>
            <a:off x="6477000" y="4038600"/>
            <a:ext cx="17033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200" b="1" dirty="0" smtClean="0">
                <a:solidFill>
                  <a:srgbClr val="000000"/>
                </a:solidFill>
                <a:latin typeface="Courier New" pitchFamily="49" charset="0"/>
              </a:rPr>
              <a:t>M[0:3]</a:t>
            </a:r>
            <a:endParaRPr lang="en-US" sz="3200" b="1" dirty="0">
              <a:solidFill>
                <a:srgbClr val="000000"/>
              </a:solidFill>
              <a:latin typeface="Courier New" pitchFamily="49" charset="0"/>
            </a:endParaRPr>
          </a:p>
        </p:txBody>
      </p:sp>
      <p:cxnSp>
        <p:nvCxnSpPr>
          <p:cNvPr id="19" name="Straight Connector 22"/>
          <p:cNvCxnSpPr>
            <a:cxnSpLocks noChangeShapeType="1"/>
          </p:cNvCxnSpPr>
          <p:nvPr/>
        </p:nvCxnSpPr>
        <p:spPr bwMode="auto">
          <a:xfrm>
            <a:off x="2855976" y="3992563"/>
            <a:ext cx="0" cy="2533205"/>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29" name="Straight Connector 22"/>
          <p:cNvCxnSpPr>
            <a:cxnSpLocks noChangeShapeType="1"/>
          </p:cNvCxnSpPr>
          <p:nvPr/>
        </p:nvCxnSpPr>
        <p:spPr bwMode="auto">
          <a:xfrm>
            <a:off x="5638800" y="3992563"/>
            <a:ext cx="0" cy="2533205"/>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15" name="Rectangle 35"/>
          <p:cNvSpPr>
            <a:spLocks noChangeArrowheads="1"/>
          </p:cNvSpPr>
          <p:nvPr/>
        </p:nvSpPr>
        <p:spPr bwMode="auto">
          <a:xfrm>
            <a:off x="7154955" y="6352401"/>
            <a:ext cx="6046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200">
                <a:solidFill>
                  <a:schemeClr val="accent2">
                    <a:lumMod val="75000"/>
                  </a:schemeClr>
                </a:solidFill>
                <a:latin typeface="Calibri" pitchFamily="34" charset="0"/>
              </a:rPr>
              <a:t>slicing </a:t>
            </a:r>
          </a:p>
        </p:txBody>
      </p:sp>
      <p:sp>
        <p:nvSpPr>
          <p:cNvPr id="20" name="Rectangle 36"/>
          <p:cNvSpPr>
            <a:spLocks noChangeArrowheads="1"/>
          </p:cNvSpPr>
          <p:nvPr/>
        </p:nvSpPr>
        <p:spPr bwMode="auto">
          <a:xfrm>
            <a:off x="3805794" y="6352401"/>
            <a:ext cx="7450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200" dirty="0">
                <a:solidFill>
                  <a:schemeClr val="accent2">
                    <a:lumMod val="75000"/>
                  </a:schemeClr>
                </a:solidFill>
                <a:latin typeface="Calibri" pitchFamily="34" charset="0"/>
              </a:rPr>
              <a:t>indexing </a:t>
            </a:r>
          </a:p>
        </p:txBody>
      </p:sp>
      <p:sp>
        <p:nvSpPr>
          <p:cNvPr id="21" name="Rectangle 36"/>
          <p:cNvSpPr>
            <a:spLocks noChangeArrowheads="1"/>
          </p:cNvSpPr>
          <p:nvPr/>
        </p:nvSpPr>
        <p:spPr bwMode="auto">
          <a:xfrm>
            <a:off x="779844" y="6352401"/>
            <a:ext cx="116288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200" dirty="0" smtClean="0">
                <a:solidFill>
                  <a:schemeClr val="accent2">
                    <a:lumMod val="75000"/>
                  </a:schemeClr>
                </a:solidFill>
                <a:latin typeface="Calibri" pitchFamily="34" charset="0"/>
              </a:rPr>
              <a:t>top-level length</a:t>
            </a:r>
            <a:endParaRPr lang="en-US" sz="1200" dirty="0">
              <a:solidFill>
                <a:schemeClr val="accent2">
                  <a:lumMod val="75000"/>
                </a:schemeClr>
              </a:solidFill>
              <a:latin typeface="Calibri" pitchFamily="34" charset="0"/>
            </a:endParaRPr>
          </a:p>
        </p:txBody>
      </p:sp>
    </p:spTree>
    <p:extLst>
      <p:ext uri="{BB962C8B-B14F-4D97-AF65-F5344CB8AC3E}">
        <p14:creationId xmlns:p14="http://schemas.microsoft.com/office/powerpoint/2010/main" val="219831448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bwMode="auto">
          <a:xfrm>
            <a:off x="5974080" y="402336"/>
            <a:ext cx="938784" cy="560832"/>
          </a:xfrm>
          <a:prstGeom prst="roundRect">
            <a:avLst/>
          </a:prstGeom>
          <a:solidFill>
            <a:srgbClr val="CCECFF"/>
          </a:solidFill>
          <a:ln w="28575" cap="flat" cmpd="sng" algn="ctr">
            <a:solidFill>
              <a:srgbClr val="CCEC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36866" name="Rounded Rectangle 36"/>
          <p:cNvSpPr>
            <a:spLocks noChangeArrowheads="1"/>
          </p:cNvSpPr>
          <p:nvPr/>
        </p:nvSpPr>
        <p:spPr bwMode="auto">
          <a:xfrm>
            <a:off x="228600" y="1600200"/>
            <a:ext cx="8610600" cy="1219200"/>
          </a:xfrm>
          <a:prstGeom prst="roundRect">
            <a:avLst>
              <a:gd name="adj" fmla="val 16667"/>
            </a:avLst>
          </a:prstGeom>
          <a:solidFill>
            <a:srgbClr val="CCECFF"/>
          </a:solidFill>
          <a:ln>
            <a:noFill/>
          </a:ln>
          <a:extLst>
            <a:ext uri="{91240B29-F687-4F45-9708-019B960494DF}">
              <a14:hiddenLine xmlns:a14="http://schemas.microsoft.com/office/drawing/2010/main" w="28575" algn="ctr">
                <a:solidFill>
                  <a:srgbClr val="000000"/>
                </a:solidFill>
                <a:round/>
                <a:headEnd/>
                <a:tailEnd/>
              </a14:hiddenLine>
            </a:ext>
          </a:extLst>
        </p:spPr>
        <p:txBody>
          <a:bodyPr>
            <a:spAutoFit/>
          </a:bodyPr>
          <a:lstStyle/>
          <a:p>
            <a:endParaRPr lang="en-US">
              <a:solidFill>
                <a:srgbClr val="000000"/>
              </a:solidFill>
            </a:endParaRPr>
          </a:p>
        </p:txBody>
      </p:sp>
      <p:sp>
        <p:nvSpPr>
          <p:cNvPr id="36867" name="Text Box 2"/>
          <p:cNvSpPr txBox="1">
            <a:spLocks noChangeArrowheads="1"/>
          </p:cNvSpPr>
          <p:nvPr/>
        </p:nvSpPr>
        <p:spPr bwMode="auto">
          <a:xfrm>
            <a:off x="1066800" y="228600"/>
            <a:ext cx="70866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i="1" dirty="0">
                <a:solidFill>
                  <a:srgbClr val="000000"/>
                </a:solidFill>
                <a:latin typeface="Cambria" panose="02040503050406030204" pitchFamily="18" charset="0"/>
              </a:rPr>
              <a:t>Lists </a:t>
            </a:r>
            <a:r>
              <a:rPr lang="en-US" sz="4200" dirty="0">
                <a:solidFill>
                  <a:srgbClr val="000000"/>
                </a:solidFill>
                <a:latin typeface="Cambria" panose="02040503050406030204" pitchFamily="18" charset="0"/>
              </a:rPr>
              <a:t>~ collections </a:t>
            </a:r>
            <a:r>
              <a:rPr lang="en-US" sz="4200" dirty="0" smtClean="0">
                <a:solidFill>
                  <a:srgbClr val="000000"/>
                </a:solidFill>
                <a:latin typeface="Cambria" panose="02040503050406030204" pitchFamily="18" charset="0"/>
              </a:rPr>
              <a:t>of  </a:t>
            </a:r>
            <a:r>
              <a:rPr lang="en-US" sz="4200" i="1" dirty="0">
                <a:solidFill>
                  <a:srgbClr val="0000FF"/>
                </a:solidFill>
                <a:latin typeface="Cambria" panose="02040503050406030204" pitchFamily="18" charset="0"/>
              </a:rPr>
              <a:t>any</a:t>
            </a:r>
            <a:r>
              <a:rPr lang="en-US" sz="4200" i="1" dirty="0">
                <a:solidFill>
                  <a:srgbClr val="000000"/>
                </a:solidFill>
                <a:latin typeface="Cambria" panose="02040503050406030204" pitchFamily="18" charset="0"/>
              </a:rPr>
              <a:t> </a:t>
            </a:r>
            <a:r>
              <a:rPr lang="en-US" sz="4200" i="1" dirty="0" smtClean="0">
                <a:solidFill>
                  <a:srgbClr val="000000"/>
                </a:solidFill>
                <a:latin typeface="Cambria" panose="02040503050406030204" pitchFamily="18" charset="0"/>
              </a:rPr>
              <a:t> </a:t>
            </a:r>
            <a:r>
              <a:rPr lang="en-US" sz="4200" dirty="0" smtClean="0">
                <a:solidFill>
                  <a:srgbClr val="000000"/>
                </a:solidFill>
                <a:latin typeface="Cambria" panose="02040503050406030204" pitchFamily="18" charset="0"/>
              </a:rPr>
              <a:t>data</a:t>
            </a:r>
            <a:endParaRPr lang="en-US" sz="4200" i="1" dirty="0">
              <a:solidFill>
                <a:srgbClr val="000000"/>
              </a:solidFill>
              <a:latin typeface="Cambria" panose="02040503050406030204" pitchFamily="18" charset="0"/>
            </a:endParaRPr>
          </a:p>
        </p:txBody>
      </p:sp>
      <p:sp>
        <p:nvSpPr>
          <p:cNvPr id="36869" name="Text Box 6"/>
          <p:cNvSpPr txBox="1">
            <a:spLocks noChangeArrowheads="1"/>
          </p:cNvSpPr>
          <p:nvPr/>
        </p:nvSpPr>
        <p:spPr bwMode="auto">
          <a:xfrm>
            <a:off x="228600" y="1905000"/>
            <a:ext cx="8763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200" b="1" dirty="0">
                <a:solidFill>
                  <a:srgbClr val="000000"/>
                </a:solidFill>
                <a:latin typeface="Courier New" pitchFamily="49" charset="0"/>
              </a:rPr>
              <a:t>L = [ 3.14, [2,40], </a:t>
            </a:r>
            <a:r>
              <a:rPr lang="en-US" sz="3200" b="1" dirty="0">
                <a:solidFill>
                  <a:srgbClr val="008000"/>
                </a:solidFill>
                <a:latin typeface="Courier New" pitchFamily="49" charset="0"/>
              </a:rPr>
              <a:t>'third'</a:t>
            </a:r>
            <a:r>
              <a:rPr lang="en-US" sz="3200" b="1" dirty="0">
                <a:solidFill>
                  <a:srgbClr val="000000"/>
                </a:solidFill>
                <a:latin typeface="Courier New" pitchFamily="49" charset="0"/>
              </a:rPr>
              <a:t>, 42 ] </a:t>
            </a:r>
          </a:p>
        </p:txBody>
      </p:sp>
      <p:sp>
        <p:nvSpPr>
          <p:cNvPr id="14" name="Text Box 10"/>
          <p:cNvSpPr txBox="1">
            <a:spLocks noChangeArrowheads="1"/>
          </p:cNvSpPr>
          <p:nvPr/>
        </p:nvSpPr>
        <p:spPr bwMode="auto">
          <a:xfrm>
            <a:off x="228600" y="3240088"/>
            <a:ext cx="17033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3200" b="1" dirty="0" err="1">
                <a:solidFill>
                  <a:srgbClr val="000000"/>
                </a:solidFill>
                <a:latin typeface="Courier New" pitchFamily="49" charset="0"/>
              </a:rPr>
              <a:t>len</a:t>
            </a:r>
            <a:r>
              <a:rPr lang="en-US" sz="3200" b="1" dirty="0">
                <a:solidFill>
                  <a:srgbClr val="000000"/>
                </a:solidFill>
                <a:latin typeface="Courier New" pitchFamily="49" charset="0"/>
              </a:rPr>
              <a:t>(L)</a:t>
            </a:r>
          </a:p>
        </p:txBody>
      </p:sp>
      <p:sp>
        <p:nvSpPr>
          <p:cNvPr id="15" name="Text Box 12"/>
          <p:cNvSpPr txBox="1">
            <a:spLocks noChangeArrowheads="1"/>
          </p:cNvSpPr>
          <p:nvPr/>
        </p:nvSpPr>
        <p:spPr bwMode="auto">
          <a:xfrm>
            <a:off x="3124200" y="3240088"/>
            <a:ext cx="17033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3200" b="1" dirty="0">
                <a:solidFill>
                  <a:srgbClr val="000000"/>
                </a:solidFill>
                <a:latin typeface="Courier New" pitchFamily="49" charset="0"/>
              </a:rPr>
              <a:t>L[0]</a:t>
            </a:r>
          </a:p>
        </p:txBody>
      </p:sp>
      <p:sp>
        <p:nvSpPr>
          <p:cNvPr id="16" name="Text Box 13"/>
          <p:cNvSpPr txBox="1">
            <a:spLocks noChangeArrowheads="1"/>
          </p:cNvSpPr>
          <p:nvPr/>
        </p:nvSpPr>
        <p:spPr bwMode="auto">
          <a:xfrm>
            <a:off x="6096000" y="3240088"/>
            <a:ext cx="17033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3200" b="1">
                <a:solidFill>
                  <a:srgbClr val="000000"/>
                </a:solidFill>
                <a:latin typeface="Courier New" pitchFamily="49" charset="0"/>
              </a:rPr>
              <a:t>L[0:1]</a:t>
            </a:r>
          </a:p>
        </p:txBody>
      </p:sp>
      <p:sp>
        <p:nvSpPr>
          <p:cNvPr id="17" name="Text Box 19"/>
          <p:cNvSpPr txBox="1">
            <a:spLocks noChangeArrowheads="1"/>
          </p:cNvSpPr>
          <p:nvPr/>
        </p:nvSpPr>
        <p:spPr bwMode="auto">
          <a:xfrm>
            <a:off x="6107113" y="6257925"/>
            <a:ext cx="28082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i="1">
                <a:solidFill>
                  <a:srgbClr val="000000"/>
                </a:solidFill>
                <a:latin typeface="Times New Roman" pitchFamily="18" charset="0"/>
              </a:rPr>
              <a:t>always </a:t>
            </a:r>
            <a:r>
              <a:rPr lang="en-US" sz="1400" i="1">
                <a:solidFill>
                  <a:srgbClr val="000000"/>
                </a:solidFill>
                <a:latin typeface="Times New Roman" pitchFamily="18" charset="0"/>
              </a:rPr>
              <a:t>returns the same type, and </a:t>
            </a:r>
            <a:r>
              <a:rPr lang="en-US" sz="1400" b="1" i="1">
                <a:solidFill>
                  <a:srgbClr val="000000"/>
                </a:solidFill>
                <a:latin typeface="Times New Roman" pitchFamily="18" charset="0"/>
              </a:rPr>
              <a:t>always </a:t>
            </a:r>
            <a:r>
              <a:rPr lang="en-US" sz="1400" i="1">
                <a:solidFill>
                  <a:srgbClr val="000000"/>
                </a:solidFill>
                <a:latin typeface="Times New Roman" pitchFamily="18" charset="0"/>
              </a:rPr>
              <a:t>returns a </a:t>
            </a:r>
            <a:r>
              <a:rPr lang="en-US" sz="1400" b="1" i="1">
                <a:solidFill>
                  <a:srgbClr val="000000"/>
                </a:solidFill>
                <a:latin typeface="Times New Roman" pitchFamily="18" charset="0"/>
              </a:rPr>
              <a:t>sub</a:t>
            </a:r>
            <a:r>
              <a:rPr lang="en-US" sz="1400" i="1">
                <a:solidFill>
                  <a:srgbClr val="000000"/>
                </a:solidFill>
                <a:latin typeface="Times New Roman" pitchFamily="18" charset="0"/>
              </a:rPr>
              <a:t>structure! </a:t>
            </a:r>
            <a:endParaRPr lang="en-US" sz="1400" b="1" i="1">
              <a:solidFill>
                <a:srgbClr val="000000"/>
              </a:solidFill>
              <a:latin typeface="Times New Roman" pitchFamily="18" charset="0"/>
            </a:endParaRPr>
          </a:p>
        </p:txBody>
      </p:sp>
      <p:sp>
        <p:nvSpPr>
          <p:cNvPr id="18" name="Text Box 20"/>
          <p:cNvSpPr txBox="1">
            <a:spLocks noChangeArrowheads="1"/>
          </p:cNvSpPr>
          <p:nvPr/>
        </p:nvSpPr>
        <p:spPr bwMode="auto">
          <a:xfrm>
            <a:off x="3124200" y="6365875"/>
            <a:ext cx="2514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i="1" dirty="0">
                <a:solidFill>
                  <a:srgbClr val="000000"/>
                </a:solidFill>
                <a:latin typeface="Times New Roman" pitchFamily="18" charset="0"/>
              </a:rPr>
              <a:t>could </a:t>
            </a:r>
            <a:r>
              <a:rPr lang="en-US" sz="1400" i="1" dirty="0">
                <a:solidFill>
                  <a:srgbClr val="000000"/>
                </a:solidFill>
                <a:latin typeface="Times New Roman" pitchFamily="18" charset="0"/>
              </a:rPr>
              <a:t>return a different type</a:t>
            </a:r>
            <a:endParaRPr lang="en-US" sz="1400" dirty="0">
              <a:solidFill>
                <a:srgbClr val="000000"/>
              </a:solidFill>
              <a:latin typeface="Times New Roman" pitchFamily="18" charset="0"/>
            </a:endParaRPr>
          </a:p>
        </p:txBody>
      </p:sp>
      <p:sp>
        <p:nvSpPr>
          <p:cNvPr id="19" name="Rectangle 35"/>
          <p:cNvSpPr>
            <a:spLocks noChangeArrowheads="1"/>
          </p:cNvSpPr>
          <p:nvPr/>
        </p:nvSpPr>
        <p:spPr bwMode="auto">
          <a:xfrm>
            <a:off x="6989763" y="5867400"/>
            <a:ext cx="935037"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2100" b="1">
                <a:solidFill>
                  <a:srgbClr val="0000DF"/>
                </a:solidFill>
                <a:latin typeface="Calibri" pitchFamily="34" charset="0"/>
              </a:rPr>
              <a:t>slicing </a:t>
            </a:r>
            <a:endParaRPr lang="en-US" sz="2100">
              <a:solidFill>
                <a:srgbClr val="0000DF"/>
              </a:solidFill>
              <a:latin typeface="Calibri" pitchFamily="34" charset="0"/>
            </a:endParaRPr>
          </a:p>
        </p:txBody>
      </p:sp>
      <p:sp>
        <p:nvSpPr>
          <p:cNvPr id="20" name="Rectangle 36"/>
          <p:cNvSpPr>
            <a:spLocks noChangeArrowheads="1"/>
          </p:cNvSpPr>
          <p:nvPr/>
        </p:nvSpPr>
        <p:spPr bwMode="auto">
          <a:xfrm>
            <a:off x="3729038" y="5867400"/>
            <a:ext cx="11938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2100" b="1">
                <a:solidFill>
                  <a:srgbClr val="0000DF"/>
                </a:solidFill>
                <a:latin typeface="Calibri" pitchFamily="34" charset="0"/>
              </a:rPr>
              <a:t>indexing </a:t>
            </a:r>
            <a:endParaRPr lang="en-US" sz="2100">
              <a:solidFill>
                <a:srgbClr val="0000DF"/>
              </a:solidFill>
              <a:latin typeface="Calibri" pitchFamily="34" charset="0"/>
            </a:endParaRPr>
          </a:p>
        </p:txBody>
      </p:sp>
      <p:sp>
        <p:nvSpPr>
          <p:cNvPr id="21" name="Rectangle 36"/>
          <p:cNvSpPr>
            <a:spLocks noChangeArrowheads="1"/>
          </p:cNvSpPr>
          <p:nvPr/>
        </p:nvSpPr>
        <p:spPr bwMode="auto">
          <a:xfrm>
            <a:off x="389929" y="5867400"/>
            <a:ext cx="1942711"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2100" b="1" dirty="0" smtClean="0">
                <a:solidFill>
                  <a:srgbClr val="0000DF"/>
                </a:solidFill>
                <a:latin typeface="Calibri" pitchFamily="34" charset="0"/>
              </a:rPr>
              <a:t>top-level length</a:t>
            </a:r>
            <a:endParaRPr lang="en-US" sz="2100" dirty="0">
              <a:solidFill>
                <a:srgbClr val="0000DF"/>
              </a:solidFill>
              <a:latin typeface="Calibri" pitchFamily="34" charset="0"/>
            </a:endParaRPr>
          </a:p>
        </p:txBody>
      </p:sp>
      <p:cxnSp>
        <p:nvCxnSpPr>
          <p:cNvPr id="22" name="Straight Connector 22"/>
          <p:cNvCxnSpPr>
            <a:cxnSpLocks noChangeShapeType="1"/>
          </p:cNvCxnSpPr>
          <p:nvPr/>
        </p:nvCxnSpPr>
        <p:spPr bwMode="auto">
          <a:xfrm>
            <a:off x="2855976" y="3172968"/>
            <a:ext cx="0" cy="335280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24" name="Text Box 20"/>
          <p:cNvSpPr txBox="1">
            <a:spLocks noChangeArrowheads="1"/>
          </p:cNvSpPr>
          <p:nvPr/>
        </p:nvSpPr>
        <p:spPr bwMode="auto">
          <a:xfrm>
            <a:off x="152400" y="6365875"/>
            <a:ext cx="2514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i="1" dirty="0" smtClean="0">
                <a:solidFill>
                  <a:srgbClr val="000000"/>
                </a:solidFill>
                <a:latin typeface="Times New Roman" pitchFamily="18" charset="0"/>
              </a:rPr>
              <a:t>only counts </a:t>
            </a:r>
            <a:r>
              <a:rPr lang="en-US" sz="1400" b="1" i="1" dirty="0" smtClean="0">
                <a:solidFill>
                  <a:srgbClr val="000000"/>
                </a:solidFill>
                <a:latin typeface="Times New Roman" pitchFamily="18" charset="0"/>
              </a:rPr>
              <a:t>top-level </a:t>
            </a:r>
            <a:r>
              <a:rPr lang="en-US" sz="1400" dirty="0" smtClean="0">
                <a:solidFill>
                  <a:srgbClr val="000000"/>
                </a:solidFill>
                <a:latin typeface="Times New Roman" pitchFamily="18" charset="0"/>
              </a:rPr>
              <a:t>elements</a:t>
            </a:r>
            <a:endParaRPr lang="en-US" sz="1400" dirty="0">
              <a:solidFill>
                <a:srgbClr val="000000"/>
              </a:solidFill>
              <a:latin typeface="Times New Roman" pitchFamily="18" charset="0"/>
            </a:endParaRPr>
          </a:p>
        </p:txBody>
      </p:sp>
      <p:cxnSp>
        <p:nvCxnSpPr>
          <p:cNvPr id="30" name="Straight Connector 22"/>
          <p:cNvCxnSpPr>
            <a:cxnSpLocks noChangeShapeType="1"/>
          </p:cNvCxnSpPr>
          <p:nvPr/>
        </p:nvCxnSpPr>
        <p:spPr bwMode="auto">
          <a:xfrm>
            <a:off x="5791200" y="3200400"/>
            <a:ext cx="0" cy="335280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7" name="Down Arrow 6"/>
          <p:cNvSpPr/>
          <p:nvPr/>
        </p:nvSpPr>
        <p:spPr bwMode="auto">
          <a:xfrm rot="1161399">
            <a:off x="6453901" y="1451709"/>
            <a:ext cx="338592" cy="516055"/>
          </a:xfrm>
          <a:prstGeom prst="downArrow">
            <a:avLst/>
          </a:prstGeom>
          <a:solidFill>
            <a:srgbClr val="CCFFCC"/>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8" name="Rectangle 7"/>
          <p:cNvSpPr/>
          <p:nvPr/>
        </p:nvSpPr>
        <p:spPr>
          <a:xfrm>
            <a:off x="6443472" y="1098828"/>
            <a:ext cx="764953" cy="369332"/>
          </a:xfrm>
          <a:prstGeom prst="rect">
            <a:avLst/>
          </a:prstGeom>
        </p:spPr>
        <p:txBody>
          <a:bodyPr wrap="none">
            <a:spAutoFit/>
          </a:bodyPr>
          <a:lstStyle/>
          <a:p>
            <a:r>
              <a:rPr lang="en-US" sz="1800" dirty="0" smtClean="0">
                <a:solidFill>
                  <a:srgbClr val="008000"/>
                </a:solidFill>
                <a:latin typeface="Cambria" panose="02040503050406030204" pitchFamily="18" charset="0"/>
              </a:rPr>
              <a:t>string</a:t>
            </a:r>
            <a:endParaRPr lang="en-US" sz="1800" dirty="0">
              <a:solidFill>
                <a:srgbClr val="008000"/>
              </a:solidFill>
            </a:endParaRPr>
          </a:p>
        </p:txBody>
      </p:sp>
      <p:sp>
        <p:nvSpPr>
          <p:cNvPr id="3" name="TextBox 2"/>
          <p:cNvSpPr txBox="1"/>
          <p:nvPr/>
        </p:nvSpPr>
        <p:spPr>
          <a:xfrm>
            <a:off x="7891820" y="2847836"/>
            <a:ext cx="1136850" cy="323165"/>
          </a:xfrm>
          <a:prstGeom prst="rect">
            <a:avLst/>
          </a:prstGeom>
          <a:solidFill>
            <a:schemeClr val="bg1"/>
          </a:solidFill>
        </p:spPr>
        <p:txBody>
          <a:bodyPr wrap="none" rtlCol="0">
            <a:spAutoFit/>
          </a:bodyPr>
          <a:lstStyle/>
          <a:p>
            <a:pPr algn="ctr"/>
            <a:r>
              <a:rPr lang="en-US" sz="1500" b="1" dirty="0" smtClean="0">
                <a:solidFill>
                  <a:schemeClr val="bg1">
                    <a:lumMod val="65000"/>
                  </a:schemeClr>
                </a:solidFill>
                <a:latin typeface="Consolas" panose="020B0609020204030204" pitchFamily="49" charset="0"/>
              </a:rPr>
              <a:t>L[2][1:3]</a:t>
            </a:r>
            <a:endParaRPr lang="en-US" sz="1500" b="1" dirty="0">
              <a:solidFill>
                <a:schemeClr val="bg1">
                  <a:lumMod val="65000"/>
                </a:schemeClr>
              </a:solidFill>
              <a:latin typeface="Consolas" panose="020B0609020204030204" pitchFamily="49" charset="0"/>
            </a:endParaRPr>
          </a:p>
        </p:txBody>
      </p:sp>
    </p:spTree>
    <p:extLst>
      <p:ext uri="{BB962C8B-B14F-4D97-AF65-F5344CB8AC3E}">
        <p14:creationId xmlns:p14="http://schemas.microsoft.com/office/powerpoint/2010/main" val="423378901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ounded Rectangle 3"/>
          <p:cNvSpPr>
            <a:spLocks noChangeArrowheads="1"/>
          </p:cNvSpPr>
          <p:nvPr/>
        </p:nvSpPr>
        <p:spPr bwMode="auto">
          <a:xfrm>
            <a:off x="520700" y="4650264"/>
            <a:ext cx="8307387" cy="2004536"/>
          </a:xfrm>
          <a:prstGeom prst="roundRect">
            <a:avLst>
              <a:gd name="adj" fmla="val 16667"/>
            </a:avLst>
          </a:prstGeom>
          <a:solidFill>
            <a:srgbClr val="CCFFCC"/>
          </a:solidFill>
          <a:ln>
            <a:noFill/>
          </a:ln>
          <a:extLst/>
        </p:spPr>
        <p:txBody>
          <a:bodyPr wrap="square">
            <a:spAutoFit/>
          </a:bodyPr>
          <a:lstStyle/>
          <a:p>
            <a:endParaRPr lang="en-US">
              <a:solidFill>
                <a:srgbClr val="000000"/>
              </a:solidFill>
            </a:endParaRPr>
          </a:p>
        </p:txBody>
      </p:sp>
      <p:sp>
        <p:nvSpPr>
          <p:cNvPr id="30723" name="Text Box 9"/>
          <p:cNvSpPr txBox="1">
            <a:spLocks noChangeArrowheads="1"/>
          </p:cNvSpPr>
          <p:nvPr/>
        </p:nvSpPr>
        <p:spPr bwMode="auto">
          <a:xfrm>
            <a:off x="228600" y="1447800"/>
            <a:ext cx="8763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b="1" dirty="0">
                <a:solidFill>
                  <a:srgbClr val="000000"/>
                </a:solidFill>
                <a:latin typeface="Courier New" pitchFamily="49" charset="0"/>
              </a:rPr>
              <a:t>s = </a:t>
            </a:r>
            <a:r>
              <a:rPr lang="en-US" sz="4200" b="1" dirty="0">
                <a:solidFill>
                  <a:srgbClr val="008000"/>
                </a:solidFill>
                <a:latin typeface="Courier New" pitchFamily="49" charset="0"/>
              </a:rPr>
              <a:t>'</a:t>
            </a:r>
            <a:r>
              <a:rPr lang="en-US" sz="4200" b="1" dirty="0" err="1">
                <a:solidFill>
                  <a:srgbClr val="008000"/>
                </a:solidFill>
                <a:latin typeface="Courier New" pitchFamily="49" charset="0"/>
              </a:rPr>
              <a:t>harvey</a:t>
            </a:r>
            <a:r>
              <a:rPr lang="en-US" sz="4200" b="1" dirty="0">
                <a:solidFill>
                  <a:srgbClr val="008000"/>
                </a:solidFill>
                <a:latin typeface="Courier New" pitchFamily="49" charset="0"/>
              </a:rPr>
              <a:t> </a:t>
            </a:r>
            <a:r>
              <a:rPr lang="en-US" sz="4200" b="1" dirty="0" err="1">
                <a:solidFill>
                  <a:srgbClr val="008000"/>
                </a:solidFill>
                <a:latin typeface="Courier New" pitchFamily="49" charset="0"/>
              </a:rPr>
              <a:t>mudd</a:t>
            </a:r>
            <a:r>
              <a:rPr lang="en-US" sz="4200" b="1" dirty="0">
                <a:solidFill>
                  <a:srgbClr val="008000"/>
                </a:solidFill>
                <a:latin typeface="Courier New" pitchFamily="49" charset="0"/>
              </a:rPr>
              <a:t> college'</a:t>
            </a:r>
          </a:p>
        </p:txBody>
      </p:sp>
      <p:sp>
        <p:nvSpPr>
          <p:cNvPr id="30724" name="Text Box 12"/>
          <p:cNvSpPr txBox="1">
            <a:spLocks noChangeArrowheads="1"/>
          </p:cNvSpPr>
          <p:nvPr/>
        </p:nvSpPr>
        <p:spPr bwMode="auto">
          <a:xfrm>
            <a:off x="2117725" y="2101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000000"/>
                </a:solidFill>
                <a:latin typeface="Courier New" pitchFamily="49" charset="0"/>
              </a:rPr>
              <a:t>0</a:t>
            </a:r>
          </a:p>
        </p:txBody>
      </p:sp>
      <p:sp>
        <p:nvSpPr>
          <p:cNvPr id="30725" name="Text Box 13"/>
          <p:cNvSpPr txBox="1">
            <a:spLocks noChangeArrowheads="1"/>
          </p:cNvSpPr>
          <p:nvPr/>
        </p:nvSpPr>
        <p:spPr bwMode="auto">
          <a:xfrm>
            <a:off x="2439988" y="2101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000000"/>
                </a:solidFill>
                <a:latin typeface="Courier New" pitchFamily="49" charset="0"/>
              </a:rPr>
              <a:t>1</a:t>
            </a:r>
          </a:p>
        </p:txBody>
      </p:sp>
      <p:sp>
        <p:nvSpPr>
          <p:cNvPr id="30726" name="Text Box 14"/>
          <p:cNvSpPr txBox="1">
            <a:spLocks noChangeArrowheads="1"/>
          </p:cNvSpPr>
          <p:nvPr/>
        </p:nvSpPr>
        <p:spPr bwMode="auto">
          <a:xfrm>
            <a:off x="2762250" y="2101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000000"/>
                </a:solidFill>
                <a:latin typeface="Courier New" pitchFamily="49" charset="0"/>
              </a:rPr>
              <a:t>2</a:t>
            </a:r>
          </a:p>
        </p:txBody>
      </p:sp>
      <p:sp>
        <p:nvSpPr>
          <p:cNvPr id="30727" name="Text Box 15"/>
          <p:cNvSpPr txBox="1">
            <a:spLocks noChangeArrowheads="1"/>
          </p:cNvSpPr>
          <p:nvPr/>
        </p:nvSpPr>
        <p:spPr bwMode="auto">
          <a:xfrm>
            <a:off x="3082925" y="2101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000000"/>
                </a:solidFill>
                <a:latin typeface="Courier New" pitchFamily="49" charset="0"/>
              </a:rPr>
              <a:t>3</a:t>
            </a:r>
          </a:p>
        </p:txBody>
      </p:sp>
      <p:sp>
        <p:nvSpPr>
          <p:cNvPr id="30728" name="Text Box 16"/>
          <p:cNvSpPr txBox="1">
            <a:spLocks noChangeArrowheads="1"/>
          </p:cNvSpPr>
          <p:nvPr/>
        </p:nvSpPr>
        <p:spPr bwMode="auto">
          <a:xfrm>
            <a:off x="3405188" y="2101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000000"/>
                </a:solidFill>
                <a:latin typeface="Courier New" pitchFamily="49" charset="0"/>
              </a:rPr>
              <a:t>4</a:t>
            </a:r>
          </a:p>
        </p:txBody>
      </p:sp>
      <p:sp>
        <p:nvSpPr>
          <p:cNvPr id="30729" name="Text Box 17"/>
          <p:cNvSpPr txBox="1">
            <a:spLocks noChangeArrowheads="1"/>
          </p:cNvSpPr>
          <p:nvPr/>
        </p:nvSpPr>
        <p:spPr bwMode="auto">
          <a:xfrm>
            <a:off x="3727450" y="2101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000000"/>
                </a:solidFill>
                <a:latin typeface="Courier New" pitchFamily="49" charset="0"/>
              </a:rPr>
              <a:t>5</a:t>
            </a:r>
          </a:p>
        </p:txBody>
      </p:sp>
      <p:sp>
        <p:nvSpPr>
          <p:cNvPr id="30730" name="Text Box 18"/>
          <p:cNvSpPr txBox="1">
            <a:spLocks noChangeArrowheads="1"/>
          </p:cNvSpPr>
          <p:nvPr/>
        </p:nvSpPr>
        <p:spPr bwMode="auto">
          <a:xfrm>
            <a:off x="4048125" y="2101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000000"/>
                </a:solidFill>
                <a:latin typeface="Courier New" pitchFamily="49" charset="0"/>
              </a:rPr>
              <a:t>6</a:t>
            </a:r>
          </a:p>
        </p:txBody>
      </p:sp>
      <p:sp>
        <p:nvSpPr>
          <p:cNvPr id="30731" name="Text Box 19"/>
          <p:cNvSpPr txBox="1">
            <a:spLocks noChangeArrowheads="1"/>
          </p:cNvSpPr>
          <p:nvPr/>
        </p:nvSpPr>
        <p:spPr bwMode="auto">
          <a:xfrm>
            <a:off x="4370388" y="2101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000000"/>
                </a:solidFill>
                <a:latin typeface="Courier New" pitchFamily="49" charset="0"/>
              </a:rPr>
              <a:t>7</a:t>
            </a:r>
          </a:p>
        </p:txBody>
      </p:sp>
      <p:sp>
        <p:nvSpPr>
          <p:cNvPr id="30732" name="Text Box 20"/>
          <p:cNvSpPr txBox="1">
            <a:spLocks noChangeArrowheads="1"/>
          </p:cNvSpPr>
          <p:nvPr/>
        </p:nvSpPr>
        <p:spPr bwMode="auto">
          <a:xfrm>
            <a:off x="4692650" y="2101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000000"/>
                </a:solidFill>
                <a:latin typeface="Courier New" pitchFamily="49" charset="0"/>
              </a:rPr>
              <a:t>8</a:t>
            </a:r>
          </a:p>
        </p:txBody>
      </p:sp>
      <p:sp>
        <p:nvSpPr>
          <p:cNvPr id="30733" name="Text Box 21"/>
          <p:cNvSpPr txBox="1">
            <a:spLocks noChangeArrowheads="1"/>
          </p:cNvSpPr>
          <p:nvPr/>
        </p:nvSpPr>
        <p:spPr bwMode="auto">
          <a:xfrm>
            <a:off x="5013325" y="2101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000000"/>
                </a:solidFill>
                <a:latin typeface="Courier New" pitchFamily="49" charset="0"/>
              </a:rPr>
              <a:t>9</a:t>
            </a:r>
          </a:p>
        </p:txBody>
      </p:sp>
      <p:sp>
        <p:nvSpPr>
          <p:cNvPr id="30734" name="Text Box 22"/>
          <p:cNvSpPr txBox="1">
            <a:spLocks noChangeArrowheads="1"/>
          </p:cNvSpPr>
          <p:nvPr/>
        </p:nvSpPr>
        <p:spPr bwMode="auto">
          <a:xfrm>
            <a:off x="5335588" y="214788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000000"/>
                </a:solidFill>
                <a:latin typeface="Courier New" pitchFamily="49" charset="0"/>
              </a:rPr>
              <a:t>10</a:t>
            </a:r>
          </a:p>
        </p:txBody>
      </p:sp>
      <p:sp>
        <p:nvSpPr>
          <p:cNvPr id="30735" name="Text Box 23"/>
          <p:cNvSpPr txBox="1">
            <a:spLocks noChangeArrowheads="1"/>
          </p:cNvSpPr>
          <p:nvPr/>
        </p:nvSpPr>
        <p:spPr bwMode="auto">
          <a:xfrm>
            <a:off x="5657850" y="214788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000000"/>
                </a:solidFill>
                <a:latin typeface="Courier New" pitchFamily="49" charset="0"/>
              </a:rPr>
              <a:t>11</a:t>
            </a:r>
          </a:p>
        </p:txBody>
      </p:sp>
      <p:sp>
        <p:nvSpPr>
          <p:cNvPr id="30736" name="Text Box 24"/>
          <p:cNvSpPr txBox="1">
            <a:spLocks noChangeArrowheads="1"/>
          </p:cNvSpPr>
          <p:nvPr/>
        </p:nvSpPr>
        <p:spPr bwMode="auto">
          <a:xfrm>
            <a:off x="5978525" y="214788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000000"/>
                </a:solidFill>
                <a:latin typeface="Courier New" pitchFamily="49" charset="0"/>
              </a:rPr>
              <a:t>12</a:t>
            </a:r>
          </a:p>
        </p:txBody>
      </p:sp>
      <p:sp>
        <p:nvSpPr>
          <p:cNvPr id="30737" name="Text Box 25"/>
          <p:cNvSpPr txBox="1">
            <a:spLocks noChangeArrowheads="1"/>
          </p:cNvSpPr>
          <p:nvPr/>
        </p:nvSpPr>
        <p:spPr bwMode="auto">
          <a:xfrm>
            <a:off x="6300788" y="214788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000000"/>
                </a:solidFill>
                <a:latin typeface="Courier New" pitchFamily="49" charset="0"/>
              </a:rPr>
              <a:t>13</a:t>
            </a:r>
          </a:p>
        </p:txBody>
      </p:sp>
      <p:sp>
        <p:nvSpPr>
          <p:cNvPr id="30738" name="Text Box 26"/>
          <p:cNvSpPr txBox="1">
            <a:spLocks noChangeArrowheads="1"/>
          </p:cNvSpPr>
          <p:nvPr/>
        </p:nvSpPr>
        <p:spPr bwMode="auto">
          <a:xfrm>
            <a:off x="6623050" y="214788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000000"/>
                </a:solidFill>
                <a:latin typeface="Courier New" pitchFamily="49" charset="0"/>
              </a:rPr>
              <a:t>14</a:t>
            </a:r>
          </a:p>
        </p:txBody>
      </p:sp>
      <p:sp>
        <p:nvSpPr>
          <p:cNvPr id="30739" name="Text Box 27"/>
          <p:cNvSpPr txBox="1">
            <a:spLocks noChangeArrowheads="1"/>
          </p:cNvSpPr>
          <p:nvPr/>
        </p:nvSpPr>
        <p:spPr bwMode="auto">
          <a:xfrm>
            <a:off x="6943725" y="214788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000000"/>
                </a:solidFill>
                <a:latin typeface="Courier New" pitchFamily="49" charset="0"/>
              </a:rPr>
              <a:t>15</a:t>
            </a:r>
          </a:p>
        </p:txBody>
      </p:sp>
      <p:sp>
        <p:nvSpPr>
          <p:cNvPr id="30740" name="Text Box 28"/>
          <p:cNvSpPr txBox="1">
            <a:spLocks noChangeArrowheads="1"/>
          </p:cNvSpPr>
          <p:nvPr/>
        </p:nvSpPr>
        <p:spPr bwMode="auto">
          <a:xfrm>
            <a:off x="7265988" y="214788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000000"/>
                </a:solidFill>
                <a:latin typeface="Courier New" pitchFamily="49" charset="0"/>
              </a:rPr>
              <a:t>16</a:t>
            </a:r>
          </a:p>
        </p:txBody>
      </p:sp>
      <p:sp>
        <p:nvSpPr>
          <p:cNvPr id="30741" name="Text Box 29"/>
          <p:cNvSpPr txBox="1">
            <a:spLocks noChangeArrowheads="1"/>
          </p:cNvSpPr>
          <p:nvPr/>
        </p:nvSpPr>
        <p:spPr bwMode="auto">
          <a:xfrm>
            <a:off x="7588250" y="214788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000000"/>
                </a:solidFill>
                <a:latin typeface="Courier New" pitchFamily="49" charset="0"/>
              </a:rPr>
              <a:t>17</a:t>
            </a:r>
          </a:p>
        </p:txBody>
      </p:sp>
      <p:sp>
        <p:nvSpPr>
          <p:cNvPr id="30742" name="Text Box 30"/>
          <p:cNvSpPr txBox="1">
            <a:spLocks noChangeArrowheads="1"/>
          </p:cNvSpPr>
          <p:nvPr/>
        </p:nvSpPr>
        <p:spPr bwMode="auto">
          <a:xfrm>
            <a:off x="7908925" y="214788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000000"/>
                </a:solidFill>
                <a:latin typeface="Courier New" pitchFamily="49" charset="0"/>
              </a:rPr>
              <a:t>18</a:t>
            </a:r>
          </a:p>
        </p:txBody>
      </p:sp>
      <p:sp>
        <p:nvSpPr>
          <p:cNvPr id="30743" name="Text Box 60"/>
          <p:cNvSpPr txBox="1">
            <a:spLocks noChangeArrowheads="1"/>
          </p:cNvSpPr>
          <p:nvPr/>
        </p:nvSpPr>
        <p:spPr bwMode="auto">
          <a:xfrm>
            <a:off x="6207125" y="2727325"/>
            <a:ext cx="1354138"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a:solidFill>
                  <a:srgbClr val="000000"/>
                </a:solidFill>
                <a:latin typeface="Cambria" pitchFamily="18" charset="0"/>
              </a:rPr>
              <a:t>Read as    "s-of-zero" or "s-zero"</a:t>
            </a:r>
          </a:p>
        </p:txBody>
      </p:sp>
      <p:sp>
        <p:nvSpPr>
          <p:cNvPr id="30744" name="Text Box 1053"/>
          <p:cNvSpPr txBox="1">
            <a:spLocks noChangeArrowheads="1"/>
          </p:cNvSpPr>
          <p:nvPr/>
        </p:nvSpPr>
        <p:spPr bwMode="auto">
          <a:xfrm>
            <a:off x="228600" y="304800"/>
            <a:ext cx="45402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000" b="1" dirty="0">
                <a:solidFill>
                  <a:srgbClr val="008000"/>
                </a:solidFill>
                <a:latin typeface="Cambria" pitchFamily="18" charset="0"/>
              </a:rPr>
              <a:t>Indexing</a:t>
            </a:r>
            <a:r>
              <a:rPr lang="en-US" sz="4000" dirty="0">
                <a:solidFill>
                  <a:srgbClr val="000000"/>
                </a:solidFill>
                <a:latin typeface="Cambria" pitchFamily="18" charset="0"/>
              </a:rPr>
              <a:t>  uses </a:t>
            </a:r>
            <a:r>
              <a:rPr lang="en-US" sz="4000" b="1" dirty="0">
                <a:solidFill>
                  <a:srgbClr val="000000"/>
                </a:solidFill>
                <a:latin typeface="Courier New" pitchFamily="49" charset="0"/>
                <a:cs typeface="Courier New" pitchFamily="49" charset="0"/>
              </a:rPr>
              <a:t>[ ]</a:t>
            </a:r>
          </a:p>
        </p:txBody>
      </p:sp>
      <p:sp>
        <p:nvSpPr>
          <p:cNvPr id="30745" name="Text Box 7"/>
          <p:cNvSpPr txBox="1">
            <a:spLocks noChangeArrowheads="1"/>
          </p:cNvSpPr>
          <p:nvPr/>
        </p:nvSpPr>
        <p:spPr bwMode="auto">
          <a:xfrm>
            <a:off x="915988" y="2819400"/>
            <a:ext cx="164782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4200" b="1">
                <a:solidFill>
                  <a:srgbClr val="000000"/>
                </a:solidFill>
                <a:latin typeface="Courier New" pitchFamily="49" charset="0"/>
              </a:rPr>
              <a:t>s[0]</a:t>
            </a:r>
          </a:p>
        </p:txBody>
      </p:sp>
      <p:sp>
        <p:nvSpPr>
          <p:cNvPr id="30746" name="Rectangle 56"/>
          <p:cNvSpPr>
            <a:spLocks noChangeArrowheads="1"/>
          </p:cNvSpPr>
          <p:nvPr/>
        </p:nvSpPr>
        <p:spPr bwMode="auto">
          <a:xfrm>
            <a:off x="3557588" y="2957513"/>
            <a:ext cx="4032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mbria" pitchFamily="18" charset="0"/>
              </a:rPr>
              <a:t>is</a:t>
            </a:r>
            <a:endParaRPr lang="en-US">
              <a:solidFill>
                <a:srgbClr val="000000"/>
              </a:solidFill>
            </a:endParaRPr>
          </a:p>
        </p:txBody>
      </p:sp>
      <p:sp>
        <p:nvSpPr>
          <p:cNvPr id="30747" name="Rectangle 58"/>
          <p:cNvSpPr>
            <a:spLocks noChangeArrowheads="1"/>
          </p:cNvSpPr>
          <p:nvPr/>
        </p:nvSpPr>
        <p:spPr bwMode="auto">
          <a:xfrm>
            <a:off x="1519238" y="2619375"/>
            <a:ext cx="5461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a:solidFill>
                  <a:srgbClr val="000000"/>
                </a:solidFill>
                <a:latin typeface="Cambria" pitchFamily="18" charset="0"/>
              </a:rPr>
              <a:t>index</a:t>
            </a:r>
            <a:endParaRPr lang="en-US" sz="1200">
              <a:solidFill>
                <a:srgbClr val="000000"/>
              </a:solidFill>
            </a:endParaRPr>
          </a:p>
        </p:txBody>
      </p:sp>
      <p:sp>
        <p:nvSpPr>
          <p:cNvPr id="30748" name="Text Box 7"/>
          <p:cNvSpPr txBox="1">
            <a:spLocks noChangeArrowheads="1"/>
          </p:cNvSpPr>
          <p:nvPr/>
        </p:nvSpPr>
        <p:spPr bwMode="auto">
          <a:xfrm>
            <a:off x="912813" y="3733800"/>
            <a:ext cx="184943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4200" b="1" dirty="0" smtClean="0">
                <a:solidFill>
                  <a:srgbClr val="000000"/>
                </a:solidFill>
                <a:latin typeface="Courier New" pitchFamily="49" charset="0"/>
              </a:rPr>
              <a:t>s[17]</a:t>
            </a:r>
            <a:endParaRPr lang="en-US" sz="4200" b="1" dirty="0">
              <a:solidFill>
                <a:srgbClr val="000000"/>
              </a:solidFill>
              <a:latin typeface="Courier New" pitchFamily="49" charset="0"/>
            </a:endParaRPr>
          </a:p>
        </p:txBody>
      </p:sp>
      <p:sp>
        <p:nvSpPr>
          <p:cNvPr id="30749" name="Rectangle 60"/>
          <p:cNvSpPr>
            <a:spLocks noChangeArrowheads="1"/>
          </p:cNvSpPr>
          <p:nvPr/>
        </p:nvSpPr>
        <p:spPr bwMode="auto">
          <a:xfrm>
            <a:off x="3556000" y="3871913"/>
            <a:ext cx="4016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mbria" pitchFamily="18" charset="0"/>
              </a:rPr>
              <a:t>is</a:t>
            </a:r>
            <a:endParaRPr lang="en-US">
              <a:solidFill>
                <a:srgbClr val="000000"/>
              </a:solidFill>
            </a:endParaRPr>
          </a:p>
        </p:txBody>
      </p:sp>
      <p:sp>
        <p:nvSpPr>
          <p:cNvPr id="30750" name="Text Box 7"/>
          <p:cNvSpPr txBox="1">
            <a:spLocks noChangeArrowheads="1"/>
          </p:cNvSpPr>
          <p:nvPr/>
        </p:nvSpPr>
        <p:spPr bwMode="auto">
          <a:xfrm>
            <a:off x="912813" y="5726113"/>
            <a:ext cx="164782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4200" b="1">
                <a:solidFill>
                  <a:srgbClr val="000000"/>
                </a:solidFill>
                <a:latin typeface="Courier New" pitchFamily="49" charset="0"/>
              </a:rPr>
              <a:t>s[ ]</a:t>
            </a:r>
          </a:p>
        </p:txBody>
      </p:sp>
      <p:sp>
        <p:nvSpPr>
          <p:cNvPr id="30751" name="Rectangle 63"/>
          <p:cNvSpPr>
            <a:spLocks noChangeArrowheads="1"/>
          </p:cNvSpPr>
          <p:nvPr/>
        </p:nvSpPr>
        <p:spPr bwMode="auto">
          <a:xfrm>
            <a:off x="3556000" y="5864225"/>
            <a:ext cx="4016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mbria" pitchFamily="18" charset="0"/>
              </a:rPr>
              <a:t>is</a:t>
            </a:r>
            <a:endParaRPr lang="en-US">
              <a:solidFill>
                <a:srgbClr val="000000"/>
              </a:solidFill>
            </a:endParaRPr>
          </a:p>
        </p:txBody>
      </p:sp>
      <p:sp>
        <p:nvSpPr>
          <p:cNvPr id="30752" name="Text Box 7"/>
          <p:cNvSpPr txBox="1">
            <a:spLocks noChangeArrowheads="1"/>
          </p:cNvSpPr>
          <p:nvPr/>
        </p:nvSpPr>
        <p:spPr bwMode="auto">
          <a:xfrm>
            <a:off x="4371975" y="5726113"/>
            <a:ext cx="164782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4200" b="1" dirty="0">
                <a:solidFill>
                  <a:srgbClr val="000000"/>
                </a:solidFill>
                <a:latin typeface="Courier New" pitchFamily="49" charset="0"/>
              </a:rPr>
              <a:t>'e'</a:t>
            </a:r>
          </a:p>
        </p:txBody>
      </p:sp>
      <p:sp>
        <p:nvSpPr>
          <p:cNvPr id="33" name="Text Box 7"/>
          <p:cNvSpPr txBox="1">
            <a:spLocks noChangeArrowheads="1"/>
          </p:cNvSpPr>
          <p:nvPr/>
        </p:nvSpPr>
        <p:spPr bwMode="auto">
          <a:xfrm>
            <a:off x="914400" y="4724400"/>
            <a:ext cx="164782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4200" b="1" dirty="0">
                <a:solidFill>
                  <a:srgbClr val="000000"/>
                </a:solidFill>
                <a:latin typeface="Courier New" pitchFamily="49" charset="0"/>
              </a:rPr>
              <a:t>s[6]</a:t>
            </a:r>
          </a:p>
        </p:txBody>
      </p:sp>
      <p:sp>
        <p:nvSpPr>
          <p:cNvPr id="34" name="Rectangle 60"/>
          <p:cNvSpPr>
            <a:spLocks noChangeArrowheads="1"/>
          </p:cNvSpPr>
          <p:nvPr/>
        </p:nvSpPr>
        <p:spPr bwMode="auto">
          <a:xfrm>
            <a:off x="3557587" y="4862513"/>
            <a:ext cx="4016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mbria" pitchFamily="18" charset="0"/>
              </a:rPr>
              <a:t>is</a:t>
            </a:r>
            <a:endParaRPr lang="en-US">
              <a:solidFill>
                <a:srgbClr val="000000"/>
              </a:solidFill>
            </a:endParaRPr>
          </a:p>
        </p:txBody>
      </p:sp>
      <p:sp>
        <p:nvSpPr>
          <p:cNvPr id="35" name="Text Box 7"/>
          <p:cNvSpPr txBox="1">
            <a:spLocks noChangeArrowheads="1"/>
          </p:cNvSpPr>
          <p:nvPr/>
        </p:nvSpPr>
        <p:spPr bwMode="auto">
          <a:xfrm>
            <a:off x="4418012" y="2819401"/>
            <a:ext cx="164782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4200" b="1" dirty="0" smtClean="0">
                <a:solidFill>
                  <a:srgbClr val="000000"/>
                </a:solidFill>
                <a:latin typeface="Courier New" pitchFamily="49" charset="0"/>
              </a:rPr>
              <a:t>'h'</a:t>
            </a:r>
            <a:endParaRPr lang="en-US" sz="4200" b="1" dirty="0">
              <a:solidFill>
                <a:srgbClr val="000000"/>
              </a:solidFill>
              <a:latin typeface="Courier New" pitchFamily="49" charset="0"/>
            </a:endParaRPr>
          </a:p>
        </p:txBody>
      </p:sp>
      <p:sp>
        <p:nvSpPr>
          <p:cNvPr id="4" name="Rectangle 3"/>
          <p:cNvSpPr/>
          <p:nvPr/>
        </p:nvSpPr>
        <p:spPr>
          <a:xfrm>
            <a:off x="6779183" y="246785"/>
            <a:ext cx="1767663" cy="738664"/>
          </a:xfrm>
          <a:prstGeom prst="rect">
            <a:avLst/>
          </a:prstGeom>
        </p:spPr>
        <p:txBody>
          <a:bodyPr wrap="none">
            <a:spAutoFit/>
          </a:bodyPr>
          <a:lstStyle/>
          <a:p>
            <a:r>
              <a:rPr lang="en-US" sz="4200" i="1" dirty="0" smtClean="0">
                <a:solidFill>
                  <a:srgbClr val="000000"/>
                </a:solidFill>
                <a:latin typeface="Cambria" panose="02040503050406030204" pitchFamily="18" charset="0"/>
              </a:rPr>
              <a:t>Strings</a:t>
            </a:r>
            <a:endParaRPr lang="en-US" dirty="0"/>
          </a:p>
        </p:txBody>
      </p:sp>
    </p:spTree>
    <p:extLst>
      <p:ext uri="{BB962C8B-B14F-4D97-AF65-F5344CB8AC3E}">
        <p14:creationId xmlns:p14="http://schemas.microsoft.com/office/powerpoint/2010/main" val="3254810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1032"/>
          <p:cNvSpPr txBox="1">
            <a:spLocks noChangeArrowheads="1"/>
          </p:cNvSpPr>
          <p:nvPr/>
        </p:nvSpPr>
        <p:spPr bwMode="auto">
          <a:xfrm>
            <a:off x="228600" y="1447800"/>
            <a:ext cx="8763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b="1" dirty="0">
                <a:solidFill>
                  <a:srgbClr val="000000"/>
                </a:solidFill>
                <a:latin typeface="Courier New" pitchFamily="49" charset="0"/>
              </a:rPr>
              <a:t>s = '</a:t>
            </a:r>
            <a:r>
              <a:rPr lang="en-US" sz="4200" b="1" dirty="0" err="1">
                <a:solidFill>
                  <a:srgbClr val="000000"/>
                </a:solidFill>
                <a:latin typeface="Courier New" pitchFamily="49" charset="0"/>
              </a:rPr>
              <a:t>harvey</a:t>
            </a:r>
            <a:r>
              <a:rPr lang="en-US" sz="4200" b="1" dirty="0">
                <a:solidFill>
                  <a:srgbClr val="000000"/>
                </a:solidFill>
                <a:latin typeface="Courier New" pitchFamily="49" charset="0"/>
              </a:rPr>
              <a:t> </a:t>
            </a:r>
            <a:r>
              <a:rPr lang="en-US" sz="4200" b="1" dirty="0" err="1">
                <a:solidFill>
                  <a:srgbClr val="000000"/>
                </a:solidFill>
                <a:latin typeface="Courier New" pitchFamily="49" charset="0"/>
              </a:rPr>
              <a:t>mudd</a:t>
            </a:r>
            <a:r>
              <a:rPr lang="en-US" sz="4200" b="1" dirty="0">
                <a:solidFill>
                  <a:srgbClr val="000000"/>
                </a:solidFill>
                <a:latin typeface="Courier New" pitchFamily="49" charset="0"/>
              </a:rPr>
              <a:t> college'</a:t>
            </a:r>
          </a:p>
        </p:txBody>
      </p:sp>
      <p:sp>
        <p:nvSpPr>
          <p:cNvPr id="31747" name="Text Box 1035"/>
          <p:cNvSpPr txBox="1">
            <a:spLocks noChangeArrowheads="1"/>
          </p:cNvSpPr>
          <p:nvPr/>
        </p:nvSpPr>
        <p:spPr bwMode="auto">
          <a:xfrm>
            <a:off x="2117725" y="129540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000000"/>
                </a:solidFill>
                <a:latin typeface="Courier New" pitchFamily="49" charset="0"/>
              </a:rPr>
              <a:t>0</a:t>
            </a:r>
          </a:p>
        </p:txBody>
      </p:sp>
      <p:sp>
        <p:nvSpPr>
          <p:cNvPr id="31748" name="Text Box 1036"/>
          <p:cNvSpPr txBox="1">
            <a:spLocks noChangeArrowheads="1"/>
          </p:cNvSpPr>
          <p:nvPr/>
        </p:nvSpPr>
        <p:spPr bwMode="auto">
          <a:xfrm>
            <a:off x="2439988" y="129540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000000"/>
                </a:solidFill>
                <a:latin typeface="Courier New" pitchFamily="49" charset="0"/>
              </a:rPr>
              <a:t>1</a:t>
            </a:r>
          </a:p>
        </p:txBody>
      </p:sp>
      <p:sp>
        <p:nvSpPr>
          <p:cNvPr id="31749" name="Text Box 1037"/>
          <p:cNvSpPr txBox="1">
            <a:spLocks noChangeArrowheads="1"/>
          </p:cNvSpPr>
          <p:nvPr/>
        </p:nvSpPr>
        <p:spPr bwMode="auto">
          <a:xfrm>
            <a:off x="2762250" y="129540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000000"/>
                </a:solidFill>
                <a:latin typeface="Courier New" pitchFamily="49" charset="0"/>
              </a:rPr>
              <a:t>2</a:t>
            </a:r>
          </a:p>
        </p:txBody>
      </p:sp>
      <p:sp>
        <p:nvSpPr>
          <p:cNvPr id="31750" name="Text Box 1038"/>
          <p:cNvSpPr txBox="1">
            <a:spLocks noChangeArrowheads="1"/>
          </p:cNvSpPr>
          <p:nvPr/>
        </p:nvSpPr>
        <p:spPr bwMode="auto">
          <a:xfrm>
            <a:off x="3082925" y="129540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000000"/>
                </a:solidFill>
                <a:latin typeface="Courier New" pitchFamily="49" charset="0"/>
              </a:rPr>
              <a:t>3</a:t>
            </a:r>
          </a:p>
        </p:txBody>
      </p:sp>
      <p:sp>
        <p:nvSpPr>
          <p:cNvPr id="31751" name="Text Box 1039"/>
          <p:cNvSpPr txBox="1">
            <a:spLocks noChangeArrowheads="1"/>
          </p:cNvSpPr>
          <p:nvPr/>
        </p:nvSpPr>
        <p:spPr bwMode="auto">
          <a:xfrm>
            <a:off x="3405188" y="129540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000000"/>
                </a:solidFill>
                <a:latin typeface="Courier New" pitchFamily="49" charset="0"/>
              </a:rPr>
              <a:t>4</a:t>
            </a:r>
          </a:p>
        </p:txBody>
      </p:sp>
      <p:sp>
        <p:nvSpPr>
          <p:cNvPr id="31752" name="Text Box 1040"/>
          <p:cNvSpPr txBox="1">
            <a:spLocks noChangeArrowheads="1"/>
          </p:cNvSpPr>
          <p:nvPr/>
        </p:nvSpPr>
        <p:spPr bwMode="auto">
          <a:xfrm>
            <a:off x="3727450" y="129540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000000"/>
                </a:solidFill>
                <a:latin typeface="Courier New" pitchFamily="49" charset="0"/>
              </a:rPr>
              <a:t>5</a:t>
            </a:r>
          </a:p>
        </p:txBody>
      </p:sp>
      <p:sp>
        <p:nvSpPr>
          <p:cNvPr id="31753" name="Text Box 1041"/>
          <p:cNvSpPr txBox="1">
            <a:spLocks noChangeArrowheads="1"/>
          </p:cNvSpPr>
          <p:nvPr/>
        </p:nvSpPr>
        <p:spPr bwMode="auto">
          <a:xfrm>
            <a:off x="4048125" y="129540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000000"/>
                </a:solidFill>
                <a:latin typeface="Courier New" pitchFamily="49" charset="0"/>
              </a:rPr>
              <a:t>6</a:t>
            </a:r>
          </a:p>
        </p:txBody>
      </p:sp>
      <p:sp>
        <p:nvSpPr>
          <p:cNvPr id="31754" name="Text Box 1042"/>
          <p:cNvSpPr txBox="1">
            <a:spLocks noChangeArrowheads="1"/>
          </p:cNvSpPr>
          <p:nvPr/>
        </p:nvSpPr>
        <p:spPr bwMode="auto">
          <a:xfrm>
            <a:off x="4370388" y="129540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000000"/>
                </a:solidFill>
                <a:latin typeface="Courier New" pitchFamily="49" charset="0"/>
              </a:rPr>
              <a:t>7</a:t>
            </a:r>
          </a:p>
        </p:txBody>
      </p:sp>
      <p:sp>
        <p:nvSpPr>
          <p:cNvPr id="31755" name="Text Box 1043"/>
          <p:cNvSpPr txBox="1">
            <a:spLocks noChangeArrowheads="1"/>
          </p:cNvSpPr>
          <p:nvPr/>
        </p:nvSpPr>
        <p:spPr bwMode="auto">
          <a:xfrm>
            <a:off x="4692650" y="129540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000000"/>
                </a:solidFill>
                <a:latin typeface="Courier New" pitchFamily="49" charset="0"/>
              </a:rPr>
              <a:t>8</a:t>
            </a:r>
          </a:p>
        </p:txBody>
      </p:sp>
      <p:sp>
        <p:nvSpPr>
          <p:cNvPr id="31756" name="Text Box 1044"/>
          <p:cNvSpPr txBox="1">
            <a:spLocks noChangeArrowheads="1"/>
          </p:cNvSpPr>
          <p:nvPr/>
        </p:nvSpPr>
        <p:spPr bwMode="auto">
          <a:xfrm>
            <a:off x="5013325" y="129540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000000"/>
                </a:solidFill>
                <a:latin typeface="Courier New" pitchFamily="49" charset="0"/>
              </a:rPr>
              <a:t>9</a:t>
            </a:r>
          </a:p>
        </p:txBody>
      </p:sp>
      <p:sp>
        <p:nvSpPr>
          <p:cNvPr id="31757" name="Text Box 1045"/>
          <p:cNvSpPr txBox="1">
            <a:spLocks noChangeArrowheads="1"/>
          </p:cNvSpPr>
          <p:nvPr/>
        </p:nvSpPr>
        <p:spPr bwMode="auto">
          <a:xfrm>
            <a:off x="5335588" y="134143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000000"/>
                </a:solidFill>
                <a:latin typeface="Courier New" pitchFamily="49" charset="0"/>
              </a:rPr>
              <a:t>10</a:t>
            </a:r>
          </a:p>
        </p:txBody>
      </p:sp>
      <p:sp>
        <p:nvSpPr>
          <p:cNvPr id="31758" name="Text Box 1046"/>
          <p:cNvSpPr txBox="1">
            <a:spLocks noChangeArrowheads="1"/>
          </p:cNvSpPr>
          <p:nvPr/>
        </p:nvSpPr>
        <p:spPr bwMode="auto">
          <a:xfrm>
            <a:off x="5657850" y="134143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000000"/>
                </a:solidFill>
                <a:latin typeface="Courier New" pitchFamily="49" charset="0"/>
              </a:rPr>
              <a:t>11</a:t>
            </a:r>
          </a:p>
        </p:txBody>
      </p:sp>
      <p:sp>
        <p:nvSpPr>
          <p:cNvPr id="31759" name="Text Box 1047"/>
          <p:cNvSpPr txBox="1">
            <a:spLocks noChangeArrowheads="1"/>
          </p:cNvSpPr>
          <p:nvPr/>
        </p:nvSpPr>
        <p:spPr bwMode="auto">
          <a:xfrm>
            <a:off x="5978525" y="134143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000000"/>
                </a:solidFill>
                <a:latin typeface="Courier New" pitchFamily="49" charset="0"/>
              </a:rPr>
              <a:t>12</a:t>
            </a:r>
          </a:p>
        </p:txBody>
      </p:sp>
      <p:sp>
        <p:nvSpPr>
          <p:cNvPr id="31760" name="Text Box 1048"/>
          <p:cNvSpPr txBox="1">
            <a:spLocks noChangeArrowheads="1"/>
          </p:cNvSpPr>
          <p:nvPr/>
        </p:nvSpPr>
        <p:spPr bwMode="auto">
          <a:xfrm>
            <a:off x="6300788" y="134143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000000"/>
                </a:solidFill>
                <a:latin typeface="Courier New" pitchFamily="49" charset="0"/>
              </a:rPr>
              <a:t>13</a:t>
            </a:r>
          </a:p>
        </p:txBody>
      </p:sp>
      <p:sp>
        <p:nvSpPr>
          <p:cNvPr id="31761" name="Text Box 1049"/>
          <p:cNvSpPr txBox="1">
            <a:spLocks noChangeArrowheads="1"/>
          </p:cNvSpPr>
          <p:nvPr/>
        </p:nvSpPr>
        <p:spPr bwMode="auto">
          <a:xfrm>
            <a:off x="6623050" y="134143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000000"/>
                </a:solidFill>
                <a:latin typeface="Courier New" pitchFamily="49" charset="0"/>
              </a:rPr>
              <a:t>14</a:t>
            </a:r>
          </a:p>
        </p:txBody>
      </p:sp>
      <p:sp>
        <p:nvSpPr>
          <p:cNvPr id="31762" name="Text Box 1050"/>
          <p:cNvSpPr txBox="1">
            <a:spLocks noChangeArrowheads="1"/>
          </p:cNvSpPr>
          <p:nvPr/>
        </p:nvSpPr>
        <p:spPr bwMode="auto">
          <a:xfrm>
            <a:off x="6943725" y="134143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000000"/>
                </a:solidFill>
                <a:latin typeface="Courier New" pitchFamily="49" charset="0"/>
              </a:rPr>
              <a:t>15</a:t>
            </a:r>
          </a:p>
        </p:txBody>
      </p:sp>
      <p:sp>
        <p:nvSpPr>
          <p:cNvPr id="31763" name="Text Box 1051"/>
          <p:cNvSpPr txBox="1">
            <a:spLocks noChangeArrowheads="1"/>
          </p:cNvSpPr>
          <p:nvPr/>
        </p:nvSpPr>
        <p:spPr bwMode="auto">
          <a:xfrm>
            <a:off x="7265988" y="134143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000000"/>
                </a:solidFill>
                <a:latin typeface="Courier New" pitchFamily="49" charset="0"/>
              </a:rPr>
              <a:t>16</a:t>
            </a:r>
          </a:p>
        </p:txBody>
      </p:sp>
      <p:sp>
        <p:nvSpPr>
          <p:cNvPr id="31764" name="Text Box 1052"/>
          <p:cNvSpPr txBox="1">
            <a:spLocks noChangeArrowheads="1"/>
          </p:cNvSpPr>
          <p:nvPr/>
        </p:nvSpPr>
        <p:spPr bwMode="auto">
          <a:xfrm>
            <a:off x="7588250" y="134143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000000"/>
                </a:solidFill>
                <a:latin typeface="Courier New" pitchFamily="49" charset="0"/>
              </a:rPr>
              <a:t>17</a:t>
            </a:r>
          </a:p>
        </p:txBody>
      </p:sp>
      <p:sp>
        <p:nvSpPr>
          <p:cNvPr id="31765" name="Text Box 1053"/>
          <p:cNvSpPr txBox="1">
            <a:spLocks noChangeArrowheads="1"/>
          </p:cNvSpPr>
          <p:nvPr/>
        </p:nvSpPr>
        <p:spPr bwMode="auto">
          <a:xfrm>
            <a:off x="7908925" y="134143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000000"/>
                </a:solidFill>
                <a:latin typeface="Courier New" pitchFamily="49" charset="0"/>
              </a:rPr>
              <a:t>18</a:t>
            </a:r>
          </a:p>
        </p:txBody>
      </p:sp>
      <p:sp>
        <p:nvSpPr>
          <p:cNvPr id="31766" name="Line 1062"/>
          <p:cNvSpPr>
            <a:spLocks noChangeShapeType="1"/>
          </p:cNvSpPr>
          <p:nvPr/>
        </p:nvSpPr>
        <p:spPr bwMode="auto">
          <a:xfrm>
            <a:off x="7848600" y="2154238"/>
            <a:ext cx="0" cy="284162"/>
          </a:xfrm>
          <a:prstGeom prst="line">
            <a:avLst/>
          </a:prstGeom>
          <a:noFill/>
          <a:ln w="9525">
            <a:solidFill>
              <a:srgbClr val="EB102C"/>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31767" name="Text Box 1063"/>
          <p:cNvSpPr txBox="1">
            <a:spLocks noChangeArrowheads="1"/>
          </p:cNvSpPr>
          <p:nvPr/>
        </p:nvSpPr>
        <p:spPr bwMode="auto">
          <a:xfrm>
            <a:off x="7772400" y="21336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dirty="0">
                <a:solidFill>
                  <a:srgbClr val="EB102C"/>
                </a:solidFill>
                <a:latin typeface="Courier New" pitchFamily="49" charset="0"/>
              </a:rPr>
              <a:t>-1</a:t>
            </a:r>
          </a:p>
        </p:txBody>
      </p:sp>
      <p:sp>
        <p:nvSpPr>
          <p:cNvPr id="31768" name="Text Box 1064"/>
          <p:cNvSpPr txBox="1">
            <a:spLocks noChangeArrowheads="1"/>
          </p:cNvSpPr>
          <p:nvPr/>
        </p:nvSpPr>
        <p:spPr bwMode="auto">
          <a:xfrm>
            <a:off x="7458075" y="24384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-2</a:t>
            </a:r>
          </a:p>
        </p:txBody>
      </p:sp>
      <p:sp>
        <p:nvSpPr>
          <p:cNvPr id="31769" name="Text Box 1065"/>
          <p:cNvSpPr txBox="1">
            <a:spLocks noChangeArrowheads="1"/>
          </p:cNvSpPr>
          <p:nvPr/>
        </p:nvSpPr>
        <p:spPr bwMode="auto">
          <a:xfrm>
            <a:off x="7121525" y="21336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-3</a:t>
            </a:r>
          </a:p>
        </p:txBody>
      </p:sp>
      <p:sp>
        <p:nvSpPr>
          <p:cNvPr id="31770" name="Text Box 1066"/>
          <p:cNvSpPr txBox="1">
            <a:spLocks noChangeArrowheads="1"/>
          </p:cNvSpPr>
          <p:nvPr/>
        </p:nvSpPr>
        <p:spPr bwMode="auto">
          <a:xfrm>
            <a:off x="6810375" y="24384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-4</a:t>
            </a:r>
          </a:p>
        </p:txBody>
      </p:sp>
      <p:sp>
        <p:nvSpPr>
          <p:cNvPr id="31771" name="Text Box 1067"/>
          <p:cNvSpPr txBox="1">
            <a:spLocks noChangeArrowheads="1"/>
          </p:cNvSpPr>
          <p:nvPr/>
        </p:nvSpPr>
        <p:spPr bwMode="auto">
          <a:xfrm>
            <a:off x="6469063" y="21336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-5</a:t>
            </a:r>
          </a:p>
        </p:txBody>
      </p:sp>
      <p:sp>
        <p:nvSpPr>
          <p:cNvPr id="31772" name="Text Box 1068"/>
          <p:cNvSpPr txBox="1">
            <a:spLocks noChangeArrowheads="1"/>
          </p:cNvSpPr>
          <p:nvPr/>
        </p:nvSpPr>
        <p:spPr bwMode="auto">
          <a:xfrm>
            <a:off x="6162675" y="24384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-6</a:t>
            </a:r>
          </a:p>
        </p:txBody>
      </p:sp>
      <p:sp>
        <p:nvSpPr>
          <p:cNvPr id="31773" name="Text Box 1069"/>
          <p:cNvSpPr txBox="1">
            <a:spLocks noChangeArrowheads="1"/>
          </p:cNvSpPr>
          <p:nvPr/>
        </p:nvSpPr>
        <p:spPr bwMode="auto">
          <a:xfrm>
            <a:off x="5816600" y="21336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-7</a:t>
            </a:r>
          </a:p>
        </p:txBody>
      </p:sp>
      <p:sp>
        <p:nvSpPr>
          <p:cNvPr id="31774" name="Text Box 1070"/>
          <p:cNvSpPr txBox="1">
            <a:spLocks noChangeArrowheads="1"/>
          </p:cNvSpPr>
          <p:nvPr/>
        </p:nvSpPr>
        <p:spPr bwMode="auto">
          <a:xfrm>
            <a:off x="5514975" y="24384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-8</a:t>
            </a:r>
          </a:p>
        </p:txBody>
      </p:sp>
      <p:sp>
        <p:nvSpPr>
          <p:cNvPr id="31775" name="Text Box 1071"/>
          <p:cNvSpPr txBox="1">
            <a:spLocks noChangeArrowheads="1"/>
          </p:cNvSpPr>
          <p:nvPr/>
        </p:nvSpPr>
        <p:spPr bwMode="auto">
          <a:xfrm>
            <a:off x="5165725" y="21336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-9</a:t>
            </a:r>
          </a:p>
        </p:txBody>
      </p:sp>
      <p:sp>
        <p:nvSpPr>
          <p:cNvPr id="31776" name="Text Box 1072"/>
          <p:cNvSpPr txBox="1">
            <a:spLocks noChangeArrowheads="1"/>
          </p:cNvSpPr>
          <p:nvPr/>
        </p:nvSpPr>
        <p:spPr bwMode="auto">
          <a:xfrm>
            <a:off x="4867275" y="24384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-10</a:t>
            </a:r>
          </a:p>
        </p:txBody>
      </p:sp>
      <p:sp>
        <p:nvSpPr>
          <p:cNvPr id="31777" name="Text Box 1073"/>
          <p:cNvSpPr txBox="1">
            <a:spLocks noChangeArrowheads="1"/>
          </p:cNvSpPr>
          <p:nvPr/>
        </p:nvSpPr>
        <p:spPr bwMode="auto">
          <a:xfrm>
            <a:off x="4513263" y="21336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-11</a:t>
            </a:r>
          </a:p>
        </p:txBody>
      </p:sp>
      <p:sp>
        <p:nvSpPr>
          <p:cNvPr id="31778" name="Text Box 1074"/>
          <p:cNvSpPr txBox="1">
            <a:spLocks noChangeArrowheads="1"/>
          </p:cNvSpPr>
          <p:nvPr/>
        </p:nvSpPr>
        <p:spPr bwMode="auto">
          <a:xfrm>
            <a:off x="4219575" y="24384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-12</a:t>
            </a:r>
          </a:p>
        </p:txBody>
      </p:sp>
      <p:sp>
        <p:nvSpPr>
          <p:cNvPr id="31779" name="Text Box 1075"/>
          <p:cNvSpPr txBox="1">
            <a:spLocks noChangeArrowheads="1"/>
          </p:cNvSpPr>
          <p:nvPr/>
        </p:nvSpPr>
        <p:spPr bwMode="auto">
          <a:xfrm>
            <a:off x="3860800" y="21336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-13</a:t>
            </a:r>
          </a:p>
        </p:txBody>
      </p:sp>
      <p:sp>
        <p:nvSpPr>
          <p:cNvPr id="31780" name="Text Box 1076"/>
          <p:cNvSpPr txBox="1">
            <a:spLocks noChangeArrowheads="1"/>
          </p:cNvSpPr>
          <p:nvPr/>
        </p:nvSpPr>
        <p:spPr bwMode="auto">
          <a:xfrm>
            <a:off x="3571875" y="24384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-14</a:t>
            </a:r>
          </a:p>
        </p:txBody>
      </p:sp>
      <p:sp>
        <p:nvSpPr>
          <p:cNvPr id="31781" name="Text Box 1077"/>
          <p:cNvSpPr txBox="1">
            <a:spLocks noChangeArrowheads="1"/>
          </p:cNvSpPr>
          <p:nvPr/>
        </p:nvSpPr>
        <p:spPr bwMode="auto">
          <a:xfrm>
            <a:off x="3209925" y="21336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-15</a:t>
            </a:r>
          </a:p>
        </p:txBody>
      </p:sp>
      <p:sp>
        <p:nvSpPr>
          <p:cNvPr id="31782" name="Text Box 1078"/>
          <p:cNvSpPr txBox="1">
            <a:spLocks noChangeArrowheads="1"/>
          </p:cNvSpPr>
          <p:nvPr/>
        </p:nvSpPr>
        <p:spPr bwMode="auto">
          <a:xfrm>
            <a:off x="2924175" y="24384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-16</a:t>
            </a:r>
          </a:p>
        </p:txBody>
      </p:sp>
      <p:sp>
        <p:nvSpPr>
          <p:cNvPr id="31783" name="Text Box 1079"/>
          <p:cNvSpPr txBox="1">
            <a:spLocks noChangeArrowheads="1"/>
          </p:cNvSpPr>
          <p:nvPr/>
        </p:nvSpPr>
        <p:spPr bwMode="auto">
          <a:xfrm>
            <a:off x="2557463" y="21336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-17</a:t>
            </a:r>
          </a:p>
        </p:txBody>
      </p:sp>
      <p:sp>
        <p:nvSpPr>
          <p:cNvPr id="31784" name="Text Box 1080"/>
          <p:cNvSpPr txBox="1">
            <a:spLocks noChangeArrowheads="1"/>
          </p:cNvSpPr>
          <p:nvPr/>
        </p:nvSpPr>
        <p:spPr bwMode="auto">
          <a:xfrm>
            <a:off x="2276475" y="24384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-18</a:t>
            </a:r>
          </a:p>
        </p:txBody>
      </p:sp>
      <p:sp>
        <p:nvSpPr>
          <p:cNvPr id="31785" name="Text Box 1081"/>
          <p:cNvSpPr txBox="1">
            <a:spLocks noChangeArrowheads="1"/>
          </p:cNvSpPr>
          <p:nvPr/>
        </p:nvSpPr>
        <p:spPr bwMode="auto">
          <a:xfrm>
            <a:off x="1905000" y="21336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-19</a:t>
            </a:r>
          </a:p>
        </p:txBody>
      </p:sp>
      <p:sp>
        <p:nvSpPr>
          <p:cNvPr id="31786" name="Line 1082"/>
          <p:cNvSpPr>
            <a:spLocks noChangeShapeType="1"/>
          </p:cNvSpPr>
          <p:nvPr/>
        </p:nvSpPr>
        <p:spPr bwMode="auto">
          <a:xfrm>
            <a:off x="2667000" y="2057400"/>
            <a:ext cx="0" cy="381000"/>
          </a:xfrm>
          <a:prstGeom prst="line">
            <a:avLst/>
          </a:prstGeom>
          <a:noFill/>
          <a:ln w="9525">
            <a:solidFill>
              <a:srgbClr val="EB102C"/>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31787" name="Line 1083"/>
          <p:cNvSpPr>
            <a:spLocks noChangeShapeType="1"/>
          </p:cNvSpPr>
          <p:nvPr/>
        </p:nvSpPr>
        <p:spPr bwMode="auto">
          <a:xfrm>
            <a:off x="3305175" y="2057400"/>
            <a:ext cx="0" cy="381000"/>
          </a:xfrm>
          <a:prstGeom prst="line">
            <a:avLst/>
          </a:prstGeom>
          <a:noFill/>
          <a:ln w="9525">
            <a:solidFill>
              <a:srgbClr val="EB102C"/>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31788" name="Line 1084"/>
          <p:cNvSpPr>
            <a:spLocks noChangeShapeType="1"/>
          </p:cNvSpPr>
          <p:nvPr/>
        </p:nvSpPr>
        <p:spPr bwMode="auto">
          <a:xfrm>
            <a:off x="3962400" y="2154238"/>
            <a:ext cx="0" cy="284162"/>
          </a:xfrm>
          <a:prstGeom prst="line">
            <a:avLst/>
          </a:prstGeom>
          <a:noFill/>
          <a:ln w="9525">
            <a:solidFill>
              <a:srgbClr val="EB102C"/>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31789" name="Line 1085"/>
          <p:cNvSpPr>
            <a:spLocks noChangeShapeType="1"/>
          </p:cNvSpPr>
          <p:nvPr/>
        </p:nvSpPr>
        <p:spPr bwMode="auto">
          <a:xfrm>
            <a:off x="4572000" y="2057400"/>
            <a:ext cx="0" cy="381000"/>
          </a:xfrm>
          <a:prstGeom prst="line">
            <a:avLst/>
          </a:prstGeom>
          <a:noFill/>
          <a:ln w="9525">
            <a:solidFill>
              <a:srgbClr val="EB102C"/>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31790" name="Line 1086"/>
          <p:cNvSpPr>
            <a:spLocks noChangeShapeType="1"/>
          </p:cNvSpPr>
          <p:nvPr/>
        </p:nvSpPr>
        <p:spPr bwMode="auto">
          <a:xfrm>
            <a:off x="5257800" y="2057400"/>
            <a:ext cx="0" cy="381000"/>
          </a:xfrm>
          <a:prstGeom prst="line">
            <a:avLst/>
          </a:prstGeom>
          <a:noFill/>
          <a:ln w="9525">
            <a:solidFill>
              <a:srgbClr val="EB102C"/>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31791" name="Line 1087"/>
          <p:cNvSpPr>
            <a:spLocks noChangeShapeType="1"/>
          </p:cNvSpPr>
          <p:nvPr/>
        </p:nvSpPr>
        <p:spPr bwMode="auto">
          <a:xfrm>
            <a:off x="5905500" y="2057400"/>
            <a:ext cx="0" cy="381000"/>
          </a:xfrm>
          <a:prstGeom prst="line">
            <a:avLst/>
          </a:prstGeom>
          <a:noFill/>
          <a:ln w="9525">
            <a:solidFill>
              <a:srgbClr val="EB102C"/>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31792" name="Line 1088"/>
          <p:cNvSpPr>
            <a:spLocks noChangeShapeType="1"/>
          </p:cNvSpPr>
          <p:nvPr/>
        </p:nvSpPr>
        <p:spPr bwMode="auto">
          <a:xfrm>
            <a:off x="6553200" y="2057400"/>
            <a:ext cx="0" cy="381000"/>
          </a:xfrm>
          <a:prstGeom prst="line">
            <a:avLst/>
          </a:prstGeom>
          <a:noFill/>
          <a:ln w="9525">
            <a:solidFill>
              <a:srgbClr val="EB102C"/>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31793" name="Line 1089"/>
          <p:cNvSpPr>
            <a:spLocks noChangeShapeType="1"/>
          </p:cNvSpPr>
          <p:nvPr/>
        </p:nvSpPr>
        <p:spPr bwMode="auto">
          <a:xfrm>
            <a:off x="7191375" y="2057400"/>
            <a:ext cx="0" cy="381000"/>
          </a:xfrm>
          <a:prstGeom prst="line">
            <a:avLst/>
          </a:prstGeom>
          <a:noFill/>
          <a:ln w="9525">
            <a:solidFill>
              <a:srgbClr val="EB102C"/>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31794" name="Text Box 1090"/>
          <p:cNvSpPr txBox="1">
            <a:spLocks noChangeArrowheads="1"/>
          </p:cNvSpPr>
          <p:nvPr/>
        </p:nvSpPr>
        <p:spPr bwMode="auto">
          <a:xfrm>
            <a:off x="1936750" y="2895600"/>
            <a:ext cx="6699250" cy="457200"/>
          </a:xfrm>
          <a:prstGeom prst="rect">
            <a:avLst/>
          </a:prstGeom>
          <a:solidFill>
            <a:srgbClr val="FF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a:solidFill>
                  <a:srgbClr val="000000"/>
                </a:solidFill>
                <a:latin typeface="Cambria" pitchFamily="18" charset="0"/>
              </a:rPr>
              <a:t>Negative indices count </a:t>
            </a:r>
            <a:r>
              <a:rPr lang="en-US" b="1" i="1">
                <a:solidFill>
                  <a:srgbClr val="FF111C"/>
                </a:solidFill>
                <a:latin typeface="Cambria" pitchFamily="18" charset="0"/>
              </a:rPr>
              <a:t>backwards</a:t>
            </a:r>
            <a:r>
              <a:rPr lang="en-US">
                <a:solidFill>
                  <a:srgbClr val="000000"/>
                </a:solidFill>
                <a:latin typeface="Cambria" pitchFamily="18" charset="0"/>
              </a:rPr>
              <a:t> from the end!</a:t>
            </a:r>
          </a:p>
        </p:txBody>
      </p:sp>
      <p:grpSp>
        <p:nvGrpSpPr>
          <p:cNvPr id="31795" name="Group 1099"/>
          <p:cNvGrpSpPr>
            <a:grpSpLocks/>
          </p:cNvGrpSpPr>
          <p:nvPr/>
        </p:nvGrpSpPr>
        <p:grpSpPr bwMode="auto">
          <a:xfrm>
            <a:off x="8458200" y="304800"/>
            <a:ext cx="609600" cy="609600"/>
            <a:chOff x="2928" y="1051"/>
            <a:chExt cx="840" cy="957"/>
          </a:xfrm>
        </p:grpSpPr>
        <p:sp>
          <p:nvSpPr>
            <p:cNvPr id="31805" name="Freeform 1100"/>
            <p:cNvSpPr>
              <a:spLocks/>
            </p:cNvSpPr>
            <p:nvPr/>
          </p:nvSpPr>
          <p:spPr bwMode="auto">
            <a:xfrm>
              <a:off x="2928" y="1759"/>
              <a:ext cx="810" cy="249"/>
            </a:xfrm>
            <a:custGeom>
              <a:avLst/>
              <a:gdLst>
                <a:gd name="T0" fmla="*/ 4 w 1048"/>
                <a:gd name="T1" fmla="*/ 21 h 250"/>
                <a:gd name="T2" fmla="*/ 7 w 1048"/>
                <a:gd name="T3" fmla="*/ 83 h 250"/>
                <a:gd name="T4" fmla="*/ 7 w 1048"/>
                <a:gd name="T5" fmla="*/ 111 h 250"/>
                <a:gd name="T6" fmla="*/ 8 w 1048"/>
                <a:gd name="T7" fmla="*/ 125 h 250"/>
                <a:gd name="T8" fmla="*/ 8 w 1048"/>
                <a:gd name="T9" fmla="*/ 160 h 250"/>
                <a:gd name="T10" fmla="*/ 5 w 1048"/>
                <a:gd name="T11" fmla="*/ 229 h 250"/>
                <a:gd name="T12" fmla="*/ 2 w 1048"/>
                <a:gd name="T13" fmla="*/ 209 h 250"/>
                <a:gd name="T14" fmla="*/ 0 w 1048"/>
                <a:gd name="T15" fmla="*/ 188 h 250"/>
                <a:gd name="T16" fmla="*/ 2 w 1048"/>
                <a:gd name="T17" fmla="*/ 154 h 250"/>
                <a:gd name="T18" fmla="*/ 2 w 1048"/>
                <a:gd name="T19" fmla="*/ 125 h 250"/>
                <a:gd name="T20" fmla="*/ 2 w 1048"/>
                <a:gd name="T21" fmla="*/ 76 h 250"/>
                <a:gd name="T22" fmla="*/ 2 w 1048"/>
                <a:gd name="T23" fmla="*/ 55 h 250"/>
                <a:gd name="T24" fmla="*/ 2 w 1048"/>
                <a:gd name="T25" fmla="*/ 28 h 250"/>
                <a:gd name="T26" fmla="*/ 3 w 1048"/>
                <a:gd name="T27" fmla="*/ 14 h 250"/>
                <a:gd name="T28" fmla="*/ 4 w 1048"/>
                <a:gd name="T29" fmla="*/ 28 h 250"/>
                <a:gd name="T30" fmla="*/ 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31806" name="Oval 1101"/>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solidFill>
                  <a:srgbClr val="000000"/>
                </a:solidFill>
              </a:endParaRPr>
            </a:p>
          </p:txBody>
        </p:sp>
        <p:sp>
          <p:nvSpPr>
            <p:cNvPr id="31807" name="Oval 1102"/>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1808" name="Oval 1103"/>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1809" name="Oval 1104"/>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1810" name="Oval 1105"/>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1811" name="Oval 1106"/>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1812" name="Oval 1107"/>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1813" name="AutoShape 1108"/>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solidFill>
                  <a:srgbClr val="000000"/>
                </a:solidFill>
              </a:endParaRPr>
            </a:p>
          </p:txBody>
        </p:sp>
        <p:sp>
          <p:nvSpPr>
            <p:cNvPr id="31814" name="Freeform 1109"/>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31815" name="Freeform 1110"/>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31816" name="Freeform 1111"/>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31817" name="Freeform 1112"/>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sp>
        <p:nvSpPr>
          <p:cNvPr id="31796" name="Text Box 1113"/>
          <p:cNvSpPr txBox="1">
            <a:spLocks noChangeArrowheads="1"/>
          </p:cNvSpPr>
          <p:nvPr/>
        </p:nvSpPr>
        <p:spPr bwMode="auto">
          <a:xfrm>
            <a:off x="6781800" y="152400"/>
            <a:ext cx="17287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1200">
                <a:solidFill>
                  <a:srgbClr val="009600"/>
                </a:solidFill>
                <a:latin typeface="Calibri" pitchFamily="34" charset="0"/>
              </a:rPr>
              <a:t>In a negative mood ? Python's there for you !</a:t>
            </a:r>
          </a:p>
        </p:txBody>
      </p:sp>
      <p:sp>
        <p:nvSpPr>
          <p:cNvPr id="31797" name="Text Box 1053"/>
          <p:cNvSpPr txBox="1">
            <a:spLocks noChangeArrowheads="1"/>
          </p:cNvSpPr>
          <p:nvPr/>
        </p:nvSpPr>
        <p:spPr bwMode="auto">
          <a:xfrm>
            <a:off x="381000" y="228600"/>
            <a:ext cx="45402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4000" i="1">
                <a:solidFill>
                  <a:srgbClr val="000000"/>
                </a:solidFill>
                <a:latin typeface="Cambria" pitchFamily="18" charset="0"/>
              </a:rPr>
              <a:t>Negative</a:t>
            </a:r>
            <a:r>
              <a:rPr lang="en-US" sz="4000">
                <a:solidFill>
                  <a:srgbClr val="000000"/>
                </a:solidFill>
                <a:latin typeface="Cambria" pitchFamily="18" charset="0"/>
              </a:rPr>
              <a:t> indices…</a:t>
            </a:r>
          </a:p>
        </p:txBody>
      </p:sp>
      <p:sp>
        <p:nvSpPr>
          <p:cNvPr id="31798" name="Text Box 7"/>
          <p:cNvSpPr txBox="1">
            <a:spLocks noChangeArrowheads="1"/>
          </p:cNvSpPr>
          <p:nvPr/>
        </p:nvSpPr>
        <p:spPr bwMode="auto">
          <a:xfrm>
            <a:off x="1009650" y="3505200"/>
            <a:ext cx="19621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b="1" dirty="0">
                <a:solidFill>
                  <a:srgbClr val="000000"/>
                </a:solidFill>
                <a:latin typeface="Courier New" pitchFamily="49" charset="0"/>
              </a:rPr>
              <a:t>s[-1]</a:t>
            </a:r>
          </a:p>
        </p:txBody>
      </p:sp>
      <p:sp>
        <p:nvSpPr>
          <p:cNvPr id="31799" name="Rectangle 73"/>
          <p:cNvSpPr>
            <a:spLocks noChangeArrowheads="1"/>
          </p:cNvSpPr>
          <p:nvPr/>
        </p:nvSpPr>
        <p:spPr bwMode="auto">
          <a:xfrm>
            <a:off x="3203575" y="3643313"/>
            <a:ext cx="4016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mbria" pitchFamily="18" charset="0"/>
              </a:rPr>
              <a:t>is</a:t>
            </a:r>
            <a:endParaRPr lang="en-US">
              <a:solidFill>
                <a:srgbClr val="000000"/>
              </a:solidFill>
            </a:endParaRPr>
          </a:p>
        </p:txBody>
      </p:sp>
      <p:sp>
        <p:nvSpPr>
          <p:cNvPr id="31800" name="Text Box 7"/>
          <p:cNvSpPr txBox="1">
            <a:spLocks noChangeArrowheads="1"/>
          </p:cNvSpPr>
          <p:nvPr/>
        </p:nvSpPr>
        <p:spPr bwMode="auto">
          <a:xfrm>
            <a:off x="774700" y="5065236"/>
            <a:ext cx="2397919"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b="1" dirty="0">
                <a:solidFill>
                  <a:srgbClr val="000000"/>
                </a:solidFill>
                <a:latin typeface="Courier New" pitchFamily="49" charset="0"/>
              </a:rPr>
              <a:t>s</a:t>
            </a:r>
            <a:r>
              <a:rPr lang="en-US" sz="4200" b="1" dirty="0" smtClean="0">
                <a:solidFill>
                  <a:srgbClr val="000000"/>
                </a:solidFill>
                <a:latin typeface="Courier New" pitchFamily="49" charset="0"/>
              </a:rPr>
              <a:t>[-7]</a:t>
            </a:r>
            <a:endParaRPr lang="en-US" sz="4200" b="1" dirty="0">
              <a:solidFill>
                <a:srgbClr val="000000"/>
              </a:solidFill>
              <a:latin typeface="Courier New" pitchFamily="49" charset="0"/>
            </a:endParaRPr>
          </a:p>
        </p:txBody>
      </p:sp>
      <p:sp>
        <p:nvSpPr>
          <p:cNvPr id="31801" name="Rectangle 76"/>
          <p:cNvSpPr>
            <a:spLocks noChangeArrowheads="1"/>
          </p:cNvSpPr>
          <p:nvPr/>
        </p:nvSpPr>
        <p:spPr bwMode="auto">
          <a:xfrm>
            <a:off x="3200400" y="5190649"/>
            <a:ext cx="4032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mbria" pitchFamily="18" charset="0"/>
              </a:rPr>
              <a:t>is</a:t>
            </a:r>
            <a:endParaRPr lang="en-US">
              <a:solidFill>
                <a:srgbClr val="000000"/>
              </a:solidFill>
            </a:endParaRPr>
          </a:p>
        </p:txBody>
      </p:sp>
      <p:sp>
        <p:nvSpPr>
          <p:cNvPr id="31802" name="Text Box 7"/>
          <p:cNvSpPr txBox="1">
            <a:spLocks noChangeArrowheads="1"/>
          </p:cNvSpPr>
          <p:nvPr/>
        </p:nvSpPr>
        <p:spPr bwMode="auto">
          <a:xfrm>
            <a:off x="1006475" y="5891212"/>
            <a:ext cx="188912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b="1" dirty="0">
                <a:solidFill>
                  <a:srgbClr val="000000"/>
                </a:solidFill>
                <a:latin typeface="Courier New" pitchFamily="49" charset="0"/>
              </a:rPr>
              <a:t>s[-0]</a:t>
            </a:r>
          </a:p>
        </p:txBody>
      </p:sp>
      <p:sp>
        <p:nvSpPr>
          <p:cNvPr id="31803" name="Rectangle 78"/>
          <p:cNvSpPr>
            <a:spLocks noChangeArrowheads="1"/>
          </p:cNvSpPr>
          <p:nvPr/>
        </p:nvSpPr>
        <p:spPr bwMode="auto">
          <a:xfrm>
            <a:off x="3200400" y="6038850"/>
            <a:ext cx="4032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mbria" pitchFamily="18" charset="0"/>
              </a:rPr>
              <a:t>is</a:t>
            </a:r>
            <a:endParaRPr lang="en-US">
              <a:solidFill>
                <a:srgbClr val="000000"/>
              </a:solidFill>
            </a:endParaRPr>
          </a:p>
        </p:txBody>
      </p:sp>
      <p:sp>
        <p:nvSpPr>
          <p:cNvPr id="74" name="Text Box 7"/>
          <p:cNvSpPr txBox="1">
            <a:spLocks noChangeArrowheads="1"/>
          </p:cNvSpPr>
          <p:nvPr/>
        </p:nvSpPr>
        <p:spPr bwMode="auto">
          <a:xfrm>
            <a:off x="4208463" y="3505200"/>
            <a:ext cx="164782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4200" b="1" dirty="0">
                <a:solidFill>
                  <a:srgbClr val="000000"/>
                </a:solidFill>
                <a:latin typeface="Courier New" pitchFamily="49" charset="0"/>
              </a:rPr>
              <a:t>'e'</a:t>
            </a:r>
          </a:p>
        </p:txBody>
      </p:sp>
      <p:sp>
        <p:nvSpPr>
          <p:cNvPr id="75" name="Text Box 7"/>
          <p:cNvSpPr txBox="1">
            <a:spLocks noChangeArrowheads="1"/>
          </p:cNvSpPr>
          <p:nvPr/>
        </p:nvSpPr>
        <p:spPr bwMode="auto">
          <a:xfrm>
            <a:off x="838200" y="4279900"/>
            <a:ext cx="224472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b="1" dirty="0">
                <a:solidFill>
                  <a:srgbClr val="000000"/>
                </a:solidFill>
                <a:latin typeface="Courier New" pitchFamily="49" charset="0"/>
              </a:rPr>
              <a:t>s</a:t>
            </a:r>
            <a:r>
              <a:rPr lang="en-US" sz="4200" b="1" dirty="0" smtClean="0">
                <a:solidFill>
                  <a:srgbClr val="000000"/>
                </a:solidFill>
                <a:latin typeface="Courier New" pitchFamily="49" charset="0"/>
              </a:rPr>
              <a:t>[-18]</a:t>
            </a:r>
            <a:endParaRPr lang="en-US" sz="4200" b="1" dirty="0">
              <a:solidFill>
                <a:srgbClr val="000000"/>
              </a:solidFill>
              <a:latin typeface="Courier New" pitchFamily="49" charset="0"/>
            </a:endParaRPr>
          </a:p>
        </p:txBody>
      </p:sp>
      <p:sp>
        <p:nvSpPr>
          <p:cNvPr id="76" name="Rectangle 76"/>
          <p:cNvSpPr>
            <a:spLocks noChangeArrowheads="1"/>
          </p:cNvSpPr>
          <p:nvPr/>
        </p:nvSpPr>
        <p:spPr bwMode="auto">
          <a:xfrm>
            <a:off x="3187700" y="4418013"/>
            <a:ext cx="4032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mbria" pitchFamily="18" charset="0"/>
              </a:rPr>
              <a:t>is</a:t>
            </a:r>
            <a:endParaRPr lang="en-US">
              <a:solidFill>
                <a:srgbClr val="000000"/>
              </a:solidFill>
            </a:endParaRPr>
          </a:p>
        </p:txBody>
      </p:sp>
    </p:spTree>
    <p:extLst>
      <p:ext uri="{BB962C8B-B14F-4D97-AF65-F5344CB8AC3E}">
        <p14:creationId xmlns:p14="http://schemas.microsoft.com/office/powerpoint/2010/main" val="127919555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1029"/>
          <p:cNvSpPr txBox="1">
            <a:spLocks noChangeArrowheads="1"/>
          </p:cNvSpPr>
          <p:nvPr/>
        </p:nvSpPr>
        <p:spPr bwMode="auto">
          <a:xfrm>
            <a:off x="1371600" y="2286000"/>
            <a:ext cx="2209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3200" b="1">
                <a:solidFill>
                  <a:srgbClr val="000000"/>
                </a:solidFill>
                <a:latin typeface="Courier New" pitchFamily="49" charset="0"/>
              </a:rPr>
              <a:t>s[ : ]</a:t>
            </a:r>
          </a:p>
        </p:txBody>
      </p:sp>
      <p:sp>
        <p:nvSpPr>
          <p:cNvPr id="32771" name="Text Box 1030"/>
          <p:cNvSpPr txBox="1">
            <a:spLocks noChangeArrowheads="1"/>
          </p:cNvSpPr>
          <p:nvPr/>
        </p:nvSpPr>
        <p:spPr bwMode="auto">
          <a:xfrm>
            <a:off x="3429000" y="2346325"/>
            <a:ext cx="533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b="1" i="1">
                <a:solidFill>
                  <a:srgbClr val="000000"/>
                </a:solidFill>
                <a:latin typeface="Cambria" pitchFamily="18" charset="0"/>
              </a:rPr>
              <a:t>slices </a:t>
            </a:r>
            <a:r>
              <a:rPr lang="en-US">
                <a:solidFill>
                  <a:srgbClr val="000000"/>
                </a:solidFill>
                <a:latin typeface="Cambria" pitchFamily="18" charset="0"/>
              </a:rPr>
              <a:t>the string, returning a </a:t>
            </a:r>
            <a:r>
              <a:rPr lang="en-US" u="sng">
                <a:solidFill>
                  <a:srgbClr val="000000"/>
                </a:solidFill>
                <a:latin typeface="Cambria" pitchFamily="18" charset="0"/>
              </a:rPr>
              <a:t>substring</a:t>
            </a:r>
            <a:endParaRPr lang="en-US" b="1" i="1" u="sng">
              <a:solidFill>
                <a:srgbClr val="000000"/>
              </a:solidFill>
              <a:latin typeface="Cambria" pitchFamily="18" charset="0"/>
            </a:endParaRPr>
          </a:p>
        </p:txBody>
      </p:sp>
      <p:sp>
        <p:nvSpPr>
          <p:cNvPr id="32772" name="Text Box 1053"/>
          <p:cNvSpPr txBox="1">
            <a:spLocks noChangeArrowheads="1"/>
          </p:cNvSpPr>
          <p:nvPr/>
        </p:nvSpPr>
        <p:spPr bwMode="auto">
          <a:xfrm>
            <a:off x="381000" y="228600"/>
            <a:ext cx="22098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4200" b="1" i="1" dirty="0">
                <a:solidFill>
                  <a:srgbClr val="CC3300"/>
                </a:solidFill>
                <a:latin typeface="Cambria" pitchFamily="18" charset="0"/>
              </a:rPr>
              <a:t>Slicing</a:t>
            </a:r>
          </a:p>
        </p:txBody>
      </p:sp>
      <p:sp>
        <p:nvSpPr>
          <p:cNvPr id="32773" name="Text Box 1059"/>
          <p:cNvSpPr txBox="1">
            <a:spLocks noChangeArrowheads="1"/>
          </p:cNvSpPr>
          <p:nvPr/>
        </p:nvSpPr>
        <p:spPr bwMode="auto">
          <a:xfrm>
            <a:off x="6781800" y="3052763"/>
            <a:ext cx="1612900" cy="647700"/>
          </a:xfrm>
          <a:prstGeom prst="rect">
            <a:avLst/>
          </a:prstGeom>
          <a:solidFill>
            <a:srgbClr val="FFCC99"/>
          </a:solidFill>
          <a:ln>
            <a:noFill/>
          </a:ln>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dirty="0">
                <a:solidFill>
                  <a:srgbClr val="000000"/>
                </a:solidFill>
                <a:latin typeface="Calibri" pitchFamily="34" charset="0"/>
              </a:rPr>
              <a:t>What's going on here?</a:t>
            </a:r>
          </a:p>
        </p:txBody>
      </p:sp>
      <mc:AlternateContent xmlns:mc="http://schemas.openxmlformats.org/markup-compatibility/2006" xmlns:p14="http://schemas.microsoft.com/office/powerpoint/2010/main">
        <mc:Choice Requires="p14">
          <p:contentPart p14:bwMode="auto" r:id="rId3">
            <p14:nvContentPartPr>
              <p14:cNvPr id="9221" name="Ink 41"/>
              <p14:cNvContentPartPr>
                <a14:cpLocks xmlns:a14="http://schemas.microsoft.com/office/drawing/2010/main" noRot="1" noChangeAspect="1" noEditPoints="1" noChangeArrowheads="1" noChangeShapeType="1"/>
              </p14:cNvContentPartPr>
              <p14:nvPr/>
            </p14:nvContentPartPr>
            <p14:xfrm>
              <a:off x="3119438" y="2868613"/>
              <a:ext cx="12700" cy="15875"/>
            </p14:xfrm>
          </p:contentPart>
        </mc:Choice>
        <mc:Fallback xmlns="">
          <p:pic>
            <p:nvPicPr>
              <p:cNvPr id="9221" name="Ink 41"/>
              <p:cNvPicPr>
                <a:picLocks noRot="1" noChangeAspect="1" noEditPoints="1" noChangeArrowheads="1" noChangeShapeType="1"/>
              </p:cNvPicPr>
              <p:nvPr/>
            </p:nvPicPr>
            <p:blipFill>
              <a:blip r:embed="rId4"/>
              <a:stretch>
                <a:fillRect/>
              </a:stretch>
            </p:blipFill>
            <p:spPr>
              <a:xfrm>
                <a:off x="3110004" y="2860315"/>
                <a:ext cx="27577" cy="28142"/>
              </a:xfrm>
              <a:prstGeom prst="rect">
                <a:avLst/>
              </a:prstGeom>
            </p:spPr>
          </p:pic>
        </mc:Fallback>
      </mc:AlternateContent>
      <p:sp>
        <p:nvSpPr>
          <p:cNvPr id="32775" name="Text Box 9"/>
          <p:cNvSpPr txBox="1">
            <a:spLocks noChangeArrowheads="1"/>
          </p:cNvSpPr>
          <p:nvPr/>
        </p:nvSpPr>
        <p:spPr bwMode="auto">
          <a:xfrm>
            <a:off x="228600" y="1143000"/>
            <a:ext cx="8763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b="1">
                <a:solidFill>
                  <a:srgbClr val="000000"/>
                </a:solidFill>
                <a:latin typeface="Courier New" pitchFamily="49" charset="0"/>
              </a:rPr>
              <a:t>s = 'harvey mudd college'</a:t>
            </a:r>
          </a:p>
        </p:txBody>
      </p:sp>
      <p:sp>
        <p:nvSpPr>
          <p:cNvPr id="32776" name="Text Box 1034"/>
          <p:cNvSpPr txBox="1">
            <a:spLocks noChangeArrowheads="1"/>
          </p:cNvSpPr>
          <p:nvPr/>
        </p:nvSpPr>
        <p:spPr bwMode="auto">
          <a:xfrm>
            <a:off x="2117725" y="17732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000000"/>
                </a:solidFill>
                <a:latin typeface="Courier New" pitchFamily="49" charset="0"/>
              </a:rPr>
              <a:t>0</a:t>
            </a:r>
          </a:p>
        </p:txBody>
      </p:sp>
      <p:sp>
        <p:nvSpPr>
          <p:cNvPr id="32777" name="Text Box 1035"/>
          <p:cNvSpPr txBox="1">
            <a:spLocks noChangeArrowheads="1"/>
          </p:cNvSpPr>
          <p:nvPr/>
        </p:nvSpPr>
        <p:spPr bwMode="auto">
          <a:xfrm>
            <a:off x="2439988" y="17732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000000"/>
                </a:solidFill>
                <a:latin typeface="Courier New" pitchFamily="49" charset="0"/>
              </a:rPr>
              <a:t>1</a:t>
            </a:r>
          </a:p>
        </p:txBody>
      </p:sp>
      <p:sp>
        <p:nvSpPr>
          <p:cNvPr id="32778" name="Text Box 1036"/>
          <p:cNvSpPr txBox="1">
            <a:spLocks noChangeArrowheads="1"/>
          </p:cNvSpPr>
          <p:nvPr/>
        </p:nvSpPr>
        <p:spPr bwMode="auto">
          <a:xfrm>
            <a:off x="2762250" y="17732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000000"/>
                </a:solidFill>
                <a:latin typeface="Courier New" pitchFamily="49" charset="0"/>
              </a:rPr>
              <a:t>2</a:t>
            </a:r>
          </a:p>
        </p:txBody>
      </p:sp>
      <p:sp>
        <p:nvSpPr>
          <p:cNvPr id="32779" name="Text Box 1037"/>
          <p:cNvSpPr txBox="1">
            <a:spLocks noChangeArrowheads="1"/>
          </p:cNvSpPr>
          <p:nvPr/>
        </p:nvSpPr>
        <p:spPr bwMode="auto">
          <a:xfrm>
            <a:off x="3082925" y="17732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000000"/>
                </a:solidFill>
                <a:latin typeface="Courier New" pitchFamily="49" charset="0"/>
              </a:rPr>
              <a:t>3</a:t>
            </a:r>
          </a:p>
        </p:txBody>
      </p:sp>
      <p:sp>
        <p:nvSpPr>
          <p:cNvPr id="32780" name="Text Box 1038"/>
          <p:cNvSpPr txBox="1">
            <a:spLocks noChangeArrowheads="1"/>
          </p:cNvSpPr>
          <p:nvPr/>
        </p:nvSpPr>
        <p:spPr bwMode="auto">
          <a:xfrm>
            <a:off x="3405188" y="17732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000000"/>
                </a:solidFill>
                <a:latin typeface="Courier New" pitchFamily="49" charset="0"/>
              </a:rPr>
              <a:t>4</a:t>
            </a:r>
          </a:p>
        </p:txBody>
      </p:sp>
      <p:sp>
        <p:nvSpPr>
          <p:cNvPr id="32781" name="Text Box 1039"/>
          <p:cNvSpPr txBox="1">
            <a:spLocks noChangeArrowheads="1"/>
          </p:cNvSpPr>
          <p:nvPr/>
        </p:nvSpPr>
        <p:spPr bwMode="auto">
          <a:xfrm>
            <a:off x="3727450" y="17732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000000"/>
                </a:solidFill>
                <a:latin typeface="Courier New" pitchFamily="49" charset="0"/>
              </a:rPr>
              <a:t>5</a:t>
            </a:r>
          </a:p>
        </p:txBody>
      </p:sp>
      <p:sp>
        <p:nvSpPr>
          <p:cNvPr id="32782" name="Text Box 1040"/>
          <p:cNvSpPr txBox="1">
            <a:spLocks noChangeArrowheads="1"/>
          </p:cNvSpPr>
          <p:nvPr/>
        </p:nvSpPr>
        <p:spPr bwMode="auto">
          <a:xfrm>
            <a:off x="4048125" y="17732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000000"/>
                </a:solidFill>
                <a:latin typeface="Courier New" pitchFamily="49" charset="0"/>
              </a:rPr>
              <a:t>6</a:t>
            </a:r>
          </a:p>
        </p:txBody>
      </p:sp>
      <p:sp>
        <p:nvSpPr>
          <p:cNvPr id="32783" name="Text Box 1041"/>
          <p:cNvSpPr txBox="1">
            <a:spLocks noChangeArrowheads="1"/>
          </p:cNvSpPr>
          <p:nvPr/>
        </p:nvSpPr>
        <p:spPr bwMode="auto">
          <a:xfrm>
            <a:off x="4370388" y="17732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000000"/>
                </a:solidFill>
                <a:latin typeface="Courier New" pitchFamily="49" charset="0"/>
              </a:rPr>
              <a:t>7</a:t>
            </a:r>
          </a:p>
        </p:txBody>
      </p:sp>
      <p:sp>
        <p:nvSpPr>
          <p:cNvPr id="32784" name="Text Box 1042"/>
          <p:cNvSpPr txBox="1">
            <a:spLocks noChangeArrowheads="1"/>
          </p:cNvSpPr>
          <p:nvPr/>
        </p:nvSpPr>
        <p:spPr bwMode="auto">
          <a:xfrm>
            <a:off x="4692650" y="17732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000000"/>
                </a:solidFill>
                <a:latin typeface="Courier New" pitchFamily="49" charset="0"/>
              </a:rPr>
              <a:t>8</a:t>
            </a:r>
          </a:p>
        </p:txBody>
      </p:sp>
      <p:sp>
        <p:nvSpPr>
          <p:cNvPr id="32785" name="Text Box 1043"/>
          <p:cNvSpPr txBox="1">
            <a:spLocks noChangeArrowheads="1"/>
          </p:cNvSpPr>
          <p:nvPr/>
        </p:nvSpPr>
        <p:spPr bwMode="auto">
          <a:xfrm>
            <a:off x="5013325" y="17732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000000"/>
                </a:solidFill>
                <a:latin typeface="Courier New" pitchFamily="49" charset="0"/>
              </a:rPr>
              <a:t>9</a:t>
            </a:r>
          </a:p>
        </p:txBody>
      </p:sp>
      <p:sp>
        <p:nvSpPr>
          <p:cNvPr id="32786" name="Text Box 1044"/>
          <p:cNvSpPr txBox="1">
            <a:spLocks noChangeArrowheads="1"/>
          </p:cNvSpPr>
          <p:nvPr/>
        </p:nvSpPr>
        <p:spPr bwMode="auto">
          <a:xfrm>
            <a:off x="5335588" y="18192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000000"/>
                </a:solidFill>
                <a:latin typeface="Courier New" pitchFamily="49" charset="0"/>
              </a:rPr>
              <a:t>10</a:t>
            </a:r>
          </a:p>
        </p:txBody>
      </p:sp>
      <p:sp>
        <p:nvSpPr>
          <p:cNvPr id="32787" name="Text Box 1045"/>
          <p:cNvSpPr txBox="1">
            <a:spLocks noChangeArrowheads="1"/>
          </p:cNvSpPr>
          <p:nvPr/>
        </p:nvSpPr>
        <p:spPr bwMode="auto">
          <a:xfrm>
            <a:off x="5657850" y="18192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000000"/>
                </a:solidFill>
                <a:latin typeface="Courier New" pitchFamily="49" charset="0"/>
              </a:rPr>
              <a:t>11</a:t>
            </a:r>
          </a:p>
        </p:txBody>
      </p:sp>
      <p:sp>
        <p:nvSpPr>
          <p:cNvPr id="32788" name="Text Box 1046"/>
          <p:cNvSpPr txBox="1">
            <a:spLocks noChangeArrowheads="1"/>
          </p:cNvSpPr>
          <p:nvPr/>
        </p:nvSpPr>
        <p:spPr bwMode="auto">
          <a:xfrm>
            <a:off x="5978525" y="18192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000000"/>
                </a:solidFill>
                <a:latin typeface="Courier New" pitchFamily="49" charset="0"/>
              </a:rPr>
              <a:t>12</a:t>
            </a:r>
          </a:p>
        </p:txBody>
      </p:sp>
      <p:sp>
        <p:nvSpPr>
          <p:cNvPr id="32789" name="Text Box 1047"/>
          <p:cNvSpPr txBox="1">
            <a:spLocks noChangeArrowheads="1"/>
          </p:cNvSpPr>
          <p:nvPr/>
        </p:nvSpPr>
        <p:spPr bwMode="auto">
          <a:xfrm>
            <a:off x="6300788" y="18192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000000"/>
                </a:solidFill>
                <a:latin typeface="Courier New" pitchFamily="49" charset="0"/>
              </a:rPr>
              <a:t>13</a:t>
            </a:r>
          </a:p>
        </p:txBody>
      </p:sp>
      <p:sp>
        <p:nvSpPr>
          <p:cNvPr id="32790" name="Text Box 1048"/>
          <p:cNvSpPr txBox="1">
            <a:spLocks noChangeArrowheads="1"/>
          </p:cNvSpPr>
          <p:nvPr/>
        </p:nvSpPr>
        <p:spPr bwMode="auto">
          <a:xfrm>
            <a:off x="6623050" y="18192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000000"/>
                </a:solidFill>
                <a:latin typeface="Courier New" pitchFamily="49" charset="0"/>
              </a:rPr>
              <a:t>14</a:t>
            </a:r>
          </a:p>
        </p:txBody>
      </p:sp>
      <p:sp>
        <p:nvSpPr>
          <p:cNvPr id="32791" name="Text Box 1049"/>
          <p:cNvSpPr txBox="1">
            <a:spLocks noChangeArrowheads="1"/>
          </p:cNvSpPr>
          <p:nvPr/>
        </p:nvSpPr>
        <p:spPr bwMode="auto">
          <a:xfrm>
            <a:off x="6943725" y="18192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000000"/>
                </a:solidFill>
                <a:latin typeface="Courier New" pitchFamily="49" charset="0"/>
              </a:rPr>
              <a:t>15</a:t>
            </a:r>
          </a:p>
        </p:txBody>
      </p:sp>
      <p:sp>
        <p:nvSpPr>
          <p:cNvPr id="32792" name="Text Box 1050"/>
          <p:cNvSpPr txBox="1">
            <a:spLocks noChangeArrowheads="1"/>
          </p:cNvSpPr>
          <p:nvPr/>
        </p:nvSpPr>
        <p:spPr bwMode="auto">
          <a:xfrm>
            <a:off x="7265988" y="18192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000000"/>
                </a:solidFill>
                <a:latin typeface="Courier New" pitchFamily="49" charset="0"/>
              </a:rPr>
              <a:t>16</a:t>
            </a:r>
          </a:p>
        </p:txBody>
      </p:sp>
      <p:sp>
        <p:nvSpPr>
          <p:cNvPr id="32793" name="Text Box 1051"/>
          <p:cNvSpPr txBox="1">
            <a:spLocks noChangeArrowheads="1"/>
          </p:cNvSpPr>
          <p:nvPr/>
        </p:nvSpPr>
        <p:spPr bwMode="auto">
          <a:xfrm>
            <a:off x="7588250" y="18192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000000"/>
                </a:solidFill>
                <a:latin typeface="Courier New" pitchFamily="49" charset="0"/>
              </a:rPr>
              <a:t>17</a:t>
            </a:r>
          </a:p>
        </p:txBody>
      </p:sp>
      <p:sp>
        <p:nvSpPr>
          <p:cNvPr id="32794" name="Text Box 1052"/>
          <p:cNvSpPr txBox="1">
            <a:spLocks noChangeArrowheads="1"/>
          </p:cNvSpPr>
          <p:nvPr/>
        </p:nvSpPr>
        <p:spPr bwMode="auto">
          <a:xfrm>
            <a:off x="7908925" y="18192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000000"/>
                </a:solidFill>
                <a:latin typeface="Courier New" pitchFamily="49" charset="0"/>
              </a:rPr>
              <a:t>18</a:t>
            </a:r>
          </a:p>
        </p:txBody>
      </p:sp>
      <p:pic>
        <p:nvPicPr>
          <p:cNvPr id="32795" name="Picture 34"/>
          <p:cNvPicPr>
            <a:picLocks noChangeAspect="1" noChangeArrowheads="1"/>
          </p:cNvPicPr>
          <p:nvPr/>
        </p:nvPicPr>
        <p:blipFill>
          <a:blip r:embed="rId5">
            <a:extLst>
              <a:ext uri="{28A0092B-C50C-407E-A947-70E740481C1C}">
                <a14:useLocalDpi xmlns:a14="http://schemas.microsoft.com/office/drawing/2010/main" val="0"/>
              </a:ext>
            </a:extLst>
          </a:blip>
          <a:srcRect t="46445" r="27060" b="26778"/>
          <a:stretch>
            <a:fillRect/>
          </a:stretch>
        </p:blipFill>
        <p:spPr bwMode="auto">
          <a:xfrm>
            <a:off x="2576513" y="274638"/>
            <a:ext cx="2965450" cy="725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DF"/>
                </a:solidFill>
                <a:miter lim="800000"/>
                <a:headEnd/>
                <a:tailEnd/>
              </a14:hiddenLine>
            </a:ext>
          </a:extLst>
        </p:spPr>
      </p:pic>
      <p:pic>
        <p:nvPicPr>
          <p:cNvPr id="32796" name="Picture 34"/>
          <p:cNvPicPr>
            <a:picLocks noChangeAspect="1" noChangeArrowheads="1"/>
          </p:cNvPicPr>
          <p:nvPr/>
        </p:nvPicPr>
        <p:blipFill>
          <a:blip r:embed="rId5">
            <a:extLst>
              <a:ext uri="{28A0092B-C50C-407E-A947-70E740481C1C}">
                <a14:useLocalDpi xmlns:a14="http://schemas.microsoft.com/office/drawing/2010/main" val="0"/>
              </a:ext>
            </a:extLst>
          </a:blip>
          <a:srcRect l="24365" t="46445" b="26778"/>
          <a:stretch>
            <a:fillRect/>
          </a:stretch>
        </p:blipFill>
        <p:spPr bwMode="auto">
          <a:xfrm>
            <a:off x="5541963" y="274638"/>
            <a:ext cx="3076575" cy="725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DF"/>
                </a:solidFill>
                <a:miter lim="800000"/>
                <a:headEnd/>
                <a:tailEnd/>
              </a14:hiddenLine>
            </a:ext>
          </a:extLst>
        </p:spPr>
      </p:pic>
      <p:sp>
        <p:nvSpPr>
          <p:cNvPr id="32797" name="Rectangle 1031"/>
          <p:cNvSpPr>
            <a:spLocks noChangeArrowheads="1"/>
          </p:cNvSpPr>
          <p:nvPr/>
        </p:nvSpPr>
        <p:spPr bwMode="auto">
          <a:xfrm>
            <a:off x="995363" y="4784725"/>
            <a:ext cx="19018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2800" b="1">
                <a:solidFill>
                  <a:srgbClr val="000000"/>
                </a:solidFill>
                <a:latin typeface="Courier New" pitchFamily="49" charset="0"/>
              </a:rPr>
              <a:t>s[12:18]</a:t>
            </a:r>
          </a:p>
        </p:txBody>
      </p:sp>
      <p:sp>
        <p:nvSpPr>
          <p:cNvPr id="32798" name="Rectangle 1032"/>
          <p:cNvSpPr>
            <a:spLocks noChangeArrowheads="1"/>
          </p:cNvSpPr>
          <p:nvPr/>
        </p:nvSpPr>
        <p:spPr bwMode="auto">
          <a:xfrm>
            <a:off x="1423988" y="4124325"/>
            <a:ext cx="1473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2800" b="1">
                <a:solidFill>
                  <a:srgbClr val="000000"/>
                </a:solidFill>
                <a:latin typeface="Courier New" pitchFamily="49" charset="0"/>
              </a:rPr>
              <a:t>s[0:6]</a:t>
            </a:r>
          </a:p>
        </p:txBody>
      </p:sp>
      <p:sp>
        <p:nvSpPr>
          <p:cNvPr id="32799" name="Rectangle 1060"/>
          <p:cNvSpPr>
            <a:spLocks noChangeArrowheads="1"/>
          </p:cNvSpPr>
          <p:nvPr/>
        </p:nvSpPr>
        <p:spPr bwMode="auto">
          <a:xfrm>
            <a:off x="1423988" y="5445125"/>
            <a:ext cx="1473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2800" b="1">
                <a:solidFill>
                  <a:srgbClr val="000000"/>
                </a:solidFill>
                <a:latin typeface="Courier New" pitchFamily="49" charset="0"/>
              </a:rPr>
              <a:t>s[17:]</a:t>
            </a:r>
          </a:p>
        </p:txBody>
      </p:sp>
      <p:sp>
        <p:nvSpPr>
          <p:cNvPr id="32800" name="Rectangle 1061"/>
          <p:cNvSpPr>
            <a:spLocks noChangeArrowheads="1"/>
          </p:cNvSpPr>
          <p:nvPr/>
        </p:nvSpPr>
        <p:spPr bwMode="auto">
          <a:xfrm>
            <a:off x="1854200" y="6105525"/>
            <a:ext cx="10429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2800" b="1">
                <a:solidFill>
                  <a:srgbClr val="000000"/>
                </a:solidFill>
                <a:latin typeface="Courier New" pitchFamily="49" charset="0"/>
              </a:rPr>
              <a:t>s[:]</a:t>
            </a:r>
          </a:p>
        </p:txBody>
      </p:sp>
      <p:sp>
        <p:nvSpPr>
          <p:cNvPr id="32801" name="Rectangle 67"/>
          <p:cNvSpPr>
            <a:spLocks noChangeArrowheads="1"/>
          </p:cNvSpPr>
          <p:nvPr/>
        </p:nvSpPr>
        <p:spPr bwMode="auto">
          <a:xfrm>
            <a:off x="3521075" y="4124325"/>
            <a:ext cx="19034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800" b="1">
                <a:solidFill>
                  <a:srgbClr val="000000"/>
                </a:solidFill>
                <a:latin typeface="Courier New" pitchFamily="49" charset="0"/>
              </a:rPr>
              <a:t>'harvey'</a:t>
            </a:r>
          </a:p>
        </p:txBody>
      </p:sp>
      <p:sp>
        <p:nvSpPr>
          <p:cNvPr id="32802" name="Rectangle 68"/>
          <p:cNvSpPr>
            <a:spLocks noChangeArrowheads="1"/>
          </p:cNvSpPr>
          <p:nvPr/>
        </p:nvSpPr>
        <p:spPr bwMode="auto">
          <a:xfrm>
            <a:off x="3521075" y="4784725"/>
            <a:ext cx="19034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800" b="1">
                <a:solidFill>
                  <a:srgbClr val="000000"/>
                </a:solidFill>
                <a:latin typeface="Courier New" pitchFamily="49" charset="0"/>
              </a:rPr>
              <a:t>'colleg'</a:t>
            </a:r>
            <a:endParaRPr lang="en-US">
              <a:solidFill>
                <a:srgbClr val="000000"/>
              </a:solidFill>
            </a:endParaRPr>
          </a:p>
        </p:txBody>
      </p:sp>
      <p:sp>
        <p:nvSpPr>
          <p:cNvPr id="32803" name="Rectangle 69"/>
          <p:cNvSpPr>
            <a:spLocks noChangeArrowheads="1"/>
          </p:cNvSpPr>
          <p:nvPr/>
        </p:nvSpPr>
        <p:spPr bwMode="auto">
          <a:xfrm>
            <a:off x="3521075" y="5445125"/>
            <a:ext cx="10445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800" b="1">
                <a:solidFill>
                  <a:srgbClr val="000000"/>
                </a:solidFill>
                <a:latin typeface="Courier New" pitchFamily="49" charset="0"/>
              </a:rPr>
              <a:t>'ge'</a:t>
            </a:r>
          </a:p>
        </p:txBody>
      </p:sp>
      <p:sp>
        <p:nvSpPr>
          <p:cNvPr id="32804" name="Rectangle 70"/>
          <p:cNvSpPr>
            <a:spLocks noChangeArrowheads="1"/>
          </p:cNvSpPr>
          <p:nvPr/>
        </p:nvSpPr>
        <p:spPr bwMode="auto">
          <a:xfrm>
            <a:off x="3521075" y="6167438"/>
            <a:ext cx="40560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000000"/>
                </a:solidFill>
                <a:latin typeface="Courier New" pitchFamily="49" charset="0"/>
              </a:rPr>
              <a:t>'harvey mudd college'</a:t>
            </a:r>
          </a:p>
        </p:txBody>
      </p:sp>
      <p:sp>
        <p:nvSpPr>
          <p:cNvPr id="32805" name="Rectangle 71"/>
          <p:cNvSpPr>
            <a:spLocks noChangeArrowheads="1"/>
          </p:cNvSpPr>
          <p:nvPr/>
        </p:nvSpPr>
        <p:spPr bwMode="auto">
          <a:xfrm>
            <a:off x="3025775" y="4156075"/>
            <a:ext cx="403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mbria" pitchFamily="18" charset="0"/>
              </a:rPr>
              <a:t>is</a:t>
            </a:r>
            <a:endParaRPr lang="en-US">
              <a:solidFill>
                <a:srgbClr val="000000"/>
              </a:solidFill>
            </a:endParaRPr>
          </a:p>
        </p:txBody>
      </p:sp>
      <p:sp>
        <p:nvSpPr>
          <p:cNvPr id="32806" name="Rectangle 72"/>
          <p:cNvSpPr>
            <a:spLocks noChangeArrowheads="1"/>
          </p:cNvSpPr>
          <p:nvPr/>
        </p:nvSpPr>
        <p:spPr bwMode="auto">
          <a:xfrm>
            <a:off x="3025775" y="4816475"/>
            <a:ext cx="403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mbria" pitchFamily="18" charset="0"/>
              </a:rPr>
              <a:t>is</a:t>
            </a:r>
            <a:endParaRPr lang="en-US">
              <a:solidFill>
                <a:srgbClr val="000000"/>
              </a:solidFill>
            </a:endParaRPr>
          </a:p>
        </p:txBody>
      </p:sp>
      <p:sp>
        <p:nvSpPr>
          <p:cNvPr id="32807" name="Rectangle 73"/>
          <p:cNvSpPr>
            <a:spLocks noChangeArrowheads="1"/>
          </p:cNvSpPr>
          <p:nvPr/>
        </p:nvSpPr>
        <p:spPr bwMode="auto">
          <a:xfrm>
            <a:off x="3025775" y="5476875"/>
            <a:ext cx="403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mbria" pitchFamily="18" charset="0"/>
              </a:rPr>
              <a:t>is</a:t>
            </a:r>
            <a:endParaRPr lang="en-US">
              <a:solidFill>
                <a:srgbClr val="000000"/>
              </a:solidFill>
            </a:endParaRPr>
          </a:p>
        </p:txBody>
      </p:sp>
      <p:sp>
        <p:nvSpPr>
          <p:cNvPr id="32808" name="Rectangle 74"/>
          <p:cNvSpPr>
            <a:spLocks noChangeArrowheads="1"/>
          </p:cNvSpPr>
          <p:nvPr/>
        </p:nvSpPr>
        <p:spPr bwMode="auto">
          <a:xfrm>
            <a:off x="3046413" y="6137275"/>
            <a:ext cx="403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mbria" pitchFamily="18" charset="0"/>
              </a:rPr>
              <a:t>is</a:t>
            </a:r>
            <a:endParaRPr lang="en-US">
              <a:solidFill>
                <a:srgbClr val="000000"/>
              </a:solidFill>
            </a:endParaRPr>
          </a:p>
        </p:txBody>
      </p:sp>
      <p:sp>
        <p:nvSpPr>
          <p:cNvPr id="3" name="Down Arrow 2"/>
          <p:cNvSpPr/>
          <p:nvPr/>
        </p:nvSpPr>
        <p:spPr bwMode="auto">
          <a:xfrm rot="3739439">
            <a:off x="5885656" y="3250287"/>
            <a:ext cx="642938" cy="804862"/>
          </a:xfrm>
          <a:prstGeom prst="downArrow">
            <a:avLst/>
          </a:prstGeom>
          <a:solidFill>
            <a:srgbClr val="FFCC99"/>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ea typeface="ＭＳ Ｐゴシック" pitchFamily="1" charset="-128"/>
            </a:endParaRPr>
          </a:p>
        </p:txBody>
      </p:sp>
    </p:spTree>
    <p:extLst>
      <p:ext uri="{BB962C8B-B14F-4D97-AF65-F5344CB8AC3E}">
        <p14:creationId xmlns:p14="http://schemas.microsoft.com/office/powerpoint/2010/main" val="33552564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9"/>
          <p:cNvSpPr txBox="1">
            <a:spLocks noChangeArrowheads="1"/>
          </p:cNvSpPr>
          <p:nvPr/>
        </p:nvSpPr>
        <p:spPr bwMode="auto">
          <a:xfrm>
            <a:off x="228600" y="1143000"/>
            <a:ext cx="8763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b="1">
                <a:solidFill>
                  <a:srgbClr val="000000"/>
                </a:solidFill>
                <a:latin typeface="Courier New" pitchFamily="49" charset="0"/>
              </a:rPr>
              <a:t>s = 'harvey mudd college'</a:t>
            </a:r>
          </a:p>
        </p:txBody>
      </p:sp>
      <p:sp>
        <p:nvSpPr>
          <p:cNvPr id="33795" name="Text Box 36"/>
          <p:cNvSpPr txBox="1">
            <a:spLocks noChangeArrowheads="1"/>
          </p:cNvSpPr>
          <p:nvPr/>
        </p:nvSpPr>
        <p:spPr bwMode="auto">
          <a:xfrm>
            <a:off x="404813" y="3200400"/>
            <a:ext cx="18049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dirty="0">
                <a:solidFill>
                  <a:srgbClr val="CC3300"/>
                </a:solidFill>
                <a:latin typeface="Calibri" pitchFamily="34" charset="0"/>
              </a:rPr>
              <a:t>first index is the first character</a:t>
            </a:r>
          </a:p>
        </p:txBody>
      </p:sp>
      <p:sp>
        <p:nvSpPr>
          <p:cNvPr id="33796" name="Text Box 38"/>
          <p:cNvSpPr txBox="1">
            <a:spLocks noChangeArrowheads="1"/>
          </p:cNvSpPr>
          <p:nvPr/>
        </p:nvSpPr>
        <p:spPr bwMode="auto">
          <a:xfrm>
            <a:off x="2590800" y="3195638"/>
            <a:ext cx="29464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dirty="0">
                <a:solidFill>
                  <a:srgbClr val="CC3300"/>
                </a:solidFill>
                <a:latin typeface="Calibri" pitchFamily="34" charset="0"/>
              </a:rPr>
              <a:t>second index is </a:t>
            </a:r>
            <a:r>
              <a:rPr lang="en-US" sz="1800" b="1" dirty="0">
                <a:solidFill>
                  <a:srgbClr val="CC3300"/>
                </a:solidFill>
                <a:latin typeface="Calibri" pitchFamily="34" charset="0"/>
              </a:rPr>
              <a:t>ONE AFTER </a:t>
            </a:r>
            <a:r>
              <a:rPr lang="en-US" sz="1800" dirty="0">
                <a:solidFill>
                  <a:srgbClr val="CC3300"/>
                </a:solidFill>
                <a:latin typeface="Calibri" pitchFamily="34" charset="0"/>
              </a:rPr>
              <a:t>the last character</a:t>
            </a:r>
          </a:p>
        </p:txBody>
      </p:sp>
      <p:sp>
        <p:nvSpPr>
          <p:cNvPr id="33797" name="Text Box 40"/>
          <p:cNvSpPr txBox="1">
            <a:spLocks noChangeArrowheads="1"/>
          </p:cNvSpPr>
          <p:nvPr/>
        </p:nvSpPr>
        <p:spPr bwMode="auto">
          <a:xfrm>
            <a:off x="6172200" y="3195638"/>
            <a:ext cx="2362200" cy="647700"/>
          </a:xfrm>
          <a:prstGeom prst="rect">
            <a:avLst/>
          </a:prstGeom>
          <a:solidFill>
            <a:schemeClr val="bg1">
              <a:lumMod val="85000"/>
            </a:schemeClr>
          </a:solidFill>
          <a:ln>
            <a:noFill/>
          </a:ln>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dirty="0">
                <a:solidFill>
                  <a:srgbClr val="C00000"/>
                </a:solidFill>
                <a:latin typeface="Calibri" pitchFamily="34" charset="0"/>
              </a:rPr>
              <a:t>a missing index means </a:t>
            </a:r>
            <a:r>
              <a:rPr lang="en-US" sz="1800" b="1" i="1" dirty="0">
                <a:solidFill>
                  <a:srgbClr val="C00000"/>
                </a:solidFill>
                <a:latin typeface="Calibri" pitchFamily="34" charset="0"/>
              </a:rPr>
              <a:t>that</a:t>
            </a:r>
            <a:r>
              <a:rPr lang="en-US" sz="1800" dirty="0">
                <a:solidFill>
                  <a:srgbClr val="C00000"/>
                </a:solidFill>
                <a:latin typeface="Calibri" pitchFamily="34" charset="0"/>
              </a:rPr>
              <a:t> </a:t>
            </a:r>
            <a:r>
              <a:rPr lang="en-US" sz="1800" b="1" i="1" dirty="0">
                <a:solidFill>
                  <a:srgbClr val="C00000"/>
                </a:solidFill>
                <a:latin typeface="Calibri" pitchFamily="34" charset="0"/>
              </a:rPr>
              <a:t>end</a:t>
            </a:r>
            <a:r>
              <a:rPr lang="en-US" sz="1800" i="1" dirty="0">
                <a:solidFill>
                  <a:srgbClr val="C00000"/>
                </a:solidFill>
                <a:latin typeface="Calibri" pitchFamily="34" charset="0"/>
              </a:rPr>
              <a:t> </a:t>
            </a:r>
            <a:r>
              <a:rPr lang="en-US" sz="1800" i="1" dirty="0" smtClean="0">
                <a:solidFill>
                  <a:srgbClr val="C00000"/>
                </a:solidFill>
                <a:latin typeface="Calibri" pitchFamily="34" charset="0"/>
              </a:rPr>
              <a:t> </a:t>
            </a:r>
            <a:r>
              <a:rPr lang="en-US" sz="1800" dirty="0" smtClean="0">
                <a:solidFill>
                  <a:srgbClr val="C00000"/>
                </a:solidFill>
                <a:latin typeface="Calibri" pitchFamily="34" charset="0"/>
              </a:rPr>
              <a:t>of </a:t>
            </a:r>
            <a:r>
              <a:rPr lang="en-US" sz="1800" dirty="0">
                <a:solidFill>
                  <a:srgbClr val="C00000"/>
                </a:solidFill>
                <a:latin typeface="Calibri" pitchFamily="34" charset="0"/>
              </a:rPr>
              <a:t>the string</a:t>
            </a:r>
          </a:p>
        </p:txBody>
      </p:sp>
      <p:sp>
        <p:nvSpPr>
          <p:cNvPr id="33798" name="Text Box 1034"/>
          <p:cNvSpPr txBox="1">
            <a:spLocks noChangeArrowheads="1"/>
          </p:cNvSpPr>
          <p:nvPr/>
        </p:nvSpPr>
        <p:spPr bwMode="auto">
          <a:xfrm>
            <a:off x="2117725" y="17732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000000"/>
                </a:solidFill>
                <a:latin typeface="Courier New" pitchFamily="49" charset="0"/>
              </a:rPr>
              <a:t>0</a:t>
            </a:r>
          </a:p>
        </p:txBody>
      </p:sp>
      <p:sp>
        <p:nvSpPr>
          <p:cNvPr id="33799" name="Text Box 1035"/>
          <p:cNvSpPr txBox="1">
            <a:spLocks noChangeArrowheads="1"/>
          </p:cNvSpPr>
          <p:nvPr/>
        </p:nvSpPr>
        <p:spPr bwMode="auto">
          <a:xfrm>
            <a:off x="2439988" y="17732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000000"/>
                </a:solidFill>
                <a:latin typeface="Courier New" pitchFamily="49" charset="0"/>
              </a:rPr>
              <a:t>1</a:t>
            </a:r>
          </a:p>
        </p:txBody>
      </p:sp>
      <p:sp>
        <p:nvSpPr>
          <p:cNvPr id="33800" name="Text Box 1036"/>
          <p:cNvSpPr txBox="1">
            <a:spLocks noChangeArrowheads="1"/>
          </p:cNvSpPr>
          <p:nvPr/>
        </p:nvSpPr>
        <p:spPr bwMode="auto">
          <a:xfrm>
            <a:off x="2762250" y="17732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000000"/>
                </a:solidFill>
                <a:latin typeface="Courier New" pitchFamily="49" charset="0"/>
              </a:rPr>
              <a:t>2</a:t>
            </a:r>
          </a:p>
        </p:txBody>
      </p:sp>
      <p:sp>
        <p:nvSpPr>
          <p:cNvPr id="33801" name="Text Box 1037"/>
          <p:cNvSpPr txBox="1">
            <a:spLocks noChangeArrowheads="1"/>
          </p:cNvSpPr>
          <p:nvPr/>
        </p:nvSpPr>
        <p:spPr bwMode="auto">
          <a:xfrm>
            <a:off x="3082925" y="17732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000000"/>
                </a:solidFill>
                <a:latin typeface="Courier New" pitchFamily="49" charset="0"/>
              </a:rPr>
              <a:t>3</a:t>
            </a:r>
          </a:p>
        </p:txBody>
      </p:sp>
      <p:sp>
        <p:nvSpPr>
          <p:cNvPr id="33802" name="Text Box 1038"/>
          <p:cNvSpPr txBox="1">
            <a:spLocks noChangeArrowheads="1"/>
          </p:cNvSpPr>
          <p:nvPr/>
        </p:nvSpPr>
        <p:spPr bwMode="auto">
          <a:xfrm>
            <a:off x="3405188" y="17732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000000"/>
                </a:solidFill>
                <a:latin typeface="Courier New" pitchFamily="49" charset="0"/>
              </a:rPr>
              <a:t>4</a:t>
            </a:r>
          </a:p>
        </p:txBody>
      </p:sp>
      <p:sp>
        <p:nvSpPr>
          <p:cNvPr id="33803" name="Text Box 1039"/>
          <p:cNvSpPr txBox="1">
            <a:spLocks noChangeArrowheads="1"/>
          </p:cNvSpPr>
          <p:nvPr/>
        </p:nvSpPr>
        <p:spPr bwMode="auto">
          <a:xfrm>
            <a:off x="3727450" y="17732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000000"/>
                </a:solidFill>
                <a:latin typeface="Courier New" pitchFamily="49" charset="0"/>
              </a:rPr>
              <a:t>5</a:t>
            </a:r>
          </a:p>
        </p:txBody>
      </p:sp>
      <p:sp>
        <p:nvSpPr>
          <p:cNvPr id="33804" name="Text Box 1040"/>
          <p:cNvSpPr txBox="1">
            <a:spLocks noChangeArrowheads="1"/>
          </p:cNvSpPr>
          <p:nvPr/>
        </p:nvSpPr>
        <p:spPr bwMode="auto">
          <a:xfrm>
            <a:off x="4048125" y="17732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000000"/>
                </a:solidFill>
                <a:latin typeface="Courier New" pitchFamily="49" charset="0"/>
              </a:rPr>
              <a:t>6</a:t>
            </a:r>
          </a:p>
        </p:txBody>
      </p:sp>
      <p:sp>
        <p:nvSpPr>
          <p:cNvPr id="33805" name="Text Box 1041"/>
          <p:cNvSpPr txBox="1">
            <a:spLocks noChangeArrowheads="1"/>
          </p:cNvSpPr>
          <p:nvPr/>
        </p:nvSpPr>
        <p:spPr bwMode="auto">
          <a:xfrm>
            <a:off x="4370388" y="17732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000000"/>
                </a:solidFill>
                <a:latin typeface="Courier New" pitchFamily="49" charset="0"/>
              </a:rPr>
              <a:t>7</a:t>
            </a:r>
          </a:p>
        </p:txBody>
      </p:sp>
      <p:sp>
        <p:nvSpPr>
          <p:cNvPr id="33806" name="Text Box 1042"/>
          <p:cNvSpPr txBox="1">
            <a:spLocks noChangeArrowheads="1"/>
          </p:cNvSpPr>
          <p:nvPr/>
        </p:nvSpPr>
        <p:spPr bwMode="auto">
          <a:xfrm>
            <a:off x="4692650" y="17732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000000"/>
                </a:solidFill>
                <a:latin typeface="Courier New" pitchFamily="49" charset="0"/>
              </a:rPr>
              <a:t>8</a:t>
            </a:r>
          </a:p>
        </p:txBody>
      </p:sp>
      <p:sp>
        <p:nvSpPr>
          <p:cNvPr id="33807" name="Text Box 1043"/>
          <p:cNvSpPr txBox="1">
            <a:spLocks noChangeArrowheads="1"/>
          </p:cNvSpPr>
          <p:nvPr/>
        </p:nvSpPr>
        <p:spPr bwMode="auto">
          <a:xfrm>
            <a:off x="5013325" y="17732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000000"/>
                </a:solidFill>
                <a:latin typeface="Courier New" pitchFamily="49" charset="0"/>
              </a:rPr>
              <a:t>9</a:t>
            </a:r>
          </a:p>
        </p:txBody>
      </p:sp>
      <p:sp>
        <p:nvSpPr>
          <p:cNvPr id="33808" name="Text Box 1044"/>
          <p:cNvSpPr txBox="1">
            <a:spLocks noChangeArrowheads="1"/>
          </p:cNvSpPr>
          <p:nvPr/>
        </p:nvSpPr>
        <p:spPr bwMode="auto">
          <a:xfrm>
            <a:off x="5335588" y="18192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000000"/>
                </a:solidFill>
                <a:latin typeface="Courier New" pitchFamily="49" charset="0"/>
              </a:rPr>
              <a:t>10</a:t>
            </a:r>
          </a:p>
        </p:txBody>
      </p:sp>
      <p:sp>
        <p:nvSpPr>
          <p:cNvPr id="33809" name="Text Box 1045"/>
          <p:cNvSpPr txBox="1">
            <a:spLocks noChangeArrowheads="1"/>
          </p:cNvSpPr>
          <p:nvPr/>
        </p:nvSpPr>
        <p:spPr bwMode="auto">
          <a:xfrm>
            <a:off x="5657850" y="18192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000000"/>
                </a:solidFill>
                <a:latin typeface="Courier New" pitchFamily="49" charset="0"/>
              </a:rPr>
              <a:t>11</a:t>
            </a:r>
          </a:p>
        </p:txBody>
      </p:sp>
      <p:sp>
        <p:nvSpPr>
          <p:cNvPr id="33810" name="Text Box 1046"/>
          <p:cNvSpPr txBox="1">
            <a:spLocks noChangeArrowheads="1"/>
          </p:cNvSpPr>
          <p:nvPr/>
        </p:nvSpPr>
        <p:spPr bwMode="auto">
          <a:xfrm>
            <a:off x="5978525" y="18192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000000"/>
                </a:solidFill>
                <a:latin typeface="Courier New" pitchFamily="49" charset="0"/>
              </a:rPr>
              <a:t>12</a:t>
            </a:r>
          </a:p>
        </p:txBody>
      </p:sp>
      <p:sp>
        <p:nvSpPr>
          <p:cNvPr id="33811" name="Text Box 1047"/>
          <p:cNvSpPr txBox="1">
            <a:spLocks noChangeArrowheads="1"/>
          </p:cNvSpPr>
          <p:nvPr/>
        </p:nvSpPr>
        <p:spPr bwMode="auto">
          <a:xfrm>
            <a:off x="6300788" y="18192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000000"/>
                </a:solidFill>
                <a:latin typeface="Courier New" pitchFamily="49" charset="0"/>
              </a:rPr>
              <a:t>13</a:t>
            </a:r>
          </a:p>
        </p:txBody>
      </p:sp>
      <p:sp>
        <p:nvSpPr>
          <p:cNvPr id="33812" name="Text Box 1048"/>
          <p:cNvSpPr txBox="1">
            <a:spLocks noChangeArrowheads="1"/>
          </p:cNvSpPr>
          <p:nvPr/>
        </p:nvSpPr>
        <p:spPr bwMode="auto">
          <a:xfrm>
            <a:off x="6623050" y="18192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000000"/>
                </a:solidFill>
                <a:latin typeface="Courier New" pitchFamily="49" charset="0"/>
              </a:rPr>
              <a:t>14</a:t>
            </a:r>
          </a:p>
        </p:txBody>
      </p:sp>
      <p:sp>
        <p:nvSpPr>
          <p:cNvPr id="33813" name="Text Box 1049"/>
          <p:cNvSpPr txBox="1">
            <a:spLocks noChangeArrowheads="1"/>
          </p:cNvSpPr>
          <p:nvPr/>
        </p:nvSpPr>
        <p:spPr bwMode="auto">
          <a:xfrm>
            <a:off x="6943725" y="18192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000000"/>
                </a:solidFill>
                <a:latin typeface="Courier New" pitchFamily="49" charset="0"/>
              </a:rPr>
              <a:t>15</a:t>
            </a:r>
          </a:p>
        </p:txBody>
      </p:sp>
      <p:sp>
        <p:nvSpPr>
          <p:cNvPr id="33814" name="Text Box 1050"/>
          <p:cNvSpPr txBox="1">
            <a:spLocks noChangeArrowheads="1"/>
          </p:cNvSpPr>
          <p:nvPr/>
        </p:nvSpPr>
        <p:spPr bwMode="auto">
          <a:xfrm>
            <a:off x="7265988" y="18192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000000"/>
                </a:solidFill>
                <a:latin typeface="Courier New" pitchFamily="49" charset="0"/>
              </a:rPr>
              <a:t>16</a:t>
            </a:r>
          </a:p>
        </p:txBody>
      </p:sp>
      <p:sp>
        <p:nvSpPr>
          <p:cNvPr id="33815" name="Text Box 1051"/>
          <p:cNvSpPr txBox="1">
            <a:spLocks noChangeArrowheads="1"/>
          </p:cNvSpPr>
          <p:nvPr/>
        </p:nvSpPr>
        <p:spPr bwMode="auto">
          <a:xfrm>
            <a:off x="7588250" y="18192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000000"/>
                </a:solidFill>
                <a:latin typeface="Courier New" pitchFamily="49" charset="0"/>
              </a:rPr>
              <a:t>17</a:t>
            </a:r>
          </a:p>
        </p:txBody>
      </p:sp>
      <p:sp>
        <p:nvSpPr>
          <p:cNvPr id="33816" name="Text Box 1052"/>
          <p:cNvSpPr txBox="1">
            <a:spLocks noChangeArrowheads="1"/>
          </p:cNvSpPr>
          <p:nvPr/>
        </p:nvSpPr>
        <p:spPr bwMode="auto">
          <a:xfrm>
            <a:off x="7908925" y="18192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000000"/>
                </a:solidFill>
                <a:latin typeface="Courier New" pitchFamily="49" charset="0"/>
              </a:rPr>
              <a:t>18</a:t>
            </a:r>
          </a:p>
        </p:txBody>
      </p:sp>
      <mc:AlternateContent xmlns:mc="http://schemas.openxmlformats.org/markup-compatibility/2006" xmlns:p14="http://schemas.microsoft.com/office/powerpoint/2010/main">
        <mc:Choice Requires="p14">
          <p:contentPart p14:bwMode="auto" r:id="rId3">
            <p14:nvContentPartPr>
              <p14:cNvPr id="38" name="Ink 41"/>
              <p14:cNvContentPartPr>
                <a14:cpLocks xmlns:a14="http://schemas.microsoft.com/office/drawing/2010/main" noRot="1" noChangeAspect="1" noEditPoints="1" noChangeArrowheads="1" noChangeShapeType="1"/>
              </p14:cNvContentPartPr>
              <p14:nvPr/>
            </p14:nvContentPartPr>
            <p14:xfrm>
              <a:off x="3576638" y="2955925"/>
              <a:ext cx="12700" cy="15875"/>
            </p14:xfrm>
          </p:contentPart>
        </mc:Choice>
        <mc:Fallback xmlns="">
          <p:pic>
            <p:nvPicPr>
              <p:cNvPr id="38" name="Ink 41"/>
              <p:cNvPicPr>
                <a:picLocks noRot="1" noChangeAspect="1" noEditPoints="1" noChangeArrowheads="1" noChangeShapeType="1"/>
              </p:cNvPicPr>
              <p:nvPr/>
            </p:nvPicPr>
            <p:blipFill>
              <a:blip r:embed="rId4"/>
              <a:stretch>
                <a:fillRect/>
              </a:stretch>
            </p:blipFill>
            <p:spPr>
              <a:xfrm>
                <a:off x="3567204" y="2947627"/>
                <a:ext cx="27577" cy="28142"/>
              </a:xfrm>
              <a:prstGeom prst="rect">
                <a:avLst/>
              </a:prstGeom>
            </p:spPr>
          </p:pic>
        </mc:Fallback>
      </mc:AlternateContent>
      <p:sp>
        <p:nvSpPr>
          <p:cNvPr id="33819" name="Text Box 1029"/>
          <p:cNvSpPr txBox="1">
            <a:spLocks noChangeArrowheads="1"/>
          </p:cNvSpPr>
          <p:nvPr/>
        </p:nvSpPr>
        <p:spPr bwMode="auto">
          <a:xfrm>
            <a:off x="1371600" y="2286000"/>
            <a:ext cx="2209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3200" b="1">
                <a:solidFill>
                  <a:srgbClr val="000000"/>
                </a:solidFill>
                <a:latin typeface="Courier New" pitchFamily="49" charset="0"/>
              </a:rPr>
              <a:t>s[ : ]</a:t>
            </a:r>
          </a:p>
        </p:txBody>
      </p:sp>
      <p:sp>
        <p:nvSpPr>
          <p:cNvPr id="33822" name="Text Box 1030"/>
          <p:cNvSpPr txBox="1">
            <a:spLocks noChangeArrowheads="1"/>
          </p:cNvSpPr>
          <p:nvPr/>
        </p:nvSpPr>
        <p:spPr bwMode="auto">
          <a:xfrm>
            <a:off x="3429000" y="2346325"/>
            <a:ext cx="533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b="1" i="1">
                <a:solidFill>
                  <a:srgbClr val="000000"/>
                </a:solidFill>
                <a:latin typeface="Cambria" pitchFamily="18" charset="0"/>
              </a:rPr>
              <a:t>slices </a:t>
            </a:r>
            <a:r>
              <a:rPr lang="en-US">
                <a:solidFill>
                  <a:srgbClr val="000000"/>
                </a:solidFill>
                <a:latin typeface="Cambria" pitchFamily="18" charset="0"/>
              </a:rPr>
              <a:t>the string, returning a </a:t>
            </a:r>
            <a:r>
              <a:rPr lang="en-US" u="sng">
                <a:solidFill>
                  <a:srgbClr val="000000"/>
                </a:solidFill>
                <a:latin typeface="Cambria" pitchFamily="18" charset="0"/>
              </a:rPr>
              <a:t>substring</a:t>
            </a:r>
            <a:endParaRPr lang="en-US" b="1" i="1" u="sng">
              <a:solidFill>
                <a:srgbClr val="000000"/>
              </a:solidFill>
              <a:latin typeface="Cambria" pitchFamily="18" charset="0"/>
            </a:endParaRPr>
          </a:p>
        </p:txBody>
      </p:sp>
      <p:sp>
        <p:nvSpPr>
          <p:cNvPr id="33823" name="Rectangle 1031"/>
          <p:cNvSpPr>
            <a:spLocks noChangeArrowheads="1"/>
          </p:cNvSpPr>
          <p:nvPr/>
        </p:nvSpPr>
        <p:spPr bwMode="auto">
          <a:xfrm>
            <a:off x="995363" y="4784725"/>
            <a:ext cx="19018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2800" b="1">
                <a:solidFill>
                  <a:srgbClr val="000000"/>
                </a:solidFill>
                <a:latin typeface="Courier New" pitchFamily="49" charset="0"/>
              </a:rPr>
              <a:t>s[12:18]</a:t>
            </a:r>
          </a:p>
        </p:txBody>
      </p:sp>
      <p:sp>
        <p:nvSpPr>
          <p:cNvPr id="33824" name="Rectangle 1032"/>
          <p:cNvSpPr>
            <a:spLocks noChangeArrowheads="1"/>
          </p:cNvSpPr>
          <p:nvPr/>
        </p:nvSpPr>
        <p:spPr bwMode="auto">
          <a:xfrm>
            <a:off x="1423988" y="4124325"/>
            <a:ext cx="1473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2800" b="1">
                <a:solidFill>
                  <a:srgbClr val="000000"/>
                </a:solidFill>
                <a:latin typeface="Courier New" pitchFamily="49" charset="0"/>
              </a:rPr>
              <a:t>s[0:6]</a:t>
            </a:r>
          </a:p>
        </p:txBody>
      </p:sp>
      <p:sp>
        <p:nvSpPr>
          <p:cNvPr id="33825" name="Rectangle 1060"/>
          <p:cNvSpPr>
            <a:spLocks noChangeArrowheads="1"/>
          </p:cNvSpPr>
          <p:nvPr/>
        </p:nvSpPr>
        <p:spPr bwMode="auto">
          <a:xfrm>
            <a:off x="1423988" y="5445125"/>
            <a:ext cx="1473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2800" b="1">
                <a:solidFill>
                  <a:srgbClr val="000000"/>
                </a:solidFill>
                <a:latin typeface="Courier New" pitchFamily="49" charset="0"/>
              </a:rPr>
              <a:t>s[17:]</a:t>
            </a:r>
          </a:p>
        </p:txBody>
      </p:sp>
      <p:sp>
        <p:nvSpPr>
          <p:cNvPr id="33826" name="Rectangle 1061"/>
          <p:cNvSpPr>
            <a:spLocks noChangeArrowheads="1"/>
          </p:cNvSpPr>
          <p:nvPr/>
        </p:nvSpPr>
        <p:spPr bwMode="auto">
          <a:xfrm>
            <a:off x="1854200" y="6105525"/>
            <a:ext cx="10429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2800" b="1">
                <a:solidFill>
                  <a:srgbClr val="000000"/>
                </a:solidFill>
                <a:latin typeface="Courier New" pitchFamily="49" charset="0"/>
              </a:rPr>
              <a:t>s[:]</a:t>
            </a:r>
          </a:p>
        </p:txBody>
      </p:sp>
      <p:sp>
        <p:nvSpPr>
          <p:cNvPr id="33827" name="Rectangle 47"/>
          <p:cNvSpPr>
            <a:spLocks noChangeArrowheads="1"/>
          </p:cNvSpPr>
          <p:nvPr/>
        </p:nvSpPr>
        <p:spPr bwMode="auto">
          <a:xfrm>
            <a:off x="3521075" y="4124325"/>
            <a:ext cx="19034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800" b="1">
                <a:solidFill>
                  <a:srgbClr val="000000"/>
                </a:solidFill>
                <a:latin typeface="Courier New" pitchFamily="49" charset="0"/>
              </a:rPr>
              <a:t>'harvey'</a:t>
            </a:r>
          </a:p>
        </p:txBody>
      </p:sp>
      <p:sp>
        <p:nvSpPr>
          <p:cNvPr id="33828" name="Rectangle 48"/>
          <p:cNvSpPr>
            <a:spLocks noChangeArrowheads="1"/>
          </p:cNvSpPr>
          <p:nvPr/>
        </p:nvSpPr>
        <p:spPr bwMode="auto">
          <a:xfrm>
            <a:off x="3521075" y="4784725"/>
            <a:ext cx="19034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800" b="1">
                <a:solidFill>
                  <a:srgbClr val="000000"/>
                </a:solidFill>
                <a:latin typeface="Courier New" pitchFamily="49" charset="0"/>
              </a:rPr>
              <a:t>'colleg'</a:t>
            </a:r>
            <a:endParaRPr lang="en-US">
              <a:solidFill>
                <a:srgbClr val="000000"/>
              </a:solidFill>
            </a:endParaRPr>
          </a:p>
        </p:txBody>
      </p:sp>
      <p:sp>
        <p:nvSpPr>
          <p:cNvPr id="33829" name="Rectangle 49"/>
          <p:cNvSpPr>
            <a:spLocks noChangeArrowheads="1"/>
          </p:cNvSpPr>
          <p:nvPr/>
        </p:nvSpPr>
        <p:spPr bwMode="auto">
          <a:xfrm>
            <a:off x="3521075" y="5445125"/>
            <a:ext cx="10445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800" b="1">
                <a:solidFill>
                  <a:srgbClr val="000000"/>
                </a:solidFill>
                <a:latin typeface="Courier New" pitchFamily="49" charset="0"/>
              </a:rPr>
              <a:t>'ge'</a:t>
            </a:r>
          </a:p>
        </p:txBody>
      </p:sp>
      <p:sp>
        <p:nvSpPr>
          <p:cNvPr id="33830" name="Rectangle 50"/>
          <p:cNvSpPr>
            <a:spLocks noChangeArrowheads="1"/>
          </p:cNvSpPr>
          <p:nvPr/>
        </p:nvSpPr>
        <p:spPr bwMode="auto">
          <a:xfrm>
            <a:off x="3521075" y="6167438"/>
            <a:ext cx="40560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000000"/>
                </a:solidFill>
                <a:latin typeface="Courier New" pitchFamily="49" charset="0"/>
              </a:rPr>
              <a:t>'harvey mudd college'</a:t>
            </a:r>
          </a:p>
        </p:txBody>
      </p:sp>
      <p:cxnSp>
        <p:nvCxnSpPr>
          <p:cNvPr id="33831" name="Straight Arrow Connector 2"/>
          <p:cNvCxnSpPr>
            <a:cxnSpLocks noChangeShapeType="1"/>
          </p:cNvCxnSpPr>
          <p:nvPr/>
        </p:nvCxnSpPr>
        <p:spPr bwMode="auto">
          <a:xfrm flipV="1">
            <a:off x="1854200" y="2576513"/>
            <a:ext cx="263525" cy="619125"/>
          </a:xfrm>
          <a:prstGeom prst="straightConnector1">
            <a:avLst/>
          </a:prstGeom>
          <a:noFill/>
          <a:ln w="28575" algn="ctr">
            <a:solidFill>
              <a:srgbClr val="C00000"/>
            </a:solidFill>
            <a:round/>
            <a:headEnd/>
            <a:tailEnd type="arrow" w="med" len="med"/>
          </a:ln>
          <a:extLst>
            <a:ext uri="{909E8E84-426E-40DD-AFC4-6F175D3DCCD1}">
              <a14:hiddenFill xmlns:a14="http://schemas.microsoft.com/office/drawing/2010/main">
                <a:noFill/>
              </a14:hiddenFill>
            </a:ext>
          </a:extLst>
        </p:spPr>
      </p:cxnSp>
      <p:cxnSp>
        <p:nvCxnSpPr>
          <p:cNvPr id="33832" name="Straight Arrow Connector 53"/>
          <p:cNvCxnSpPr>
            <a:cxnSpLocks noChangeShapeType="1"/>
          </p:cNvCxnSpPr>
          <p:nvPr/>
        </p:nvCxnSpPr>
        <p:spPr bwMode="auto">
          <a:xfrm flipH="1" flipV="1">
            <a:off x="2476500" y="2576513"/>
            <a:ext cx="285750" cy="623887"/>
          </a:xfrm>
          <a:prstGeom prst="straightConnector1">
            <a:avLst/>
          </a:prstGeom>
          <a:noFill/>
          <a:ln w="28575" algn="ctr">
            <a:solidFill>
              <a:srgbClr val="C00000"/>
            </a:solidFill>
            <a:round/>
            <a:headEnd/>
            <a:tailEnd type="arrow" w="med" len="med"/>
          </a:ln>
          <a:extLst>
            <a:ext uri="{909E8E84-426E-40DD-AFC4-6F175D3DCCD1}">
              <a14:hiddenFill xmlns:a14="http://schemas.microsoft.com/office/drawing/2010/main">
                <a:noFill/>
              </a14:hiddenFill>
            </a:ext>
          </a:extLst>
        </p:spPr>
      </p:cxnSp>
      <p:sp>
        <p:nvSpPr>
          <p:cNvPr id="33833" name="Rectangle 56"/>
          <p:cNvSpPr>
            <a:spLocks noChangeArrowheads="1"/>
          </p:cNvSpPr>
          <p:nvPr/>
        </p:nvSpPr>
        <p:spPr bwMode="auto">
          <a:xfrm>
            <a:off x="3025775" y="4156075"/>
            <a:ext cx="403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mbria" pitchFamily="18" charset="0"/>
              </a:rPr>
              <a:t>is</a:t>
            </a:r>
            <a:endParaRPr lang="en-US">
              <a:solidFill>
                <a:srgbClr val="000000"/>
              </a:solidFill>
            </a:endParaRPr>
          </a:p>
        </p:txBody>
      </p:sp>
      <p:sp>
        <p:nvSpPr>
          <p:cNvPr id="33834" name="Rectangle 57"/>
          <p:cNvSpPr>
            <a:spLocks noChangeArrowheads="1"/>
          </p:cNvSpPr>
          <p:nvPr/>
        </p:nvSpPr>
        <p:spPr bwMode="auto">
          <a:xfrm>
            <a:off x="3025775" y="4816475"/>
            <a:ext cx="403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mbria" pitchFamily="18" charset="0"/>
              </a:rPr>
              <a:t>is</a:t>
            </a:r>
            <a:endParaRPr lang="en-US">
              <a:solidFill>
                <a:srgbClr val="000000"/>
              </a:solidFill>
            </a:endParaRPr>
          </a:p>
        </p:txBody>
      </p:sp>
      <p:sp>
        <p:nvSpPr>
          <p:cNvPr id="33835" name="Rectangle 58"/>
          <p:cNvSpPr>
            <a:spLocks noChangeArrowheads="1"/>
          </p:cNvSpPr>
          <p:nvPr/>
        </p:nvSpPr>
        <p:spPr bwMode="auto">
          <a:xfrm>
            <a:off x="3025775" y="5476875"/>
            <a:ext cx="403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mbria" pitchFamily="18" charset="0"/>
              </a:rPr>
              <a:t>is</a:t>
            </a:r>
            <a:endParaRPr lang="en-US">
              <a:solidFill>
                <a:srgbClr val="000000"/>
              </a:solidFill>
            </a:endParaRPr>
          </a:p>
        </p:txBody>
      </p:sp>
      <p:sp>
        <p:nvSpPr>
          <p:cNvPr id="33836" name="Rectangle 59"/>
          <p:cNvSpPr>
            <a:spLocks noChangeArrowheads="1"/>
          </p:cNvSpPr>
          <p:nvPr/>
        </p:nvSpPr>
        <p:spPr bwMode="auto">
          <a:xfrm>
            <a:off x="3046413" y="6137275"/>
            <a:ext cx="403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mbria" pitchFamily="18" charset="0"/>
              </a:rPr>
              <a:t>is</a:t>
            </a:r>
            <a:endParaRPr lang="en-US">
              <a:solidFill>
                <a:srgbClr val="000000"/>
              </a:solidFill>
            </a:endParaRPr>
          </a:p>
        </p:txBody>
      </p:sp>
      <p:sp>
        <p:nvSpPr>
          <p:cNvPr id="45" name="Text Box 36"/>
          <p:cNvSpPr txBox="1">
            <a:spLocks noChangeArrowheads="1"/>
          </p:cNvSpPr>
          <p:nvPr/>
        </p:nvSpPr>
        <p:spPr bwMode="auto">
          <a:xfrm>
            <a:off x="1637506" y="2209800"/>
            <a:ext cx="9024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200" b="1" dirty="0" smtClean="0">
                <a:solidFill>
                  <a:srgbClr val="CC3300"/>
                </a:solidFill>
                <a:latin typeface="Calibri" pitchFamily="34" charset="0"/>
              </a:rPr>
              <a:t>start</a:t>
            </a:r>
            <a:endParaRPr lang="en-US" sz="1200" b="1" dirty="0">
              <a:solidFill>
                <a:srgbClr val="CC3300"/>
              </a:solidFill>
              <a:latin typeface="Calibri" pitchFamily="34" charset="0"/>
            </a:endParaRPr>
          </a:p>
        </p:txBody>
      </p:sp>
      <p:sp>
        <p:nvSpPr>
          <p:cNvPr id="46" name="Text Box 36"/>
          <p:cNvSpPr txBox="1">
            <a:spLocks noChangeArrowheads="1"/>
          </p:cNvSpPr>
          <p:nvPr/>
        </p:nvSpPr>
        <p:spPr bwMode="auto">
          <a:xfrm>
            <a:off x="2107406" y="2209800"/>
            <a:ext cx="9024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200" b="1" dirty="0" smtClean="0">
                <a:solidFill>
                  <a:srgbClr val="CC3300"/>
                </a:solidFill>
                <a:latin typeface="Calibri" pitchFamily="34" charset="0"/>
              </a:rPr>
              <a:t>end+1</a:t>
            </a:r>
            <a:endParaRPr lang="en-US" sz="1200" b="1" dirty="0">
              <a:solidFill>
                <a:srgbClr val="CC3300"/>
              </a:solidFill>
              <a:latin typeface="Calibri" pitchFamily="34" charset="0"/>
            </a:endParaRPr>
          </a:p>
        </p:txBody>
      </p:sp>
      <p:sp>
        <p:nvSpPr>
          <p:cNvPr id="47" name="Text Box 1053"/>
          <p:cNvSpPr txBox="1">
            <a:spLocks noChangeArrowheads="1"/>
          </p:cNvSpPr>
          <p:nvPr/>
        </p:nvSpPr>
        <p:spPr bwMode="auto">
          <a:xfrm>
            <a:off x="381000" y="228600"/>
            <a:ext cx="22098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4200" b="1" i="1" dirty="0">
                <a:solidFill>
                  <a:srgbClr val="CC3300"/>
                </a:solidFill>
                <a:latin typeface="Cambria" pitchFamily="18" charset="0"/>
              </a:rPr>
              <a:t>Slicing</a:t>
            </a:r>
          </a:p>
        </p:txBody>
      </p:sp>
      <p:pic>
        <p:nvPicPr>
          <p:cNvPr id="48" name="Picture 34"/>
          <p:cNvPicPr>
            <a:picLocks noChangeAspect="1" noChangeArrowheads="1"/>
          </p:cNvPicPr>
          <p:nvPr/>
        </p:nvPicPr>
        <p:blipFill>
          <a:blip r:embed="rId5">
            <a:extLst>
              <a:ext uri="{28A0092B-C50C-407E-A947-70E740481C1C}">
                <a14:useLocalDpi xmlns:a14="http://schemas.microsoft.com/office/drawing/2010/main" val="0"/>
              </a:ext>
            </a:extLst>
          </a:blip>
          <a:srcRect t="46445" r="27060" b="26778"/>
          <a:stretch>
            <a:fillRect/>
          </a:stretch>
        </p:blipFill>
        <p:spPr bwMode="auto">
          <a:xfrm>
            <a:off x="2576513" y="274638"/>
            <a:ext cx="2965450" cy="725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DF"/>
                </a:solidFill>
                <a:miter lim="800000"/>
                <a:headEnd/>
                <a:tailEnd/>
              </a14:hiddenLine>
            </a:ext>
          </a:extLst>
        </p:spPr>
      </p:pic>
      <p:pic>
        <p:nvPicPr>
          <p:cNvPr id="49" name="Picture 34"/>
          <p:cNvPicPr>
            <a:picLocks noChangeAspect="1" noChangeArrowheads="1"/>
          </p:cNvPicPr>
          <p:nvPr/>
        </p:nvPicPr>
        <p:blipFill>
          <a:blip r:embed="rId5">
            <a:extLst>
              <a:ext uri="{28A0092B-C50C-407E-A947-70E740481C1C}">
                <a14:useLocalDpi xmlns:a14="http://schemas.microsoft.com/office/drawing/2010/main" val="0"/>
              </a:ext>
            </a:extLst>
          </a:blip>
          <a:srcRect l="24365" t="46445" b="26778"/>
          <a:stretch>
            <a:fillRect/>
          </a:stretch>
        </p:blipFill>
        <p:spPr bwMode="auto">
          <a:xfrm>
            <a:off x="5541963" y="274638"/>
            <a:ext cx="3076575" cy="725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DF"/>
                </a:solidFill>
                <a:miter lim="800000"/>
                <a:headEnd/>
                <a:tailEnd/>
              </a14:hiddenLine>
            </a:ext>
          </a:extLst>
        </p:spPr>
      </p:pic>
    </p:spTree>
    <p:extLst>
      <p:ext uri="{BB962C8B-B14F-4D97-AF65-F5344CB8AC3E}">
        <p14:creationId xmlns:p14="http://schemas.microsoft.com/office/powerpoint/2010/main" val="371059587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8"/>
          <p:cNvSpPr>
            <a:spLocks noChangeArrowheads="1"/>
          </p:cNvSpPr>
          <p:nvPr/>
        </p:nvSpPr>
        <p:spPr bwMode="auto">
          <a:xfrm>
            <a:off x="2286000" y="2843213"/>
            <a:ext cx="26463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4000" b="1">
                <a:solidFill>
                  <a:srgbClr val="000000"/>
                </a:solidFill>
                <a:latin typeface="Courier New" pitchFamily="49" charset="0"/>
              </a:rPr>
              <a:t>s[15:-1]</a:t>
            </a:r>
          </a:p>
        </p:txBody>
      </p:sp>
      <p:sp>
        <p:nvSpPr>
          <p:cNvPr id="34819" name="Rectangle 10"/>
          <p:cNvSpPr>
            <a:spLocks noChangeArrowheads="1"/>
          </p:cNvSpPr>
          <p:nvPr/>
        </p:nvSpPr>
        <p:spPr bwMode="auto">
          <a:xfrm>
            <a:off x="3209925" y="3635375"/>
            <a:ext cx="17224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4000" b="1" dirty="0">
                <a:solidFill>
                  <a:srgbClr val="000000"/>
                </a:solidFill>
                <a:latin typeface="Courier New" pitchFamily="49" charset="0"/>
              </a:rPr>
              <a:t>s[:2]</a:t>
            </a:r>
          </a:p>
        </p:txBody>
      </p:sp>
      <p:sp>
        <p:nvSpPr>
          <p:cNvPr id="34820" name="Text Box 11"/>
          <p:cNvSpPr txBox="1">
            <a:spLocks noChangeArrowheads="1"/>
          </p:cNvSpPr>
          <p:nvPr/>
        </p:nvSpPr>
        <p:spPr bwMode="auto">
          <a:xfrm>
            <a:off x="228600" y="1447800"/>
            <a:ext cx="8763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b="1">
                <a:solidFill>
                  <a:srgbClr val="000000"/>
                </a:solidFill>
                <a:latin typeface="Courier New" pitchFamily="49" charset="0"/>
              </a:rPr>
              <a:t>s = 'harvey mudd college'</a:t>
            </a:r>
          </a:p>
        </p:txBody>
      </p:sp>
      <p:sp>
        <p:nvSpPr>
          <p:cNvPr id="34821" name="Text Box 12"/>
          <p:cNvSpPr txBox="1">
            <a:spLocks noChangeArrowheads="1"/>
          </p:cNvSpPr>
          <p:nvPr/>
        </p:nvSpPr>
        <p:spPr bwMode="auto">
          <a:xfrm>
            <a:off x="2117725" y="1322832"/>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000000"/>
                </a:solidFill>
                <a:latin typeface="Courier New" pitchFamily="49" charset="0"/>
              </a:rPr>
              <a:t>0</a:t>
            </a:r>
          </a:p>
        </p:txBody>
      </p:sp>
      <p:sp>
        <p:nvSpPr>
          <p:cNvPr id="34822" name="Text Box 13"/>
          <p:cNvSpPr txBox="1">
            <a:spLocks noChangeArrowheads="1"/>
          </p:cNvSpPr>
          <p:nvPr/>
        </p:nvSpPr>
        <p:spPr bwMode="auto">
          <a:xfrm>
            <a:off x="2439988" y="1322832"/>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000000"/>
                </a:solidFill>
                <a:latin typeface="Courier New" pitchFamily="49" charset="0"/>
              </a:rPr>
              <a:t>1</a:t>
            </a:r>
          </a:p>
        </p:txBody>
      </p:sp>
      <p:sp>
        <p:nvSpPr>
          <p:cNvPr id="34823" name="Text Box 14"/>
          <p:cNvSpPr txBox="1">
            <a:spLocks noChangeArrowheads="1"/>
          </p:cNvSpPr>
          <p:nvPr/>
        </p:nvSpPr>
        <p:spPr bwMode="auto">
          <a:xfrm>
            <a:off x="2762250" y="1322832"/>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000000"/>
                </a:solidFill>
                <a:latin typeface="Courier New" pitchFamily="49" charset="0"/>
              </a:rPr>
              <a:t>2</a:t>
            </a:r>
          </a:p>
        </p:txBody>
      </p:sp>
      <p:sp>
        <p:nvSpPr>
          <p:cNvPr id="34824" name="Text Box 15"/>
          <p:cNvSpPr txBox="1">
            <a:spLocks noChangeArrowheads="1"/>
          </p:cNvSpPr>
          <p:nvPr/>
        </p:nvSpPr>
        <p:spPr bwMode="auto">
          <a:xfrm>
            <a:off x="3082925" y="1322832"/>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000000"/>
                </a:solidFill>
                <a:latin typeface="Courier New" pitchFamily="49" charset="0"/>
              </a:rPr>
              <a:t>3</a:t>
            </a:r>
          </a:p>
        </p:txBody>
      </p:sp>
      <p:sp>
        <p:nvSpPr>
          <p:cNvPr id="34825" name="Text Box 16"/>
          <p:cNvSpPr txBox="1">
            <a:spLocks noChangeArrowheads="1"/>
          </p:cNvSpPr>
          <p:nvPr/>
        </p:nvSpPr>
        <p:spPr bwMode="auto">
          <a:xfrm>
            <a:off x="3405188" y="1322832"/>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000000"/>
                </a:solidFill>
                <a:latin typeface="Courier New" pitchFamily="49" charset="0"/>
              </a:rPr>
              <a:t>4</a:t>
            </a:r>
          </a:p>
        </p:txBody>
      </p:sp>
      <p:sp>
        <p:nvSpPr>
          <p:cNvPr id="34826" name="Text Box 17"/>
          <p:cNvSpPr txBox="1">
            <a:spLocks noChangeArrowheads="1"/>
          </p:cNvSpPr>
          <p:nvPr/>
        </p:nvSpPr>
        <p:spPr bwMode="auto">
          <a:xfrm>
            <a:off x="3727450" y="1322832"/>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000000"/>
                </a:solidFill>
                <a:latin typeface="Courier New" pitchFamily="49" charset="0"/>
              </a:rPr>
              <a:t>5</a:t>
            </a:r>
          </a:p>
        </p:txBody>
      </p:sp>
      <p:sp>
        <p:nvSpPr>
          <p:cNvPr id="34827" name="Text Box 18"/>
          <p:cNvSpPr txBox="1">
            <a:spLocks noChangeArrowheads="1"/>
          </p:cNvSpPr>
          <p:nvPr/>
        </p:nvSpPr>
        <p:spPr bwMode="auto">
          <a:xfrm>
            <a:off x="4048125" y="1322832"/>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000000"/>
                </a:solidFill>
                <a:latin typeface="Courier New" pitchFamily="49" charset="0"/>
              </a:rPr>
              <a:t>6</a:t>
            </a:r>
          </a:p>
        </p:txBody>
      </p:sp>
      <p:sp>
        <p:nvSpPr>
          <p:cNvPr id="34828" name="Text Box 19"/>
          <p:cNvSpPr txBox="1">
            <a:spLocks noChangeArrowheads="1"/>
          </p:cNvSpPr>
          <p:nvPr/>
        </p:nvSpPr>
        <p:spPr bwMode="auto">
          <a:xfrm>
            <a:off x="4370388" y="1322832"/>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000000"/>
                </a:solidFill>
                <a:latin typeface="Courier New" pitchFamily="49" charset="0"/>
              </a:rPr>
              <a:t>7</a:t>
            </a:r>
          </a:p>
        </p:txBody>
      </p:sp>
      <p:sp>
        <p:nvSpPr>
          <p:cNvPr id="34829" name="Text Box 20"/>
          <p:cNvSpPr txBox="1">
            <a:spLocks noChangeArrowheads="1"/>
          </p:cNvSpPr>
          <p:nvPr/>
        </p:nvSpPr>
        <p:spPr bwMode="auto">
          <a:xfrm>
            <a:off x="4692650" y="1322832"/>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000000"/>
                </a:solidFill>
                <a:latin typeface="Courier New" pitchFamily="49" charset="0"/>
              </a:rPr>
              <a:t>8</a:t>
            </a:r>
          </a:p>
        </p:txBody>
      </p:sp>
      <p:sp>
        <p:nvSpPr>
          <p:cNvPr id="34830" name="Text Box 21"/>
          <p:cNvSpPr txBox="1">
            <a:spLocks noChangeArrowheads="1"/>
          </p:cNvSpPr>
          <p:nvPr/>
        </p:nvSpPr>
        <p:spPr bwMode="auto">
          <a:xfrm>
            <a:off x="5013325" y="1322832"/>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000000"/>
                </a:solidFill>
                <a:latin typeface="Courier New" pitchFamily="49" charset="0"/>
              </a:rPr>
              <a:t>9</a:t>
            </a:r>
          </a:p>
        </p:txBody>
      </p:sp>
      <p:sp>
        <p:nvSpPr>
          <p:cNvPr id="34831" name="Text Box 22"/>
          <p:cNvSpPr txBox="1">
            <a:spLocks noChangeArrowheads="1"/>
          </p:cNvSpPr>
          <p:nvPr/>
        </p:nvSpPr>
        <p:spPr bwMode="auto">
          <a:xfrm>
            <a:off x="5335588" y="1368869"/>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000000"/>
                </a:solidFill>
                <a:latin typeface="Courier New" pitchFamily="49" charset="0"/>
              </a:rPr>
              <a:t>10</a:t>
            </a:r>
          </a:p>
        </p:txBody>
      </p:sp>
      <p:sp>
        <p:nvSpPr>
          <p:cNvPr id="34832" name="Text Box 23"/>
          <p:cNvSpPr txBox="1">
            <a:spLocks noChangeArrowheads="1"/>
          </p:cNvSpPr>
          <p:nvPr/>
        </p:nvSpPr>
        <p:spPr bwMode="auto">
          <a:xfrm>
            <a:off x="5657850" y="1368869"/>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000000"/>
                </a:solidFill>
                <a:latin typeface="Courier New" pitchFamily="49" charset="0"/>
              </a:rPr>
              <a:t>11</a:t>
            </a:r>
          </a:p>
        </p:txBody>
      </p:sp>
      <p:sp>
        <p:nvSpPr>
          <p:cNvPr id="34833" name="Text Box 24"/>
          <p:cNvSpPr txBox="1">
            <a:spLocks noChangeArrowheads="1"/>
          </p:cNvSpPr>
          <p:nvPr/>
        </p:nvSpPr>
        <p:spPr bwMode="auto">
          <a:xfrm>
            <a:off x="5978525" y="1368869"/>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000000"/>
                </a:solidFill>
                <a:latin typeface="Courier New" pitchFamily="49" charset="0"/>
              </a:rPr>
              <a:t>12</a:t>
            </a:r>
          </a:p>
        </p:txBody>
      </p:sp>
      <p:sp>
        <p:nvSpPr>
          <p:cNvPr id="34834" name="Text Box 25"/>
          <p:cNvSpPr txBox="1">
            <a:spLocks noChangeArrowheads="1"/>
          </p:cNvSpPr>
          <p:nvPr/>
        </p:nvSpPr>
        <p:spPr bwMode="auto">
          <a:xfrm>
            <a:off x="6300788" y="1368869"/>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000000"/>
                </a:solidFill>
                <a:latin typeface="Courier New" pitchFamily="49" charset="0"/>
              </a:rPr>
              <a:t>13</a:t>
            </a:r>
          </a:p>
        </p:txBody>
      </p:sp>
      <p:sp>
        <p:nvSpPr>
          <p:cNvPr id="34835" name="Text Box 26"/>
          <p:cNvSpPr txBox="1">
            <a:spLocks noChangeArrowheads="1"/>
          </p:cNvSpPr>
          <p:nvPr/>
        </p:nvSpPr>
        <p:spPr bwMode="auto">
          <a:xfrm>
            <a:off x="6623050" y="1368869"/>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000000"/>
                </a:solidFill>
                <a:latin typeface="Courier New" pitchFamily="49" charset="0"/>
              </a:rPr>
              <a:t>14</a:t>
            </a:r>
          </a:p>
        </p:txBody>
      </p:sp>
      <p:sp>
        <p:nvSpPr>
          <p:cNvPr id="34836" name="Text Box 27"/>
          <p:cNvSpPr txBox="1">
            <a:spLocks noChangeArrowheads="1"/>
          </p:cNvSpPr>
          <p:nvPr/>
        </p:nvSpPr>
        <p:spPr bwMode="auto">
          <a:xfrm>
            <a:off x="6943725" y="1368869"/>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000000"/>
                </a:solidFill>
                <a:latin typeface="Courier New" pitchFamily="49" charset="0"/>
              </a:rPr>
              <a:t>15</a:t>
            </a:r>
          </a:p>
        </p:txBody>
      </p:sp>
      <p:sp>
        <p:nvSpPr>
          <p:cNvPr id="34837" name="Text Box 28"/>
          <p:cNvSpPr txBox="1">
            <a:spLocks noChangeArrowheads="1"/>
          </p:cNvSpPr>
          <p:nvPr/>
        </p:nvSpPr>
        <p:spPr bwMode="auto">
          <a:xfrm>
            <a:off x="7265988" y="1368869"/>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000000"/>
                </a:solidFill>
                <a:latin typeface="Courier New" pitchFamily="49" charset="0"/>
              </a:rPr>
              <a:t>16</a:t>
            </a:r>
          </a:p>
        </p:txBody>
      </p:sp>
      <p:sp>
        <p:nvSpPr>
          <p:cNvPr id="34838" name="Text Box 29"/>
          <p:cNvSpPr txBox="1">
            <a:spLocks noChangeArrowheads="1"/>
          </p:cNvSpPr>
          <p:nvPr/>
        </p:nvSpPr>
        <p:spPr bwMode="auto">
          <a:xfrm>
            <a:off x="7588250" y="1368869"/>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000000"/>
                </a:solidFill>
                <a:latin typeface="Courier New" pitchFamily="49" charset="0"/>
              </a:rPr>
              <a:t>17</a:t>
            </a:r>
          </a:p>
        </p:txBody>
      </p:sp>
      <p:sp>
        <p:nvSpPr>
          <p:cNvPr id="34839" name="Text Box 30"/>
          <p:cNvSpPr txBox="1">
            <a:spLocks noChangeArrowheads="1"/>
          </p:cNvSpPr>
          <p:nvPr/>
        </p:nvSpPr>
        <p:spPr bwMode="auto">
          <a:xfrm>
            <a:off x="7908925" y="1368869"/>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000000"/>
                </a:solidFill>
                <a:latin typeface="Courier New" pitchFamily="49" charset="0"/>
              </a:rPr>
              <a:t>18</a:t>
            </a:r>
          </a:p>
        </p:txBody>
      </p:sp>
      <p:sp>
        <p:nvSpPr>
          <p:cNvPr id="34840" name="Text Box 37"/>
          <p:cNvSpPr txBox="1">
            <a:spLocks noChangeArrowheads="1"/>
          </p:cNvSpPr>
          <p:nvPr/>
        </p:nvSpPr>
        <p:spPr bwMode="auto">
          <a:xfrm>
            <a:off x="228600" y="3035300"/>
            <a:ext cx="1600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a:solidFill>
                  <a:srgbClr val="000000"/>
                </a:solidFill>
                <a:latin typeface="Cambria" pitchFamily="18" charset="0"/>
              </a:rPr>
              <a:t>What are these slices?</a:t>
            </a:r>
          </a:p>
        </p:txBody>
      </p:sp>
      <p:sp>
        <p:nvSpPr>
          <p:cNvPr id="34841" name="Text Box 38"/>
          <p:cNvSpPr txBox="1">
            <a:spLocks noChangeArrowheads="1"/>
          </p:cNvSpPr>
          <p:nvPr/>
        </p:nvSpPr>
        <p:spPr bwMode="auto">
          <a:xfrm>
            <a:off x="381000" y="5349875"/>
            <a:ext cx="1295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a:solidFill>
                  <a:srgbClr val="000000"/>
                </a:solidFill>
                <a:latin typeface="Cambria" pitchFamily="18" charset="0"/>
              </a:rPr>
              <a:t>and these?</a:t>
            </a:r>
          </a:p>
        </p:txBody>
      </p:sp>
      <p:sp>
        <p:nvSpPr>
          <p:cNvPr id="34842" name="Rectangle 39"/>
          <p:cNvSpPr>
            <a:spLocks noChangeArrowheads="1"/>
          </p:cNvSpPr>
          <p:nvPr/>
        </p:nvSpPr>
        <p:spPr bwMode="auto">
          <a:xfrm>
            <a:off x="5667375" y="4960938"/>
            <a:ext cx="17240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000" b="1">
                <a:solidFill>
                  <a:srgbClr val="000000"/>
                </a:solidFill>
                <a:latin typeface="Courier New" pitchFamily="49" charset="0"/>
              </a:rPr>
              <a:t>'mud'</a:t>
            </a:r>
          </a:p>
        </p:txBody>
      </p:sp>
      <p:sp>
        <p:nvSpPr>
          <p:cNvPr id="34843" name="Rectangle 40"/>
          <p:cNvSpPr>
            <a:spLocks noChangeArrowheads="1"/>
          </p:cNvSpPr>
          <p:nvPr/>
        </p:nvSpPr>
        <p:spPr bwMode="auto">
          <a:xfrm>
            <a:off x="5667375" y="5692775"/>
            <a:ext cx="11080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000" b="1">
                <a:solidFill>
                  <a:srgbClr val="000000"/>
                </a:solidFill>
                <a:latin typeface="Courier New" pitchFamily="49" charset="0"/>
              </a:rPr>
              <a:t>'e'</a:t>
            </a:r>
          </a:p>
        </p:txBody>
      </p:sp>
      <p:grpSp>
        <p:nvGrpSpPr>
          <p:cNvPr id="34844" name="Group 44"/>
          <p:cNvGrpSpPr>
            <a:grpSpLocks/>
          </p:cNvGrpSpPr>
          <p:nvPr/>
        </p:nvGrpSpPr>
        <p:grpSpPr bwMode="auto">
          <a:xfrm>
            <a:off x="8610600" y="6234113"/>
            <a:ext cx="381000" cy="457200"/>
            <a:chOff x="2928" y="1051"/>
            <a:chExt cx="840" cy="957"/>
          </a:xfrm>
        </p:grpSpPr>
        <p:sp>
          <p:nvSpPr>
            <p:cNvPr id="34854" name="Freeform 45"/>
            <p:cNvSpPr>
              <a:spLocks/>
            </p:cNvSpPr>
            <p:nvPr/>
          </p:nvSpPr>
          <p:spPr bwMode="auto">
            <a:xfrm>
              <a:off x="2928" y="1759"/>
              <a:ext cx="810" cy="249"/>
            </a:xfrm>
            <a:custGeom>
              <a:avLst/>
              <a:gdLst>
                <a:gd name="T0" fmla="*/ 4 w 1048"/>
                <a:gd name="T1" fmla="*/ 21 h 250"/>
                <a:gd name="T2" fmla="*/ 7 w 1048"/>
                <a:gd name="T3" fmla="*/ 83 h 250"/>
                <a:gd name="T4" fmla="*/ 7 w 1048"/>
                <a:gd name="T5" fmla="*/ 111 h 250"/>
                <a:gd name="T6" fmla="*/ 8 w 1048"/>
                <a:gd name="T7" fmla="*/ 125 h 250"/>
                <a:gd name="T8" fmla="*/ 8 w 1048"/>
                <a:gd name="T9" fmla="*/ 160 h 250"/>
                <a:gd name="T10" fmla="*/ 5 w 1048"/>
                <a:gd name="T11" fmla="*/ 229 h 250"/>
                <a:gd name="T12" fmla="*/ 2 w 1048"/>
                <a:gd name="T13" fmla="*/ 209 h 250"/>
                <a:gd name="T14" fmla="*/ 0 w 1048"/>
                <a:gd name="T15" fmla="*/ 188 h 250"/>
                <a:gd name="T16" fmla="*/ 2 w 1048"/>
                <a:gd name="T17" fmla="*/ 154 h 250"/>
                <a:gd name="T18" fmla="*/ 2 w 1048"/>
                <a:gd name="T19" fmla="*/ 125 h 250"/>
                <a:gd name="T20" fmla="*/ 2 w 1048"/>
                <a:gd name="T21" fmla="*/ 76 h 250"/>
                <a:gd name="T22" fmla="*/ 2 w 1048"/>
                <a:gd name="T23" fmla="*/ 55 h 250"/>
                <a:gd name="T24" fmla="*/ 2 w 1048"/>
                <a:gd name="T25" fmla="*/ 28 h 250"/>
                <a:gd name="T26" fmla="*/ 3 w 1048"/>
                <a:gd name="T27" fmla="*/ 14 h 250"/>
                <a:gd name="T28" fmla="*/ 4 w 1048"/>
                <a:gd name="T29" fmla="*/ 28 h 250"/>
                <a:gd name="T30" fmla="*/ 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34855" name="Oval 46"/>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solidFill>
                  <a:srgbClr val="000000"/>
                </a:solidFill>
              </a:endParaRPr>
            </a:p>
          </p:txBody>
        </p:sp>
        <p:sp>
          <p:nvSpPr>
            <p:cNvPr id="34856" name="Oval 47"/>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4857" name="Oval 48"/>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4858" name="Oval 49"/>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4859" name="Oval 50"/>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4860" name="Oval 51"/>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4861" name="Oval 52"/>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4862" name="AutoShape 53"/>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solidFill>
                  <a:srgbClr val="000000"/>
                </a:solidFill>
              </a:endParaRPr>
            </a:p>
          </p:txBody>
        </p:sp>
        <p:sp>
          <p:nvSpPr>
            <p:cNvPr id="34863" name="Freeform 54"/>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34864" name="Freeform 55"/>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34865" name="Freeform 56"/>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34866" name="Freeform 57"/>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sp>
        <p:nvSpPr>
          <p:cNvPr id="34845" name="Text Box 58"/>
          <p:cNvSpPr txBox="1">
            <a:spLocks noChangeArrowheads="1"/>
          </p:cNvSpPr>
          <p:nvPr/>
        </p:nvSpPr>
        <p:spPr bwMode="auto">
          <a:xfrm>
            <a:off x="7283450" y="5883275"/>
            <a:ext cx="1728788"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lnSpc>
                <a:spcPct val="50000"/>
              </a:lnSpc>
              <a:spcBef>
                <a:spcPct val="50000"/>
              </a:spcBef>
            </a:pPr>
            <a:r>
              <a:rPr lang="en-US" sz="900" b="1" dirty="0">
                <a:solidFill>
                  <a:srgbClr val="009600"/>
                </a:solidFill>
                <a:latin typeface="Comic Sans MS" pitchFamily="66" charset="0"/>
              </a:rPr>
              <a:t>Don't</a:t>
            </a:r>
            <a:r>
              <a:rPr lang="en-US" sz="900" b="1" dirty="0">
                <a:solidFill>
                  <a:srgbClr val="000000"/>
                </a:solidFill>
                <a:latin typeface="Comic Sans MS" pitchFamily="66" charset="0"/>
              </a:rPr>
              <a:t> </a:t>
            </a:r>
            <a:r>
              <a:rPr lang="en-US" sz="900" b="1" dirty="0" err="1" smtClean="0">
                <a:solidFill>
                  <a:srgbClr val="000000"/>
                </a:solidFill>
                <a:latin typeface="Courier New" pitchFamily="49" charset="0"/>
                <a:cs typeface="Courier New" pitchFamily="49" charset="0"/>
              </a:rPr>
              <a:t>wor'e</a:t>
            </a:r>
            <a:r>
              <a:rPr lang="en-US" sz="900" b="1" dirty="0">
                <a:solidFill>
                  <a:srgbClr val="000000"/>
                </a:solidFill>
                <a:latin typeface="Courier New" pitchFamily="49" charset="0"/>
                <a:cs typeface="Courier New" pitchFamily="49" charset="0"/>
              </a:rPr>
              <a:t>'</a:t>
            </a:r>
            <a:r>
              <a:rPr lang="en-US" sz="900" b="1" dirty="0">
                <a:solidFill>
                  <a:srgbClr val="000000"/>
                </a:solidFill>
                <a:latin typeface="Comic Sans MS" pitchFamily="66" charset="0"/>
              </a:rPr>
              <a:t>- </a:t>
            </a:r>
          </a:p>
          <a:p>
            <a:pPr algn="r">
              <a:lnSpc>
                <a:spcPct val="50000"/>
              </a:lnSpc>
              <a:spcBef>
                <a:spcPct val="50000"/>
              </a:spcBef>
            </a:pPr>
            <a:r>
              <a:rPr lang="en-US" sz="900" b="1" dirty="0">
                <a:solidFill>
                  <a:srgbClr val="009600"/>
                </a:solidFill>
                <a:latin typeface="Comic Sans MS" pitchFamily="66" charset="0"/>
              </a:rPr>
              <a:t>Be</a:t>
            </a:r>
            <a:r>
              <a:rPr lang="en-US" sz="900" b="1" dirty="0">
                <a:solidFill>
                  <a:srgbClr val="000000"/>
                </a:solidFill>
                <a:latin typeface="Comic Sans MS" pitchFamily="66" charset="0"/>
              </a:rPr>
              <a:t> </a:t>
            </a:r>
            <a:r>
              <a:rPr lang="en-US" sz="900" b="1" dirty="0" err="1" smtClean="0">
                <a:solidFill>
                  <a:srgbClr val="000000"/>
                </a:solidFill>
                <a:latin typeface="Courier New" pitchFamily="49" charset="0"/>
                <a:cs typeface="Courier New" pitchFamily="49" charset="0"/>
              </a:rPr>
              <a:t>hap'e</a:t>
            </a:r>
            <a:r>
              <a:rPr lang="en-US" sz="900" b="1" dirty="0">
                <a:solidFill>
                  <a:srgbClr val="000000"/>
                </a:solidFill>
                <a:latin typeface="Courier New" pitchFamily="49" charset="0"/>
                <a:cs typeface="Courier New" pitchFamily="49" charset="0"/>
              </a:rPr>
              <a:t>'</a:t>
            </a:r>
            <a:r>
              <a:rPr lang="en-US" sz="900" b="1" dirty="0">
                <a:solidFill>
                  <a:srgbClr val="000000"/>
                </a:solidFill>
                <a:latin typeface="Comic Sans MS" pitchFamily="66" charset="0"/>
              </a:rPr>
              <a:t> !</a:t>
            </a:r>
          </a:p>
        </p:txBody>
      </p:sp>
      <p:sp>
        <p:nvSpPr>
          <p:cNvPr id="34849" name="Rectangle 52"/>
          <p:cNvSpPr>
            <a:spLocks noChangeArrowheads="1"/>
          </p:cNvSpPr>
          <p:nvPr/>
        </p:nvSpPr>
        <p:spPr bwMode="auto">
          <a:xfrm>
            <a:off x="5173663" y="2967038"/>
            <a:ext cx="4032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mbria" pitchFamily="18" charset="0"/>
              </a:rPr>
              <a:t>is</a:t>
            </a:r>
            <a:endParaRPr lang="en-US">
              <a:solidFill>
                <a:srgbClr val="000000"/>
              </a:solidFill>
            </a:endParaRPr>
          </a:p>
        </p:txBody>
      </p:sp>
      <p:sp>
        <p:nvSpPr>
          <p:cNvPr id="34850" name="Rectangle 53"/>
          <p:cNvSpPr>
            <a:spLocks noChangeArrowheads="1"/>
          </p:cNvSpPr>
          <p:nvPr/>
        </p:nvSpPr>
        <p:spPr bwMode="auto">
          <a:xfrm>
            <a:off x="5173663" y="3759200"/>
            <a:ext cx="4032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mbria" pitchFamily="18" charset="0"/>
              </a:rPr>
              <a:t>is</a:t>
            </a:r>
            <a:endParaRPr lang="en-US">
              <a:solidFill>
                <a:srgbClr val="000000"/>
              </a:solidFill>
            </a:endParaRPr>
          </a:p>
        </p:txBody>
      </p:sp>
      <p:sp>
        <p:nvSpPr>
          <p:cNvPr id="34851" name="Rectangle 54"/>
          <p:cNvSpPr>
            <a:spLocks noChangeArrowheads="1"/>
          </p:cNvSpPr>
          <p:nvPr/>
        </p:nvSpPr>
        <p:spPr bwMode="auto">
          <a:xfrm>
            <a:off x="5173663" y="5084763"/>
            <a:ext cx="4032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mbria" pitchFamily="18" charset="0"/>
              </a:rPr>
              <a:t>is</a:t>
            </a:r>
            <a:endParaRPr lang="en-US">
              <a:solidFill>
                <a:srgbClr val="000000"/>
              </a:solidFill>
            </a:endParaRPr>
          </a:p>
        </p:txBody>
      </p:sp>
      <p:sp>
        <p:nvSpPr>
          <p:cNvPr id="34852" name="Rectangle 55"/>
          <p:cNvSpPr>
            <a:spLocks noChangeArrowheads="1"/>
          </p:cNvSpPr>
          <p:nvPr/>
        </p:nvSpPr>
        <p:spPr bwMode="auto">
          <a:xfrm>
            <a:off x="5173663" y="5816600"/>
            <a:ext cx="4032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mbria" pitchFamily="18" charset="0"/>
              </a:rPr>
              <a:t>is</a:t>
            </a:r>
            <a:endParaRPr lang="en-US">
              <a:solidFill>
                <a:srgbClr val="000000"/>
              </a:solidFill>
            </a:endParaRPr>
          </a:p>
        </p:txBody>
      </p:sp>
      <p:sp>
        <p:nvSpPr>
          <p:cNvPr id="51" name="Text Box 36"/>
          <p:cNvSpPr txBox="1">
            <a:spLocks noChangeArrowheads="1"/>
          </p:cNvSpPr>
          <p:nvPr/>
        </p:nvSpPr>
        <p:spPr bwMode="auto">
          <a:xfrm>
            <a:off x="2824956" y="2742168"/>
            <a:ext cx="9024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200" b="1" dirty="0" smtClean="0">
                <a:solidFill>
                  <a:srgbClr val="C00000"/>
                </a:solidFill>
                <a:latin typeface="Calibri" pitchFamily="34" charset="0"/>
              </a:rPr>
              <a:t>start</a:t>
            </a:r>
            <a:endParaRPr lang="en-US" sz="1200" b="1" dirty="0">
              <a:solidFill>
                <a:srgbClr val="C00000"/>
              </a:solidFill>
              <a:latin typeface="Calibri" pitchFamily="34" charset="0"/>
            </a:endParaRPr>
          </a:p>
        </p:txBody>
      </p:sp>
      <p:sp>
        <p:nvSpPr>
          <p:cNvPr id="52" name="Text Box 36"/>
          <p:cNvSpPr txBox="1">
            <a:spLocks noChangeArrowheads="1"/>
          </p:cNvSpPr>
          <p:nvPr/>
        </p:nvSpPr>
        <p:spPr bwMode="auto">
          <a:xfrm>
            <a:off x="3761581" y="2742168"/>
            <a:ext cx="9024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200" b="1" dirty="0" smtClean="0">
                <a:solidFill>
                  <a:srgbClr val="C00000"/>
                </a:solidFill>
                <a:latin typeface="Calibri" pitchFamily="34" charset="0"/>
              </a:rPr>
              <a:t>end+1</a:t>
            </a:r>
            <a:endParaRPr lang="en-US" sz="1200" b="1" dirty="0">
              <a:solidFill>
                <a:srgbClr val="C00000"/>
              </a:solidFill>
              <a:latin typeface="Calibri" pitchFamily="34" charset="0"/>
            </a:endParaRPr>
          </a:p>
        </p:txBody>
      </p:sp>
      <p:sp>
        <p:nvSpPr>
          <p:cNvPr id="53" name="Text Box 1053"/>
          <p:cNvSpPr txBox="1">
            <a:spLocks noChangeArrowheads="1"/>
          </p:cNvSpPr>
          <p:nvPr/>
        </p:nvSpPr>
        <p:spPr bwMode="auto">
          <a:xfrm>
            <a:off x="381000" y="228600"/>
            <a:ext cx="22098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4200" b="1" i="1" dirty="0">
                <a:solidFill>
                  <a:srgbClr val="CC3300"/>
                </a:solidFill>
                <a:latin typeface="Cambria" pitchFamily="18" charset="0"/>
              </a:rPr>
              <a:t>Slicing</a:t>
            </a:r>
          </a:p>
        </p:txBody>
      </p:sp>
      <p:sp>
        <p:nvSpPr>
          <p:cNvPr id="54" name="Text Box 1063"/>
          <p:cNvSpPr txBox="1">
            <a:spLocks noChangeArrowheads="1"/>
          </p:cNvSpPr>
          <p:nvPr/>
        </p:nvSpPr>
        <p:spPr bwMode="auto">
          <a:xfrm>
            <a:off x="7748016" y="2042160"/>
            <a:ext cx="7810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200" dirty="0">
                <a:solidFill>
                  <a:srgbClr val="EB102C"/>
                </a:solidFill>
                <a:latin typeface="Calibri" panose="020F0502020204030204" pitchFamily="34" charset="0"/>
              </a:rPr>
              <a:t>-1</a:t>
            </a:r>
          </a:p>
        </p:txBody>
      </p:sp>
      <p:sp>
        <p:nvSpPr>
          <p:cNvPr id="55" name="Text Box 1063"/>
          <p:cNvSpPr txBox="1">
            <a:spLocks noChangeArrowheads="1"/>
          </p:cNvSpPr>
          <p:nvPr/>
        </p:nvSpPr>
        <p:spPr bwMode="auto">
          <a:xfrm>
            <a:off x="7427296" y="2042160"/>
            <a:ext cx="7810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200" dirty="0" smtClean="0">
                <a:solidFill>
                  <a:srgbClr val="EB102C"/>
                </a:solidFill>
                <a:latin typeface="Calibri" panose="020F0502020204030204" pitchFamily="34" charset="0"/>
              </a:rPr>
              <a:t>-2</a:t>
            </a:r>
            <a:endParaRPr lang="en-US" sz="1200" dirty="0">
              <a:solidFill>
                <a:srgbClr val="EB102C"/>
              </a:solidFill>
              <a:latin typeface="Calibri" panose="020F0502020204030204" pitchFamily="34" charset="0"/>
            </a:endParaRPr>
          </a:p>
        </p:txBody>
      </p:sp>
      <p:sp>
        <p:nvSpPr>
          <p:cNvPr id="56" name="Text Box 1063"/>
          <p:cNvSpPr txBox="1">
            <a:spLocks noChangeArrowheads="1"/>
          </p:cNvSpPr>
          <p:nvPr/>
        </p:nvSpPr>
        <p:spPr bwMode="auto">
          <a:xfrm>
            <a:off x="7106579" y="2042160"/>
            <a:ext cx="7810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200" dirty="0" smtClean="0">
                <a:solidFill>
                  <a:srgbClr val="EB102C"/>
                </a:solidFill>
                <a:latin typeface="Calibri" panose="020F0502020204030204" pitchFamily="34" charset="0"/>
              </a:rPr>
              <a:t>-3</a:t>
            </a:r>
            <a:endParaRPr lang="en-US" sz="1200" dirty="0">
              <a:solidFill>
                <a:srgbClr val="EB102C"/>
              </a:solidFill>
              <a:latin typeface="Calibri" panose="020F0502020204030204" pitchFamily="34" charset="0"/>
            </a:endParaRPr>
          </a:p>
        </p:txBody>
      </p:sp>
      <p:sp>
        <p:nvSpPr>
          <p:cNvPr id="57" name="Text Box 1063"/>
          <p:cNvSpPr txBox="1">
            <a:spLocks noChangeArrowheads="1"/>
          </p:cNvSpPr>
          <p:nvPr/>
        </p:nvSpPr>
        <p:spPr bwMode="auto">
          <a:xfrm>
            <a:off x="6785862" y="2042160"/>
            <a:ext cx="7810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200" dirty="0" smtClean="0">
                <a:solidFill>
                  <a:srgbClr val="EB102C"/>
                </a:solidFill>
                <a:latin typeface="Calibri" panose="020F0502020204030204" pitchFamily="34" charset="0"/>
              </a:rPr>
              <a:t>-4</a:t>
            </a:r>
            <a:endParaRPr lang="en-US" sz="1200" dirty="0">
              <a:solidFill>
                <a:srgbClr val="EB102C"/>
              </a:solidFill>
              <a:latin typeface="Calibri" panose="020F0502020204030204" pitchFamily="34" charset="0"/>
            </a:endParaRPr>
          </a:p>
        </p:txBody>
      </p:sp>
      <p:sp>
        <p:nvSpPr>
          <p:cNvPr id="58" name="Text Box 1063"/>
          <p:cNvSpPr txBox="1">
            <a:spLocks noChangeArrowheads="1"/>
          </p:cNvSpPr>
          <p:nvPr/>
        </p:nvSpPr>
        <p:spPr bwMode="auto">
          <a:xfrm>
            <a:off x="6465145" y="2042160"/>
            <a:ext cx="7810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200" dirty="0" smtClean="0">
                <a:solidFill>
                  <a:srgbClr val="EB102C"/>
                </a:solidFill>
                <a:latin typeface="Calibri" panose="020F0502020204030204" pitchFamily="34" charset="0"/>
              </a:rPr>
              <a:t>-5</a:t>
            </a:r>
            <a:endParaRPr lang="en-US" sz="1200" dirty="0">
              <a:solidFill>
                <a:srgbClr val="EB102C"/>
              </a:solidFill>
              <a:latin typeface="Calibri" panose="020F0502020204030204" pitchFamily="34" charset="0"/>
            </a:endParaRPr>
          </a:p>
        </p:txBody>
      </p:sp>
      <p:sp>
        <p:nvSpPr>
          <p:cNvPr id="59" name="Text Box 1063"/>
          <p:cNvSpPr txBox="1">
            <a:spLocks noChangeArrowheads="1"/>
          </p:cNvSpPr>
          <p:nvPr/>
        </p:nvSpPr>
        <p:spPr bwMode="auto">
          <a:xfrm>
            <a:off x="6144428" y="2042160"/>
            <a:ext cx="7810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200" dirty="0" smtClean="0">
                <a:solidFill>
                  <a:srgbClr val="EB102C"/>
                </a:solidFill>
                <a:latin typeface="Calibri" panose="020F0502020204030204" pitchFamily="34" charset="0"/>
              </a:rPr>
              <a:t>-6</a:t>
            </a:r>
            <a:endParaRPr lang="en-US" sz="1200" dirty="0">
              <a:solidFill>
                <a:srgbClr val="EB102C"/>
              </a:solidFill>
              <a:latin typeface="Calibri" panose="020F0502020204030204" pitchFamily="34" charset="0"/>
            </a:endParaRPr>
          </a:p>
        </p:txBody>
      </p:sp>
      <p:sp>
        <p:nvSpPr>
          <p:cNvPr id="60" name="Text Box 1063"/>
          <p:cNvSpPr txBox="1">
            <a:spLocks noChangeArrowheads="1"/>
          </p:cNvSpPr>
          <p:nvPr/>
        </p:nvSpPr>
        <p:spPr bwMode="auto">
          <a:xfrm>
            <a:off x="5823711" y="2042160"/>
            <a:ext cx="7810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200" dirty="0" smtClean="0">
                <a:solidFill>
                  <a:srgbClr val="EB102C"/>
                </a:solidFill>
                <a:latin typeface="Calibri" panose="020F0502020204030204" pitchFamily="34" charset="0"/>
              </a:rPr>
              <a:t>-7</a:t>
            </a:r>
            <a:endParaRPr lang="en-US" sz="1200" dirty="0">
              <a:solidFill>
                <a:srgbClr val="EB102C"/>
              </a:solidFill>
              <a:latin typeface="Calibri" panose="020F0502020204030204" pitchFamily="34" charset="0"/>
            </a:endParaRPr>
          </a:p>
        </p:txBody>
      </p:sp>
      <p:sp>
        <p:nvSpPr>
          <p:cNvPr id="61" name="Text Box 1063"/>
          <p:cNvSpPr txBox="1">
            <a:spLocks noChangeArrowheads="1"/>
          </p:cNvSpPr>
          <p:nvPr/>
        </p:nvSpPr>
        <p:spPr bwMode="auto">
          <a:xfrm>
            <a:off x="5502994" y="2042160"/>
            <a:ext cx="7810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200" dirty="0" smtClean="0">
                <a:solidFill>
                  <a:srgbClr val="EB102C"/>
                </a:solidFill>
                <a:latin typeface="Calibri" panose="020F0502020204030204" pitchFamily="34" charset="0"/>
              </a:rPr>
              <a:t>-8</a:t>
            </a:r>
            <a:endParaRPr lang="en-US" sz="1200" dirty="0">
              <a:solidFill>
                <a:srgbClr val="EB102C"/>
              </a:solidFill>
              <a:latin typeface="Calibri" panose="020F0502020204030204" pitchFamily="34" charset="0"/>
            </a:endParaRPr>
          </a:p>
        </p:txBody>
      </p:sp>
      <p:sp>
        <p:nvSpPr>
          <p:cNvPr id="62" name="Text Box 1063"/>
          <p:cNvSpPr txBox="1">
            <a:spLocks noChangeArrowheads="1"/>
          </p:cNvSpPr>
          <p:nvPr/>
        </p:nvSpPr>
        <p:spPr bwMode="auto">
          <a:xfrm>
            <a:off x="5182277" y="2042160"/>
            <a:ext cx="7810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200" dirty="0" smtClean="0">
                <a:solidFill>
                  <a:srgbClr val="EB102C"/>
                </a:solidFill>
                <a:latin typeface="Calibri" panose="020F0502020204030204" pitchFamily="34" charset="0"/>
              </a:rPr>
              <a:t>-9</a:t>
            </a:r>
            <a:endParaRPr lang="en-US" sz="1200" dirty="0">
              <a:solidFill>
                <a:srgbClr val="EB102C"/>
              </a:solidFill>
              <a:latin typeface="Calibri" panose="020F0502020204030204" pitchFamily="34" charset="0"/>
            </a:endParaRPr>
          </a:p>
        </p:txBody>
      </p:sp>
      <p:sp>
        <p:nvSpPr>
          <p:cNvPr id="63" name="Text Box 1063"/>
          <p:cNvSpPr txBox="1">
            <a:spLocks noChangeArrowheads="1"/>
          </p:cNvSpPr>
          <p:nvPr/>
        </p:nvSpPr>
        <p:spPr bwMode="auto">
          <a:xfrm>
            <a:off x="4992624" y="2042160"/>
            <a:ext cx="4572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200" dirty="0" smtClean="0">
                <a:solidFill>
                  <a:srgbClr val="EB102C"/>
                </a:solidFill>
                <a:latin typeface="Calibri" panose="020F0502020204030204" pitchFamily="34" charset="0"/>
              </a:rPr>
              <a:t>-10</a:t>
            </a:r>
            <a:endParaRPr lang="en-US" sz="1200" dirty="0">
              <a:solidFill>
                <a:srgbClr val="EB102C"/>
              </a:solidFill>
              <a:latin typeface="Calibri" panose="020F0502020204030204" pitchFamily="34" charset="0"/>
            </a:endParaRPr>
          </a:p>
        </p:txBody>
      </p:sp>
      <p:sp>
        <p:nvSpPr>
          <p:cNvPr id="64" name="Text Box 1063"/>
          <p:cNvSpPr txBox="1">
            <a:spLocks noChangeArrowheads="1"/>
          </p:cNvSpPr>
          <p:nvPr/>
        </p:nvSpPr>
        <p:spPr bwMode="auto">
          <a:xfrm>
            <a:off x="4672248" y="2042160"/>
            <a:ext cx="4572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200" dirty="0">
                <a:solidFill>
                  <a:srgbClr val="EB102C"/>
                </a:solidFill>
                <a:latin typeface="Calibri" panose="020F0502020204030204" pitchFamily="34" charset="0"/>
              </a:rPr>
              <a:t>-</a:t>
            </a:r>
            <a:r>
              <a:rPr lang="en-US" sz="1200" dirty="0" smtClean="0">
                <a:solidFill>
                  <a:srgbClr val="EB102C"/>
                </a:solidFill>
                <a:latin typeface="Calibri" panose="020F0502020204030204" pitchFamily="34" charset="0"/>
              </a:rPr>
              <a:t>11</a:t>
            </a:r>
            <a:endParaRPr lang="en-US" sz="1200" dirty="0">
              <a:solidFill>
                <a:srgbClr val="EB102C"/>
              </a:solidFill>
              <a:latin typeface="Calibri" panose="020F0502020204030204" pitchFamily="34" charset="0"/>
            </a:endParaRPr>
          </a:p>
        </p:txBody>
      </p:sp>
      <p:sp>
        <p:nvSpPr>
          <p:cNvPr id="65" name="Text Box 1063"/>
          <p:cNvSpPr txBox="1">
            <a:spLocks noChangeArrowheads="1"/>
          </p:cNvSpPr>
          <p:nvPr/>
        </p:nvSpPr>
        <p:spPr bwMode="auto">
          <a:xfrm>
            <a:off x="4351869" y="2042160"/>
            <a:ext cx="4572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200" dirty="0" smtClean="0">
                <a:solidFill>
                  <a:srgbClr val="EB102C"/>
                </a:solidFill>
                <a:latin typeface="Calibri" panose="020F0502020204030204" pitchFamily="34" charset="0"/>
              </a:rPr>
              <a:t>-12</a:t>
            </a:r>
            <a:endParaRPr lang="en-US" sz="1200" dirty="0">
              <a:solidFill>
                <a:srgbClr val="EB102C"/>
              </a:solidFill>
              <a:latin typeface="Calibri" panose="020F0502020204030204" pitchFamily="34" charset="0"/>
            </a:endParaRPr>
          </a:p>
        </p:txBody>
      </p:sp>
      <p:sp>
        <p:nvSpPr>
          <p:cNvPr id="66" name="Text Box 1063"/>
          <p:cNvSpPr txBox="1">
            <a:spLocks noChangeArrowheads="1"/>
          </p:cNvSpPr>
          <p:nvPr/>
        </p:nvSpPr>
        <p:spPr bwMode="auto">
          <a:xfrm>
            <a:off x="4031490" y="2042160"/>
            <a:ext cx="4572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200" dirty="0" smtClean="0">
                <a:solidFill>
                  <a:srgbClr val="EB102C"/>
                </a:solidFill>
                <a:latin typeface="Calibri" panose="020F0502020204030204" pitchFamily="34" charset="0"/>
              </a:rPr>
              <a:t>-13</a:t>
            </a:r>
            <a:endParaRPr lang="en-US" sz="1200" dirty="0">
              <a:solidFill>
                <a:srgbClr val="EB102C"/>
              </a:solidFill>
              <a:latin typeface="Calibri" panose="020F0502020204030204" pitchFamily="34" charset="0"/>
            </a:endParaRPr>
          </a:p>
        </p:txBody>
      </p:sp>
      <p:sp>
        <p:nvSpPr>
          <p:cNvPr id="67" name="Text Box 1063"/>
          <p:cNvSpPr txBox="1">
            <a:spLocks noChangeArrowheads="1"/>
          </p:cNvSpPr>
          <p:nvPr/>
        </p:nvSpPr>
        <p:spPr bwMode="auto">
          <a:xfrm>
            <a:off x="3711111" y="2042160"/>
            <a:ext cx="4572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200" dirty="0" smtClean="0">
                <a:solidFill>
                  <a:srgbClr val="EB102C"/>
                </a:solidFill>
                <a:latin typeface="Calibri" panose="020F0502020204030204" pitchFamily="34" charset="0"/>
              </a:rPr>
              <a:t>-14</a:t>
            </a:r>
            <a:endParaRPr lang="en-US" sz="1200" dirty="0">
              <a:solidFill>
                <a:srgbClr val="EB102C"/>
              </a:solidFill>
              <a:latin typeface="Calibri" panose="020F0502020204030204" pitchFamily="34" charset="0"/>
            </a:endParaRPr>
          </a:p>
        </p:txBody>
      </p:sp>
      <p:sp>
        <p:nvSpPr>
          <p:cNvPr id="68" name="Text Box 1063"/>
          <p:cNvSpPr txBox="1">
            <a:spLocks noChangeArrowheads="1"/>
          </p:cNvSpPr>
          <p:nvPr/>
        </p:nvSpPr>
        <p:spPr bwMode="auto">
          <a:xfrm>
            <a:off x="3390732" y="2042160"/>
            <a:ext cx="4572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200" dirty="0" smtClean="0">
                <a:solidFill>
                  <a:srgbClr val="EB102C"/>
                </a:solidFill>
                <a:latin typeface="Calibri" panose="020F0502020204030204" pitchFamily="34" charset="0"/>
              </a:rPr>
              <a:t>-15</a:t>
            </a:r>
            <a:endParaRPr lang="en-US" sz="1200" dirty="0">
              <a:solidFill>
                <a:srgbClr val="EB102C"/>
              </a:solidFill>
              <a:latin typeface="Calibri" panose="020F0502020204030204" pitchFamily="34" charset="0"/>
            </a:endParaRPr>
          </a:p>
        </p:txBody>
      </p:sp>
      <p:sp>
        <p:nvSpPr>
          <p:cNvPr id="69" name="Text Box 1063"/>
          <p:cNvSpPr txBox="1">
            <a:spLocks noChangeArrowheads="1"/>
          </p:cNvSpPr>
          <p:nvPr/>
        </p:nvSpPr>
        <p:spPr bwMode="auto">
          <a:xfrm>
            <a:off x="3070353" y="2042160"/>
            <a:ext cx="4572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200" dirty="0" smtClean="0">
                <a:solidFill>
                  <a:srgbClr val="EB102C"/>
                </a:solidFill>
                <a:latin typeface="Calibri" panose="020F0502020204030204" pitchFamily="34" charset="0"/>
              </a:rPr>
              <a:t>-16</a:t>
            </a:r>
            <a:endParaRPr lang="en-US" sz="1200" dirty="0">
              <a:solidFill>
                <a:srgbClr val="EB102C"/>
              </a:solidFill>
              <a:latin typeface="Calibri" panose="020F0502020204030204" pitchFamily="34" charset="0"/>
            </a:endParaRPr>
          </a:p>
        </p:txBody>
      </p:sp>
      <p:sp>
        <p:nvSpPr>
          <p:cNvPr id="70" name="Text Box 1063"/>
          <p:cNvSpPr txBox="1">
            <a:spLocks noChangeArrowheads="1"/>
          </p:cNvSpPr>
          <p:nvPr/>
        </p:nvSpPr>
        <p:spPr bwMode="auto">
          <a:xfrm>
            <a:off x="2749974" y="2042160"/>
            <a:ext cx="4572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200" dirty="0" smtClean="0">
                <a:solidFill>
                  <a:srgbClr val="EB102C"/>
                </a:solidFill>
                <a:latin typeface="Calibri" panose="020F0502020204030204" pitchFamily="34" charset="0"/>
              </a:rPr>
              <a:t>-17</a:t>
            </a:r>
            <a:endParaRPr lang="en-US" sz="1200" dirty="0">
              <a:solidFill>
                <a:srgbClr val="EB102C"/>
              </a:solidFill>
              <a:latin typeface="Calibri" panose="020F0502020204030204" pitchFamily="34" charset="0"/>
            </a:endParaRPr>
          </a:p>
        </p:txBody>
      </p:sp>
      <p:sp>
        <p:nvSpPr>
          <p:cNvPr id="71" name="Text Box 1063"/>
          <p:cNvSpPr txBox="1">
            <a:spLocks noChangeArrowheads="1"/>
          </p:cNvSpPr>
          <p:nvPr/>
        </p:nvSpPr>
        <p:spPr bwMode="auto">
          <a:xfrm>
            <a:off x="2429595" y="2042160"/>
            <a:ext cx="4572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200" dirty="0" smtClean="0">
                <a:solidFill>
                  <a:srgbClr val="EB102C"/>
                </a:solidFill>
                <a:latin typeface="Calibri" panose="020F0502020204030204" pitchFamily="34" charset="0"/>
              </a:rPr>
              <a:t>-18</a:t>
            </a:r>
            <a:endParaRPr lang="en-US" sz="1200" dirty="0">
              <a:solidFill>
                <a:srgbClr val="EB102C"/>
              </a:solidFill>
              <a:latin typeface="Calibri" panose="020F0502020204030204" pitchFamily="34" charset="0"/>
            </a:endParaRPr>
          </a:p>
        </p:txBody>
      </p:sp>
      <p:sp>
        <p:nvSpPr>
          <p:cNvPr id="72" name="Text Box 1063"/>
          <p:cNvSpPr txBox="1">
            <a:spLocks noChangeArrowheads="1"/>
          </p:cNvSpPr>
          <p:nvPr/>
        </p:nvSpPr>
        <p:spPr bwMode="auto">
          <a:xfrm>
            <a:off x="2109216" y="2042160"/>
            <a:ext cx="4572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200" dirty="0" smtClean="0">
                <a:solidFill>
                  <a:srgbClr val="EB102C"/>
                </a:solidFill>
                <a:latin typeface="Calibri" panose="020F0502020204030204" pitchFamily="34" charset="0"/>
              </a:rPr>
              <a:t>-19</a:t>
            </a:r>
            <a:endParaRPr lang="en-US" sz="1200" dirty="0">
              <a:solidFill>
                <a:srgbClr val="EB102C"/>
              </a:solidFill>
              <a:latin typeface="Calibri" panose="020F0502020204030204" pitchFamily="34" charset="0"/>
            </a:endParaRPr>
          </a:p>
        </p:txBody>
      </p:sp>
    </p:spTree>
    <p:extLst>
      <p:ext uri="{BB962C8B-B14F-4D97-AF65-F5344CB8AC3E}">
        <p14:creationId xmlns:p14="http://schemas.microsoft.com/office/powerpoint/2010/main" val="358217532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685800" y="5930901"/>
            <a:ext cx="7112001" cy="838200"/>
          </a:xfrm>
          <a:prstGeom prst="roundRect">
            <a:avLst/>
          </a:prstGeom>
          <a:solidFill>
            <a:srgbClr val="CCFFCC"/>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ea typeface="ＭＳ Ｐゴシック" pitchFamily="1" charset="-128"/>
            </a:endParaRPr>
          </a:p>
        </p:txBody>
      </p:sp>
      <p:sp>
        <p:nvSpPr>
          <p:cNvPr id="35842" name="Rectangle 3"/>
          <p:cNvSpPr>
            <a:spLocks noChangeArrowheads="1"/>
          </p:cNvSpPr>
          <p:nvPr/>
        </p:nvSpPr>
        <p:spPr bwMode="auto">
          <a:xfrm>
            <a:off x="1835150" y="2989263"/>
            <a:ext cx="277495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4200" b="1" dirty="0">
                <a:solidFill>
                  <a:srgbClr val="000000"/>
                </a:solidFill>
                <a:latin typeface="Courier New" pitchFamily="49" charset="0"/>
              </a:rPr>
              <a:t>s[0:8:2]</a:t>
            </a:r>
          </a:p>
        </p:txBody>
      </p:sp>
      <p:sp>
        <p:nvSpPr>
          <p:cNvPr id="35843" name="Text Box 7"/>
          <p:cNvSpPr txBox="1">
            <a:spLocks noChangeArrowheads="1"/>
          </p:cNvSpPr>
          <p:nvPr/>
        </p:nvSpPr>
        <p:spPr bwMode="auto">
          <a:xfrm>
            <a:off x="2438400" y="436563"/>
            <a:ext cx="2667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3200" b="1" dirty="0">
                <a:solidFill>
                  <a:srgbClr val="000000"/>
                </a:solidFill>
                <a:latin typeface="Courier New" pitchFamily="49" charset="0"/>
              </a:rPr>
              <a:t>s</a:t>
            </a:r>
            <a:r>
              <a:rPr lang="en-US" sz="3200" b="1" dirty="0" smtClean="0">
                <a:solidFill>
                  <a:srgbClr val="000000"/>
                </a:solidFill>
                <a:latin typeface="Courier New" pitchFamily="49" charset="0"/>
              </a:rPr>
              <a:t>[  </a:t>
            </a:r>
            <a:r>
              <a:rPr lang="en-US" sz="3200" b="1" dirty="0">
                <a:solidFill>
                  <a:srgbClr val="000000"/>
                </a:solidFill>
                <a:latin typeface="Courier New" pitchFamily="49" charset="0"/>
              </a:rPr>
              <a:t>: </a:t>
            </a:r>
            <a:r>
              <a:rPr lang="en-US" sz="3200" b="1" dirty="0" smtClean="0">
                <a:solidFill>
                  <a:srgbClr val="000000"/>
                </a:solidFill>
                <a:latin typeface="Courier New" pitchFamily="49" charset="0"/>
              </a:rPr>
              <a:t> : </a:t>
            </a:r>
            <a:r>
              <a:rPr lang="en-US" sz="3200" b="1" dirty="0">
                <a:solidFill>
                  <a:srgbClr val="000000"/>
                </a:solidFill>
                <a:latin typeface="Courier New" pitchFamily="49" charset="0"/>
              </a:rPr>
              <a:t>]</a:t>
            </a:r>
          </a:p>
        </p:txBody>
      </p:sp>
      <p:sp>
        <p:nvSpPr>
          <p:cNvPr id="35844" name="Text Box 9"/>
          <p:cNvSpPr txBox="1">
            <a:spLocks noChangeArrowheads="1"/>
          </p:cNvSpPr>
          <p:nvPr/>
        </p:nvSpPr>
        <p:spPr bwMode="auto">
          <a:xfrm>
            <a:off x="228600" y="1801813"/>
            <a:ext cx="87630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b="1">
                <a:solidFill>
                  <a:srgbClr val="000000"/>
                </a:solidFill>
                <a:latin typeface="Courier New" pitchFamily="49" charset="0"/>
              </a:rPr>
              <a:t>s = 'harvey mudd college'</a:t>
            </a:r>
          </a:p>
        </p:txBody>
      </p:sp>
      <p:sp>
        <p:nvSpPr>
          <p:cNvPr id="35845" name="Text Box 10"/>
          <p:cNvSpPr txBox="1">
            <a:spLocks noChangeArrowheads="1"/>
          </p:cNvSpPr>
          <p:nvPr/>
        </p:nvSpPr>
        <p:spPr bwMode="auto">
          <a:xfrm>
            <a:off x="2117725" y="24066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000000"/>
                </a:solidFill>
                <a:latin typeface="Courier New" pitchFamily="49" charset="0"/>
              </a:rPr>
              <a:t>0</a:t>
            </a:r>
          </a:p>
        </p:txBody>
      </p:sp>
      <p:sp>
        <p:nvSpPr>
          <p:cNvPr id="35846" name="Text Box 11"/>
          <p:cNvSpPr txBox="1">
            <a:spLocks noChangeArrowheads="1"/>
          </p:cNvSpPr>
          <p:nvPr/>
        </p:nvSpPr>
        <p:spPr bwMode="auto">
          <a:xfrm>
            <a:off x="2439988" y="24066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000000"/>
                </a:solidFill>
                <a:latin typeface="Courier New" pitchFamily="49" charset="0"/>
              </a:rPr>
              <a:t>1</a:t>
            </a:r>
          </a:p>
        </p:txBody>
      </p:sp>
      <p:sp>
        <p:nvSpPr>
          <p:cNvPr id="35847" name="Text Box 12"/>
          <p:cNvSpPr txBox="1">
            <a:spLocks noChangeArrowheads="1"/>
          </p:cNvSpPr>
          <p:nvPr/>
        </p:nvSpPr>
        <p:spPr bwMode="auto">
          <a:xfrm>
            <a:off x="2762250" y="24066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000000"/>
                </a:solidFill>
                <a:latin typeface="Courier New" pitchFamily="49" charset="0"/>
              </a:rPr>
              <a:t>2</a:t>
            </a:r>
          </a:p>
        </p:txBody>
      </p:sp>
      <p:sp>
        <p:nvSpPr>
          <p:cNvPr id="35848" name="Text Box 13"/>
          <p:cNvSpPr txBox="1">
            <a:spLocks noChangeArrowheads="1"/>
          </p:cNvSpPr>
          <p:nvPr/>
        </p:nvSpPr>
        <p:spPr bwMode="auto">
          <a:xfrm>
            <a:off x="3082925" y="24066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000000"/>
                </a:solidFill>
                <a:latin typeface="Courier New" pitchFamily="49" charset="0"/>
              </a:rPr>
              <a:t>3</a:t>
            </a:r>
          </a:p>
        </p:txBody>
      </p:sp>
      <p:sp>
        <p:nvSpPr>
          <p:cNvPr id="35849" name="Text Box 14"/>
          <p:cNvSpPr txBox="1">
            <a:spLocks noChangeArrowheads="1"/>
          </p:cNvSpPr>
          <p:nvPr/>
        </p:nvSpPr>
        <p:spPr bwMode="auto">
          <a:xfrm>
            <a:off x="3405188" y="24066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000000"/>
                </a:solidFill>
                <a:latin typeface="Courier New" pitchFamily="49" charset="0"/>
              </a:rPr>
              <a:t>4</a:t>
            </a:r>
          </a:p>
        </p:txBody>
      </p:sp>
      <p:sp>
        <p:nvSpPr>
          <p:cNvPr id="35850" name="Text Box 15"/>
          <p:cNvSpPr txBox="1">
            <a:spLocks noChangeArrowheads="1"/>
          </p:cNvSpPr>
          <p:nvPr/>
        </p:nvSpPr>
        <p:spPr bwMode="auto">
          <a:xfrm>
            <a:off x="3727450" y="24066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000000"/>
                </a:solidFill>
                <a:latin typeface="Courier New" pitchFamily="49" charset="0"/>
              </a:rPr>
              <a:t>5</a:t>
            </a:r>
          </a:p>
        </p:txBody>
      </p:sp>
      <p:sp>
        <p:nvSpPr>
          <p:cNvPr id="35851" name="Text Box 16"/>
          <p:cNvSpPr txBox="1">
            <a:spLocks noChangeArrowheads="1"/>
          </p:cNvSpPr>
          <p:nvPr/>
        </p:nvSpPr>
        <p:spPr bwMode="auto">
          <a:xfrm>
            <a:off x="4048125" y="24066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000000"/>
                </a:solidFill>
                <a:latin typeface="Courier New" pitchFamily="49" charset="0"/>
              </a:rPr>
              <a:t>6</a:t>
            </a:r>
          </a:p>
        </p:txBody>
      </p:sp>
      <p:sp>
        <p:nvSpPr>
          <p:cNvPr id="35852" name="Text Box 17"/>
          <p:cNvSpPr txBox="1">
            <a:spLocks noChangeArrowheads="1"/>
          </p:cNvSpPr>
          <p:nvPr/>
        </p:nvSpPr>
        <p:spPr bwMode="auto">
          <a:xfrm>
            <a:off x="4370388" y="24066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000000"/>
                </a:solidFill>
                <a:latin typeface="Courier New" pitchFamily="49" charset="0"/>
              </a:rPr>
              <a:t>7</a:t>
            </a:r>
          </a:p>
        </p:txBody>
      </p:sp>
      <p:sp>
        <p:nvSpPr>
          <p:cNvPr id="35853" name="Text Box 18"/>
          <p:cNvSpPr txBox="1">
            <a:spLocks noChangeArrowheads="1"/>
          </p:cNvSpPr>
          <p:nvPr/>
        </p:nvSpPr>
        <p:spPr bwMode="auto">
          <a:xfrm>
            <a:off x="4692650" y="24066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000000"/>
                </a:solidFill>
                <a:latin typeface="Courier New" pitchFamily="49" charset="0"/>
              </a:rPr>
              <a:t>8</a:t>
            </a:r>
          </a:p>
        </p:txBody>
      </p:sp>
      <p:sp>
        <p:nvSpPr>
          <p:cNvPr id="35854" name="Text Box 19"/>
          <p:cNvSpPr txBox="1">
            <a:spLocks noChangeArrowheads="1"/>
          </p:cNvSpPr>
          <p:nvPr/>
        </p:nvSpPr>
        <p:spPr bwMode="auto">
          <a:xfrm>
            <a:off x="5013325" y="24066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000000"/>
                </a:solidFill>
                <a:latin typeface="Courier New" pitchFamily="49" charset="0"/>
              </a:rPr>
              <a:t>9</a:t>
            </a:r>
          </a:p>
        </p:txBody>
      </p:sp>
      <p:sp>
        <p:nvSpPr>
          <p:cNvPr id="35855" name="Text Box 20"/>
          <p:cNvSpPr txBox="1">
            <a:spLocks noChangeArrowheads="1"/>
          </p:cNvSpPr>
          <p:nvPr/>
        </p:nvSpPr>
        <p:spPr bwMode="auto">
          <a:xfrm>
            <a:off x="5335588" y="245268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000000"/>
                </a:solidFill>
                <a:latin typeface="Courier New" pitchFamily="49" charset="0"/>
              </a:rPr>
              <a:t>10</a:t>
            </a:r>
          </a:p>
        </p:txBody>
      </p:sp>
      <p:sp>
        <p:nvSpPr>
          <p:cNvPr id="35856" name="Text Box 21"/>
          <p:cNvSpPr txBox="1">
            <a:spLocks noChangeArrowheads="1"/>
          </p:cNvSpPr>
          <p:nvPr/>
        </p:nvSpPr>
        <p:spPr bwMode="auto">
          <a:xfrm>
            <a:off x="5657850" y="245268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000000"/>
                </a:solidFill>
                <a:latin typeface="Courier New" pitchFamily="49" charset="0"/>
              </a:rPr>
              <a:t>11</a:t>
            </a:r>
          </a:p>
        </p:txBody>
      </p:sp>
      <p:sp>
        <p:nvSpPr>
          <p:cNvPr id="35857" name="Text Box 22"/>
          <p:cNvSpPr txBox="1">
            <a:spLocks noChangeArrowheads="1"/>
          </p:cNvSpPr>
          <p:nvPr/>
        </p:nvSpPr>
        <p:spPr bwMode="auto">
          <a:xfrm>
            <a:off x="5978525" y="245268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000000"/>
                </a:solidFill>
                <a:latin typeface="Courier New" pitchFamily="49" charset="0"/>
              </a:rPr>
              <a:t>12</a:t>
            </a:r>
          </a:p>
        </p:txBody>
      </p:sp>
      <p:sp>
        <p:nvSpPr>
          <p:cNvPr id="35858" name="Text Box 23"/>
          <p:cNvSpPr txBox="1">
            <a:spLocks noChangeArrowheads="1"/>
          </p:cNvSpPr>
          <p:nvPr/>
        </p:nvSpPr>
        <p:spPr bwMode="auto">
          <a:xfrm>
            <a:off x="6300788" y="245268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000000"/>
                </a:solidFill>
                <a:latin typeface="Courier New" pitchFamily="49" charset="0"/>
              </a:rPr>
              <a:t>13</a:t>
            </a:r>
          </a:p>
        </p:txBody>
      </p:sp>
      <p:sp>
        <p:nvSpPr>
          <p:cNvPr id="35859" name="Text Box 24"/>
          <p:cNvSpPr txBox="1">
            <a:spLocks noChangeArrowheads="1"/>
          </p:cNvSpPr>
          <p:nvPr/>
        </p:nvSpPr>
        <p:spPr bwMode="auto">
          <a:xfrm>
            <a:off x="6623050" y="245268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000000"/>
                </a:solidFill>
                <a:latin typeface="Courier New" pitchFamily="49" charset="0"/>
              </a:rPr>
              <a:t>14</a:t>
            </a:r>
          </a:p>
        </p:txBody>
      </p:sp>
      <p:sp>
        <p:nvSpPr>
          <p:cNvPr id="35860" name="Text Box 25"/>
          <p:cNvSpPr txBox="1">
            <a:spLocks noChangeArrowheads="1"/>
          </p:cNvSpPr>
          <p:nvPr/>
        </p:nvSpPr>
        <p:spPr bwMode="auto">
          <a:xfrm>
            <a:off x="6943725" y="245268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000000"/>
                </a:solidFill>
                <a:latin typeface="Courier New" pitchFamily="49" charset="0"/>
              </a:rPr>
              <a:t>15</a:t>
            </a:r>
          </a:p>
        </p:txBody>
      </p:sp>
      <p:sp>
        <p:nvSpPr>
          <p:cNvPr id="35861" name="Text Box 26"/>
          <p:cNvSpPr txBox="1">
            <a:spLocks noChangeArrowheads="1"/>
          </p:cNvSpPr>
          <p:nvPr/>
        </p:nvSpPr>
        <p:spPr bwMode="auto">
          <a:xfrm>
            <a:off x="7265988" y="245268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000000"/>
                </a:solidFill>
                <a:latin typeface="Courier New" pitchFamily="49" charset="0"/>
              </a:rPr>
              <a:t>16</a:t>
            </a:r>
          </a:p>
        </p:txBody>
      </p:sp>
      <p:sp>
        <p:nvSpPr>
          <p:cNvPr id="35862" name="Text Box 27"/>
          <p:cNvSpPr txBox="1">
            <a:spLocks noChangeArrowheads="1"/>
          </p:cNvSpPr>
          <p:nvPr/>
        </p:nvSpPr>
        <p:spPr bwMode="auto">
          <a:xfrm>
            <a:off x="7588250" y="245268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000000"/>
                </a:solidFill>
                <a:latin typeface="Courier New" pitchFamily="49" charset="0"/>
              </a:rPr>
              <a:t>17</a:t>
            </a:r>
          </a:p>
        </p:txBody>
      </p:sp>
      <p:sp>
        <p:nvSpPr>
          <p:cNvPr id="35863" name="Text Box 28"/>
          <p:cNvSpPr txBox="1">
            <a:spLocks noChangeArrowheads="1"/>
          </p:cNvSpPr>
          <p:nvPr/>
        </p:nvSpPr>
        <p:spPr bwMode="auto">
          <a:xfrm>
            <a:off x="7908925" y="245268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000000"/>
                </a:solidFill>
                <a:latin typeface="Courier New" pitchFamily="49" charset="0"/>
              </a:rPr>
              <a:t>18</a:t>
            </a:r>
          </a:p>
        </p:txBody>
      </p:sp>
      <p:sp>
        <p:nvSpPr>
          <p:cNvPr id="35864" name="Text Box 35"/>
          <p:cNvSpPr txBox="1">
            <a:spLocks noChangeArrowheads="1"/>
          </p:cNvSpPr>
          <p:nvPr/>
        </p:nvSpPr>
        <p:spPr bwMode="auto">
          <a:xfrm>
            <a:off x="5391150" y="420688"/>
            <a:ext cx="19700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dirty="0">
                <a:solidFill>
                  <a:srgbClr val="CC3300"/>
                </a:solidFill>
                <a:latin typeface="Calibri" pitchFamily="34" charset="0"/>
              </a:rPr>
              <a:t>the third index is the </a:t>
            </a:r>
            <a:r>
              <a:rPr lang="en-US" sz="1800" b="1" dirty="0">
                <a:solidFill>
                  <a:srgbClr val="CC3300"/>
                </a:solidFill>
                <a:latin typeface="Calibri" pitchFamily="34" charset="0"/>
              </a:rPr>
              <a:t>stride length</a:t>
            </a:r>
          </a:p>
        </p:txBody>
      </p:sp>
      <p:sp>
        <p:nvSpPr>
          <p:cNvPr id="35865" name="Text Box 36"/>
          <p:cNvSpPr txBox="1">
            <a:spLocks noChangeArrowheads="1"/>
          </p:cNvSpPr>
          <p:nvPr/>
        </p:nvSpPr>
        <p:spPr bwMode="auto">
          <a:xfrm>
            <a:off x="7515225" y="541338"/>
            <a:ext cx="1338263" cy="368300"/>
          </a:xfrm>
          <a:prstGeom prst="rect">
            <a:avLst/>
          </a:prstGeom>
          <a:solidFill>
            <a:srgbClr val="FFCC99"/>
          </a:solidFill>
          <a:ln>
            <a:noFill/>
          </a:ln>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dirty="0">
                <a:solidFill>
                  <a:srgbClr val="000000"/>
                </a:solidFill>
                <a:latin typeface="Calibri" pitchFamily="34" charset="0"/>
              </a:rPr>
              <a:t>default is +1</a:t>
            </a:r>
          </a:p>
        </p:txBody>
      </p:sp>
      <p:sp>
        <p:nvSpPr>
          <p:cNvPr id="35866" name="Rectangle 44"/>
          <p:cNvSpPr>
            <a:spLocks noChangeArrowheads="1"/>
          </p:cNvSpPr>
          <p:nvPr/>
        </p:nvSpPr>
        <p:spPr bwMode="auto">
          <a:xfrm>
            <a:off x="5422900" y="5203825"/>
            <a:ext cx="18034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solidFill>
                  <a:srgbClr val="000000"/>
                </a:solidFill>
                <a:latin typeface="Courier New" pitchFamily="49" charset="0"/>
              </a:rPr>
              <a:t>'doe'</a:t>
            </a:r>
          </a:p>
        </p:txBody>
      </p:sp>
      <p:pic>
        <p:nvPicPr>
          <p:cNvPr id="35867" name="Picture 4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600" y="5435600"/>
            <a:ext cx="762000" cy="111760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pic>
      <p:sp>
        <p:nvSpPr>
          <p:cNvPr id="35868" name="Text Box 46"/>
          <p:cNvSpPr txBox="1">
            <a:spLocks noChangeArrowheads="1"/>
          </p:cNvSpPr>
          <p:nvPr/>
        </p:nvSpPr>
        <p:spPr bwMode="auto">
          <a:xfrm>
            <a:off x="8015288" y="6567488"/>
            <a:ext cx="1219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a:solidFill>
                  <a:srgbClr val="008000"/>
                </a:solidFill>
                <a:latin typeface="Comic Sans MS" pitchFamily="66" charset="0"/>
              </a:rPr>
              <a:t>I love this one.</a:t>
            </a:r>
          </a:p>
        </p:txBody>
      </p:sp>
      <p:sp>
        <p:nvSpPr>
          <p:cNvPr id="35869" name="Rectangle 50"/>
          <p:cNvSpPr>
            <a:spLocks noChangeArrowheads="1"/>
          </p:cNvSpPr>
          <p:nvPr/>
        </p:nvSpPr>
        <p:spPr bwMode="auto">
          <a:xfrm>
            <a:off x="2159000" y="5984875"/>
            <a:ext cx="24511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dirty="0">
                <a:solidFill>
                  <a:srgbClr val="000000"/>
                </a:solidFill>
                <a:latin typeface="Courier New" pitchFamily="49" charset="0"/>
              </a:rPr>
              <a:t>s[1::6]</a:t>
            </a:r>
          </a:p>
        </p:txBody>
      </p:sp>
      <p:sp>
        <p:nvSpPr>
          <p:cNvPr id="35870" name="Rectangle 3"/>
          <p:cNvSpPr>
            <a:spLocks noChangeArrowheads="1"/>
          </p:cNvSpPr>
          <p:nvPr/>
        </p:nvSpPr>
        <p:spPr bwMode="auto">
          <a:xfrm>
            <a:off x="863600" y="3733800"/>
            <a:ext cx="37465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4200" b="1" dirty="0">
                <a:solidFill>
                  <a:srgbClr val="000000"/>
                </a:solidFill>
                <a:latin typeface="Courier New" pitchFamily="49" charset="0"/>
              </a:rPr>
              <a:t>s[17:12:-1]</a:t>
            </a:r>
          </a:p>
        </p:txBody>
      </p:sp>
      <p:sp>
        <p:nvSpPr>
          <p:cNvPr id="35871" name="Text Box 46"/>
          <p:cNvSpPr txBox="1">
            <a:spLocks noChangeArrowheads="1"/>
          </p:cNvSpPr>
          <p:nvPr/>
        </p:nvSpPr>
        <p:spPr bwMode="auto">
          <a:xfrm>
            <a:off x="8153400" y="5029200"/>
            <a:ext cx="914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a:solidFill>
                  <a:srgbClr val="008000"/>
                </a:solidFill>
                <a:latin typeface="Comic Sans MS" pitchFamily="66" charset="0"/>
              </a:rPr>
              <a:t>G. Garcia Marquez</a:t>
            </a:r>
          </a:p>
        </p:txBody>
      </p:sp>
      <p:cxnSp>
        <p:nvCxnSpPr>
          <p:cNvPr id="35872" name="Straight Arrow Connector 38"/>
          <p:cNvCxnSpPr>
            <a:cxnSpLocks noChangeShapeType="1"/>
          </p:cNvCxnSpPr>
          <p:nvPr/>
        </p:nvCxnSpPr>
        <p:spPr bwMode="auto">
          <a:xfrm flipH="1">
            <a:off x="4562475" y="742950"/>
            <a:ext cx="642938" cy="0"/>
          </a:xfrm>
          <a:prstGeom prst="straightConnector1">
            <a:avLst/>
          </a:prstGeom>
          <a:noFill/>
          <a:ln w="28575" algn="ctr">
            <a:solidFill>
              <a:srgbClr val="C00000"/>
            </a:solidFill>
            <a:round/>
            <a:headEnd/>
            <a:tailEnd type="arrow" w="med" len="med"/>
          </a:ln>
          <a:extLst>
            <a:ext uri="{909E8E84-426E-40DD-AFC4-6F175D3DCCD1}">
              <a14:hiddenFill xmlns:a14="http://schemas.microsoft.com/office/drawing/2010/main">
                <a:noFill/>
              </a14:hiddenFill>
            </a:ext>
          </a:extLst>
        </p:spPr>
      </p:cxnSp>
      <p:sp>
        <p:nvSpPr>
          <p:cNvPr id="35873" name="Text Box 1053"/>
          <p:cNvSpPr txBox="1">
            <a:spLocks noChangeArrowheads="1"/>
          </p:cNvSpPr>
          <p:nvPr/>
        </p:nvSpPr>
        <p:spPr bwMode="auto">
          <a:xfrm>
            <a:off x="381000" y="228600"/>
            <a:ext cx="22098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4000" b="1" dirty="0">
                <a:solidFill>
                  <a:srgbClr val="000000"/>
                </a:solidFill>
                <a:latin typeface="Cambria" pitchFamily="18" charset="0"/>
              </a:rPr>
              <a:t>Skip-Slicing</a:t>
            </a:r>
          </a:p>
        </p:txBody>
      </p:sp>
      <p:sp>
        <p:nvSpPr>
          <p:cNvPr id="35874" name="Rectangle 4"/>
          <p:cNvSpPr>
            <a:spLocks noChangeArrowheads="1"/>
          </p:cNvSpPr>
          <p:nvPr/>
        </p:nvSpPr>
        <p:spPr bwMode="auto">
          <a:xfrm>
            <a:off x="5340350" y="2971800"/>
            <a:ext cx="21272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solidFill>
                  <a:srgbClr val="000000"/>
                </a:solidFill>
                <a:latin typeface="Courier New" pitchFamily="49" charset="0"/>
              </a:rPr>
              <a:t>'hre '</a:t>
            </a:r>
          </a:p>
        </p:txBody>
      </p:sp>
      <p:sp>
        <p:nvSpPr>
          <p:cNvPr id="35875" name="Rectangle 43"/>
          <p:cNvSpPr>
            <a:spLocks noChangeArrowheads="1"/>
          </p:cNvSpPr>
          <p:nvPr/>
        </p:nvSpPr>
        <p:spPr bwMode="auto">
          <a:xfrm>
            <a:off x="4797425" y="3116263"/>
            <a:ext cx="4032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mbria" pitchFamily="18" charset="0"/>
              </a:rPr>
              <a:t>is</a:t>
            </a:r>
            <a:endParaRPr lang="en-US">
              <a:solidFill>
                <a:srgbClr val="000000"/>
              </a:solidFill>
            </a:endParaRPr>
          </a:p>
        </p:txBody>
      </p:sp>
      <p:sp>
        <p:nvSpPr>
          <p:cNvPr id="35876" name="Rectangle 44"/>
          <p:cNvSpPr>
            <a:spLocks noChangeArrowheads="1"/>
          </p:cNvSpPr>
          <p:nvPr/>
        </p:nvSpPr>
        <p:spPr bwMode="auto">
          <a:xfrm>
            <a:off x="4797425" y="3886200"/>
            <a:ext cx="4032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mbria" pitchFamily="18" charset="0"/>
              </a:rPr>
              <a:t>is</a:t>
            </a:r>
            <a:endParaRPr lang="en-US">
              <a:solidFill>
                <a:srgbClr val="000000"/>
              </a:solidFill>
            </a:endParaRPr>
          </a:p>
        </p:txBody>
      </p:sp>
      <p:sp>
        <p:nvSpPr>
          <p:cNvPr id="35877" name="Rectangle 45"/>
          <p:cNvSpPr>
            <a:spLocks noChangeArrowheads="1"/>
          </p:cNvSpPr>
          <p:nvPr/>
        </p:nvSpPr>
        <p:spPr bwMode="auto">
          <a:xfrm>
            <a:off x="4797425" y="5303838"/>
            <a:ext cx="4032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solidFill>
                  <a:srgbClr val="000000"/>
                </a:solidFill>
                <a:latin typeface="Cambria" pitchFamily="18" charset="0"/>
              </a:rPr>
              <a:t>is</a:t>
            </a:r>
            <a:endParaRPr lang="en-US" dirty="0">
              <a:solidFill>
                <a:srgbClr val="000000"/>
              </a:solidFill>
            </a:endParaRPr>
          </a:p>
        </p:txBody>
      </p:sp>
      <p:sp>
        <p:nvSpPr>
          <p:cNvPr id="35878" name="Rectangle 46"/>
          <p:cNvSpPr>
            <a:spLocks noChangeArrowheads="1"/>
          </p:cNvSpPr>
          <p:nvPr/>
        </p:nvSpPr>
        <p:spPr bwMode="auto">
          <a:xfrm>
            <a:off x="4797425" y="6113462"/>
            <a:ext cx="403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solidFill>
                  <a:srgbClr val="000000"/>
                </a:solidFill>
                <a:latin typeface="Cambria" pitchFamily="18" charset="0"/>
              </a:rPr>
              <a:t>is</a:t>
            </a:r>
            <a:endParaRPr lang="en-US" dirty="0">
              <a:solidFill>
                <a:srgbClr val="000000"/>
              </a:solidFill>
            </a:endParaRPr>
          </a:p>
        </p:txBody>
      </p:sp>
      <p:sp>
        <p:nvSpPr>
          <p:cNvPr id="40" name="Text Box 36"/>
          <p:cNvSpPr txBox="1">
            <a:spLocks noChangeArrowheads="1"/>
          </p:cNvSpPr>
          <p:nvPr/>
        </p:nvSpPr>
        <p:spPr bwMode="auto">
          <a:xfrm rot="20647698">
            <a:off x="2776575" y="595472"/>
            <a:ext cx="9024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200" b="1" dirty="0" smtClean="0">
                <a:solidFill>
                  <a:srgbClr val="CC3300"/>
                </a:solidFill>
                <a:latin typeface="Calibri" pitchFamily="34" charset="0"/>
              </a:rPr>
              <a:t>start</a:t>
            </a:r>
            <a:endParaRPr lang="en-US" sz="1200" b="1" dirty="0">
              <a:solidFill>
                <a:srgbClr val="CC3300"/>
              </a:solidFill>
              <a:latin typeface="Calibri" pitchFamily="34" charset="0"/>
            </a:endParaRPr>
          </a:p>
        </p:txBody>
      </p:sp>
      <p:sp>
        <p:nvSpPr>
          <p:cNvPr id="41" name="Text Box 36"/>
          <p:cNvSpPr txBox="1">
            <a:spLocks noChangeArrowheads="1"/>
          </p:cNvSpPr>
          <p:nvPr/>
        </p:nvSpPr>
        <p:spPr bwMode="auto">
          <a:xfrm rot="20921848">
            <a:off x="3530600" y="595472"/>
            <a:ext cx="9024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200" b="1" dirty="0" smtClean="0">
                <a:solidFill>
                  <a:srgbClr val="CC3300"/>
                </a:solidFill>
                <a:latin typeface="Calibri" pitchFamily="34" charset="0"/>
              </a:rPr>
              <a:t>end+1</a:t>
            </a:r>
            <a:endParaRPr lang="en-US" sz="1200" b="1" dirty="0">
              <a:solidFill>
                <a:srgbClr val="CC3300"/>
              </a:solidFill>
              <a:latin typeface="Calibri" pitchFamily="34" charset="0"/>
            </a:endParaRPr>
          </a:p>
        </p:txBody>
      </p:sp>
      <p:sp>
        <p:nvSpPr>
          <p:cNvPr id="43" name="Rectangle 3"/>
          <p:cNvSpPr>
            <a:spLocks noChangeArrowheads="1"/>
          </p:cNvSpPr>
          <p:nvPr/>
        </p:nvSpPr>
        <p:spPr bwMode="auto">
          <a:xfrm>
            <a:off x="2158788" y="4443413"/>
            <a:ext cx="245131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4200" b="1" dirty="0" smtClean="0">
                <a:solidFill>
                  <a:srgbClr val="000000"/>
                </a:solidFill>
                <a:latin typeface="Courier New" pitchFamily="49" charset="0"/>
              </a:rPr>
              <a:t>s[::-</a:t>
            </a:r>
            <a:r>
              <a:rPr lang="en-US" sz="4200" b="1" dirty="0">
                <a:solidFill>
                  <a:srgbClr val="000000"/>
                </a:solidFill>
                <a:latin typeface="Courier New" pitchFamily="49" charset="0"/>
              </a:rPr>
              <a:t>1]</a:t>
            </a:r>
          </a:p>
        </p:txBody>
      </p:sp>
      <p:sp>
        <p:nvSpPr>
          <p:cNvPr id="44" name="Rectangle 44"/>
          <p:cNvSpPr>
            <a:spLocks noChangeArrowheads="1"/>
          </p:cNvSpPr>
          <p:nvPr/>
        </p:nvSpPr>
        <p:spPr bwMode="auto">
          <a:xfrm>
            <a:off x="4797425" y="4595813"/>
            <a:ext cx="4032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mbria" pitchFamily="18" charset="0"/>
              </a:rPr>
              <a:t>is</a:t>
            </a:r>
            <a:endParaRPr lang="en-US">
              <a:solidFill>
                <a:srgbClr val="000000"/>
              </a:solidFill>
            </a:endParaRPr>
          </a:p>
        </p:txBody>
      </p:sp>
    </p:spTree>
    <p:extLst>
      <p:ext uri="{BB962C8B-B14F-4D97-AF65-F5344CB8AC3E}">
        <p14:creationId xmlns:p14="http://schemas.microsoft.com/office/powerpoint/2010/main" val="20793778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extBox 8"/>
          <p:cNvSpPr txBox="1">
            <a:spLocks noChangeArrowheads="1"/>
          </p:cNvSpPr>
          <p:nvPr/>
        </p:nvSpPr>
        <p:spPr bwMode="auto">
          <a:xfrm rot="21301163">
            <a:off x="235831" y="225552"/>
            <a:ext cx="2514600" cy="2031325"/>
          </a:xfrm>
          <a:prstGeom prst="rect">
            <a:avLst/>
          </a:prstGeom>
          <a:solidFill>
            <a:srgbClr val="FFCCFF"/>
          </a:solidFill>
          <a:ln w="28575">
            <a:solidFill>
              <a:schemeClr val="bg1"/>
            </a:solidFill>
          </a:ln>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sz="4200" i="1" dirty="0" smtClean="0">
                <a:latin typeface="Cambria" pitchFamily="18" charset="0"/>
              </a:rPr>
              <a:t>Tutoring hrs. @ HMC…</a:t>
            </a:r>
            <a:endParaRPr lang="en-US" sz="4200" i="1" dirty="0">
              <a:latin typeface="Cambria" pitchFamily="18" charset="0"/>
            </a:endParaRPr>
          </a:p>
        </p:txBody>
      </p:sp>
    </p:spTree>
    <p:extLst>
      <p:ext uri="{BB962C8B-B14F-4D97-AF65-F5344CB8AC3E}">
        <p14:creationId xmlns:p14="http://schemas.microsoft.com/office/powerpoint/2010/main" val="15880257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bwMode="auto">
          <a:xfrm>
            <a:off x="107950" y="6099174"/>
            <a:ext cx="8921750" cy="657225"/>
          </a:xfrm>
          <a:prstGeom prst="roundRect">
            <a:avLst/>
          </a:prstGeom>
          <a:solidFill>
            <a:schemeClr val="bg1">
              <a:lumMod val="85000"/>
            </a:schemeClr>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ea typeface="ＭＳ Ｐゴシック" pitchFamily="1" charset="-128"/>
            </a:endParaRPr>
          </a:p>
        </p:txBody>
      </p:sp>
      <p:sp>
        <p:nvSpPr>
          <p:cNvPr id="10" name="Rounded Rectangle 9"/>
          <p:cNvSpPr/>
          <p:nvPr/>
        </p:nvSpPr>
        <p:spPr bwMode="auto">
          <a:xfrm>
            <a:off x="3099594" y="6157912"/>
            <a:ext cx="2183606" cy="269874"/>
          </a:xfrm>
          <a:prstGeom prst="roundRect">
            <a:avLst/>
          </a:prstGeom>
          <a:solidFill>
            <a:schemeClr val="bg1"/>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ea typeface="ＭＳ Ｐゴシック" pitchFamily="1" charset="-128"/>
            </a:endParaRPr>
          </a:p>
        </p:txBody>
      </p:sp>
      <p:sp>
        <p:nvSpPr>
          <p:cNvPr id="49" name="Rounded Rectangle 48"/>
          <p:cNvSpPr/>
          <p:nvPr/>
        </p:nvSpPr>
        <p:spPr bwMode="auto">
          <a:xfrm>
            <a:off x="5957316" y="6166644"/>
            <a:ext cx="2466832" cy="252411"/>
          </a:xfrm>
          <a:prstGeom prst="roundRect">
            <a:avLst/>
          </a:prstGeom>
          <a:solidFill>
            <a:schemeClr val="bg1"/>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ea typeface="ＭＳ Ｐゴシック" pitchFamily="1" charset="-128"/>
            </a:endParaRPr>
          </a:p>
        </p:txBody>
      </p:sp>
      <p:sp>
        <p:nvSpPr>
          <p:cNvPr id="7" name="Rounded Rectangle 6"/>
          <p:cNvSpPr/>
          <p:nvPr/>
        </p:nvSpPr>
        <p:spPr bwMode="auto">
          <a:xfrm>
            <a:off x="82550" y="164002"/>
            <a:ext cx="7493000" cy="1664798"/>
          </a:xfrm>
          <a:prstGeom prst="roundRect">
            <a:avLst/>
          </a:prstGeom>
          <a:solidFill>
            <a:srgbClr val="CCFFCC"/>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ea typeface="ＭＳ Ｐゴシック" pitchFamily="1" charset="-128"/>
            </a:endParaRPr>
          </a:p>
        </p:txBody>
      </p:sp>
      <p:sp>
        <p:nvSpPr>
          <p:cNvPr id="38914" name="Rectangle 3"/>
          <p:cNvSpPr>
            <a:spLocks noChangeArrowheads="1"/>
          </p:cNvSpPr>
          <p:nvPr/>
        </p:nvSpPr>
        <p:spPr bwMode="auto">
          <a:xfrm>
            <a:off x="228600" y="2401888"/>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solidFill>
                  <a:srgbClr val="000000"/>
                </a:solidFill>
                <a:latin typeface="Times" pitchFamily="-106" charset="0"/>
              </a:rPr>
              <a:t>What is  </a:t>
            </a:r>
            <a:r>
              <a:rPr lang="en-US" sz="1400" b="1">
                <a:solidFill>
                  <a:srgbClr val="000000"/>
                </a:solidFill>
                <a:latin typeface="Courier New" pitchFamily="49" charset="0"/>
              </a:rPr>
              <a:t>len(pi)</a:t>
            </a:r>
          </a:p>
        </p:txBody>
      </p:sp>
      <p:sp>
        <p:nvSpPr>
          <p:cNvPr id="38915" name="Rectangle 7"/>
          <p:cNvSpPr>
            <a:spLocks noChangeArrowheads="1"/>
          </p:cNvSpPr>
          <p:nvPr/>
        </p:nvSpPr>
        <p:spPr bwMode="auto">
          <a:xfrm>
            <a:off x="228600" y="53340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dirty="0">
                <a:solidFill>
                  <a:srgbClr val="000000"/>
                </a:solidFill>
                <a:latin typeface="Times" pitchFamily="-106" charset="0"/>
              </a:rPr>
              <a:t>What slice of  </a:t>
            </a:r>
            <a:r>
              <a:rPr lang="en-US" sz="1400" b="1" dirty="0">
                <a:solidFill>
                  <a:srgbClr val="000000"/>
                </a:solidFill>
                <a:latin typeface="Courier New" pitchFamily="49" charset="0"/>
              </a:rPr>
              <a:t>pi</a:t>
            </a:r>
            <a:r>
              <a:rPr lang="en-US" sz="1400" dirty="0">
                <a:solidFill>
                  <a:srgbClr val="000000"/>
                </a:solidFill>
                <a:latin typeface="Times" pitchFamily="-106" charset="0"/>
              </a:rPr>
              <a:t> is </a:t>
            </a:r>
            <a:r>
              <a:rPr lang="en-US" sz="1400" b="1" dirty="0">
                <a:solidFill>
                  <a:srgbClr val="000000"/>
                </a:solidFill>
                <a:latin typeface="Courier New" pitchFamily="49" charset="0"/>
              </a:rPr>
              <a:t>[3,4,5]</a:t>
            </a:r>
          </a:p>
        </p:txBody>
      </p:sp>
      <p:sp>
        <p:nvSpPr>
          <p:cNvPr id="38916" name="Rectangle 11"/>
          <p:cNvSpPr>
            <a:spLocks noChangeArrowheads="1"/>
          </p:cNvSpPr>
          <p:nvPr/>
        </p:nvSpPr>
        <p:spPr bwMode="auto">
          <a:xfrm>
            <a:off x="2146300" y="6175375"/>
            <a:ext cx="6769100" cy="243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70000"/>
              </a:lnSpc>
            </a:pPr>
            <a:r>
              <a:rPr lang="en-US" sz="1400" dirty="0">
                <a:solidFill>
                  <a:srgbClr val="000000"/>
                </a:solidFill>
                <a:latin typeface="Times" pitchFamily="-106" charset="0"/>
              </a:rPr>
              <a:t>What are </a:t>
            </a:r>
            <a:r>
              <a:rPr lang="en-US" sz="1400" b="1" dirty="0">
                <a:solidFill>
                  <a:srgbClr val="000000"/>
                </a:solidFill>
                <a:latin typeface="Courier New" pitchFamily="49" charset="0"/>
              </a:rPr>
              <a:t> </a:t>
            </a:r>
            <a:r>
              <a:rPr lang="en-US" sz="1400" b="1" dirty="0" smtClean="0">
                <a:solidFill>
                  <a:srgbClr val="000000"/>
                </a:solidFill>
                <a:latin typeface="Courier New" pitchFamily="49" charset="0"/>
              </a:rPr>
              <a:t>  pi[0]*(pi[1]+pi[2])</a:t>
            </a:r>
            <a:r>
              <a:rPr lang="en-US" sz="1400" dirty="0" smtClean="0">
                <a:solidFill>
                  <a:srgbClr val="000000"/>
                </a:solidFill>
                <a:latin typeface="Times" pitchFamily="-106" charset="0"/>
              </a:rPr>
              <a:t>    and       </a:t>
            </a:r>
            <a:r>
              <a:rPr lang="en-US" sz="1400" b="1" dirty="0" smtClean="0">
                <a:solidFill>
                  <a:srgbClr val="000000"/>
                </a:solidFill>
                <a:latin typeface="Courier New" pitchFamily="49" charset="0"/>
              </a:rPr>
              <a:t>pi[0</a:t>
            </a:r>
            <a:r>
              <a:rPr lang="en-US" sz="1400" b="1" dirty="0">
                <a:solidFill>
                  <a:srgbClr val="000000"/>
                </a:solidFill>
                <a:latin typeface="Courier New" pitchFamily="49" charset="0"/>
              </a:rPr>
              <a:t>]*(pi[1:2</a:t>
            </a:r>
            <a:r>
              <a:rPr lang="en-US" sz="1400" b="1" dirty="0" smtClean="0">
                <a:solidFill>
                  <a:srgbClr val="000000"/>
                </a:solidFill>
                <a:latin typeface="Courier New" pitchFamily="49" charset="0"/>
              </a:rPr>
              <a:t>]+pi[2:3]) </a:t>
            </a:r>
            <a:r>
              <a:rPr lang="en-US" sz="1400" b="1" dirty="0" smtClean="0">
                <a:solidFill>
                  <a:srgbClr val="000000"/>
                </a:solidFill>
                <a:latin typeface="Times" pitchFamily="-106" charset="0"/>
              </a:rPr>
              <a:t>?</a:t>
            </a:r>
            <a:endParaRPr lang="en-US" sz="1400" b="1" dirty="0">
              <a:solidFill>
                <a:srgbClr val="000000"/>
              </a:solidFill>
            </a:endParaRPr>
          </a:p>
        </p:txBody>
      </p:sp>
      <p:sp>
        <p:nvSpPr>
          <p:cNvPr id="38917" name="Rectangle 14"/>
          <p:cNvSpPr>
            <a:spLocks noChangeArrowheads="1"/>
          </p:cNvSpPr>
          <p:nvPr/>
        </p:nvSpPr>
        <p:spPr bwMode="auto">
          <a:xfrm>
            <a:off x="228600" y="4750116"/>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solidFill>
                  <a:srgbClr val="000000"/>
                </a:solidFill>
                <a:latin typeface="Times" pitchFamily="-106" charset="0"/>
              </a:rPr>
              <a:t>What slice of  </a:t>
            </a:r>
            <a:r>
              <a:rPr lang="en-US" sz="1400" b="1">
                <a:solidFill>
                  <a:srgbClr val="000000"/>
                </a:solidFill>
                <a:latin typeface="Courier New" pitchFamily="49" charset="0"/>
              </a:rPr>
              <a:t>pi</a:t>
            </a:r>
            <a:r>
              <a:rPr lang="en-US" sz="1400">
                <a:solidFill>
                  <a:srgbClr val="000000"/>
                </a:solidFill>
                <a:latin typeface="Times" pitchFamily="-106" charset="0"/>
              </a:rPr>
              <a:t> is </a:t>
            </a:r>
            <a:r>
              <a:rPr lang="en-US" sz="1400" b="1">
                <a:solidFill>
                  <a:srgbClr val="000000"/>
                </a:solidFill>
                <a:latin typeface="Courier New" pitchFamily="49" charset="0"/>
              </a:rPr>
              <a:t>[3,1,4]</a:t>
            </a:r>
          </a:p>
        </p:txBody>
      </p:sp>
      <p:sp>
        <p:nvSpPr>
          <p:cNvPr id="38918" name="Line 16"/>
          <p:cNvSpPr>
            <a:spLocks noChangeShapeType="1"/>
          </p:cNvSpPr>
          <p:nvPr/>
        </p:nvSpPr>
        <p:spPr bwMode="auto">
          <a:xfrm>
            <a:off x="228600" y="6019800"/>
            <a:ext cx="8686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38919" name="Line 19"/>
          <p:cNvSpPr>
            <a:spLocks noChangeShapeType="1"/>
          </p:cNvSpPr>
          <p:nvPr/>
        </p:nvSpPr>
        <p:spPr bwMode="auto">
          <a:xfrm flipV="1">
            <a:off x="4495800" y="2057400"/>
            <a:ext cx="4763" cy="3860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38920" name="Line 22"/>
          <p:cNvSpPr>
            <a:spLocks noChangeShapeType="1"/>
          </p:cNvSpPr>
          <p:nvPr/>
        </p:nvSpPr>
        <p:spPr bwMode="auto">
          <a:xfrm>
            <a:off x="228601" y="1981200"/>
            <a:ext cx="6819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38921" name="Rectangle 3"/>
          <p:cNvSpPr>
            <a:spLocks noChangeArrowheads="1"/>
          </p:cNvSpPr>
          <p:nvPr/>
        </p:nvSpPr>
        <p:spPr bwMode="auto">
          <a:xfrm>
            <a:off x="228600" y="2988945"/>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solidFill>
                  <a:srgbClr val="000000"/>
                </a:solidFill>
                <a:latin typeface="Times" pitchFamily="-106" charset="0"/>
              </a:rPr>
              <a:t>What is  </a:t>
            </a:r>
            <a:r>
              <a:rPr lang="en-US" sz="1400" b="1">
                <a:solidFill>
                  <a:srgbClr val="000000"/>
                </a:solidFill>
                <a:latin typeface="Courier New" pitchFamily="49" charset="0"/>
              </a:rPr>
              <a:t>len(L)</a:t>
            </a:r>
          </a:p>
        </p:txBody>
      </p:sp>
      <p:sp>
        <p:nvSpPr>
          <p:cNvPr id="38922" name="Rectangle 3"/>
          <p:cNvSpPr>
            <a:spLocks noChangeArrowheads="1"/>
          </p:cNvSpPr>
          <p:nvPr/>
        </p:nvSpPr>
        <p:spPr bwMode="auto">
          <a:xfrm>
            <a:off x="228600" y="3576002"/>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solidFill>
                  <a:srgbClr val="000000"/>
                </a:solidFill>
                <a:latin typeface="Times" pitchFamily="-106" charset="0"/>
              </a:rPr>
              <a:t>What is  </a:t>
            </a:r>
            <a:r>
              <a:rPr lang="en-US" sz="1400" b="1">
                <a:solidFill>
                  <a:srgbClr val="000000"/>
                </a:solidFill>
                <a:latin typeface="Courier New" pitchFamily="49" charset="0"/>
              </a:rPr>
              <a:t>len(L[1])</a:t>
            </a:r>
          </a:p>
        </p:txBody>
      </p:sp>
      <p:sp>
        <p:nvSpPr>
          <p:cNvPr id="38923" name="Rectangle 3"/>
          <p:cNvSpPr>
            <a:spLocks noChangeArrowheads="1"/>
          </p:cNvSpPr>
          <p:nvPr/>
        </p:nvSpPr>
        <p:spPr bwMode="auto">
          <a:xfrm>
            <a:off x="228600" y="4163059"/>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solidFill>
                  <a:srgbClr val="000000"/>
                </a:solidFill>
                <a:latin typeface="Times" pitchFamily="-106" charset="0"/>
              </a:rPr>
              <a:t>What is  </a:t>
            </a:r>
            <a:r>
              <a:rPr lang="en-US" sz="1400" b="1">
                <a:solidFill>
                  <a:srgbClr val="000000"/>
                </a:solidFill>
                <a:latin typeface="Courier New" pitchFamily="49" charset="0"/>
              </a:rPr>
              <a:t>pi[2:4]</a:t>
            </a:r>
          </a:p>
        </p:txBody>
      </p:sp>
      <p:sp>
        <p:nvSpPr>
          <p:cNvPr id="38924" name="Rectangle 3"/>
          <p:cNvSpPr>
            <a:spLocks noChangeArrowheads="1"/>
          </p:cNvSpPr>
          <p:nvPr/>
        </p:nvSpPr>
        <p:spPr bwMode="auto">
          <a:xfrm>
            <a:off x="4732338" y="2401888"/>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solidFill>
                  <a:srgbClr val="000000"/>
                </a:solidFill>
                <a:latin typeface="Times" pitchFamily="-106" charset="0"/>
              </a:rPr>
              <a:t>What is  </a:t>
            </a:r>
            <a:r>
              <a:rPr lang="en-US" sz="1400" b="1">
                <a:solidFill>
                  <a:srgbClr val="000000"/>
                </a:solidFill>
                <a:latin typeface="Courier New" pitchFamily="49" charset="0"/>
              </a:rPr>
              <a:t>L[0]</a:t>
            </a:r>
          </a:p>
        </p:txBody>
      </p:sp>
      <p:sp>
        <p:nvSpPr>
          <p:cNvPr id="38925" name="Rectangle 3"/>
          <p:cNvSpPr>
            <a:spLocks noChangeArrowheads="1"/>
          </p:cNvSpPr>
          <p:nvPr/>
        </p:nvSpPr>
        <p:spPr bwMode="auto">
          <a:xfrm>
            <a:off x="4732338" y="2925002"/>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dirty="0">
                <a:solidFill>
                  <a:srgbClr val="000000"/>
                </a:solidFill>
                <a:latin typeface="Times" pitchFamily="-106" charset="0"/>
              </a:rPr>
              <a:t>What is  </a:t>
            </a:r>
            <a:r>
              <a:rPr lang="en-US" sz="1400" b="1" dirty="0">
                <a:solidFill>
                  <a:srgbClr val="000000"/>
                </a:solidFill>
                <a:latin typeface="Courier New" pitchFamily="49" charset="0"/>
              </a:rPr>
              <a:t>L[0][1]</a:t>
            </a:r>
          </a:p>
        </p:txBody>
      </p:sp>
      <p:sp>
        <p:nvSpPr>
          <p:cNvPr id="38926" name="Rectangle 3"/>
          <p:cNvSpPr>
            <a:spLocks noChangeArrowheads="1"/>
          </p:cNvSpPr>
          <p:nvPr/>
        </p:nvSpPr>
        <p:spPr bwMode="auto">
          <a:xfrm>
            <a:off x="4732338" y="3448116"/>
            <a:ext cx="2209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dirty="0">
                <a:solidFill>
                  <a:srgbClr val="000000"/>
                </a:solidFill>
                <a:latin typeface="Times" pitchFamily="-106" charset="0"/>
              </a:rPr>
              <a:t>What is  </a:t>
            </a:r>
            <a:r>
              <a:rPr lang="en-US" sz="1400" b="1" dirty="0">
                <a:solidFill>
                  <a:srgbClr val="000000"/>
                </a:solidFill>
                <a:latin typeface="Courier New" pitchFamily="49" charset="0"/>
              </a:rPr>
              <a:t>L[0:1</a:t>
            </a:r>
            <a:r>
              <a:rPr lang="en-US" sz="1400" b="1" dirty="0" smtClean="0">
                <a:solidFill>
                  <a:srgbClr val="000000"/>
                </a:solidFill>
                <a:latin typeface="Courier New" pitchFamily="49" charset="0"/>
              </a:rPr>
              <a:t>]</a:t>
            </a:r>
            <a:endParaRPr lang="en-US" sz="1400" b="1" dirty="0">
              <a:solidFill>
                <a:srgbClr val="000000"/>
              </a:solidFill>
              <a:latin typeface="Courier New" pitchFamily="49" charset="0"/>
            </a:endParaRPr>
          </a:p>
        </p:txBody>
      </p:sp>
      <p:sp>
        <p:nvSpPr>
          <p:cNvPr id="38927" name="Rectangle 3"/>
          <p:cNvSpPr>
            <a:spLocks noChangeArrowheads="1"/>
          </p:cNvSpPr>
          <p:nvPr/>
        </p:nvSpPr>
        <p:spPr bwMode="auto">
          <a:xfrm>
            <a:off x="4732338" y="3971230"/>
            <a:ext cx="264744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400" dirty="0">
                <a:solidFill>
                  <a:srgbClr val="000000"/>
                </a:solidFill>
                <a:latin typeface="Times" pitchFamily="-106" charset="0"/>
              </a:rPr>
              <a:t>What slice of   </a:t>
            </a:r>
            <a:r>
              <a:rPr lang="en-US" sz="1400" b="1" dirty="0">
                <a:solidFill>
                  <a:srgbClr val="000000"/>
                </a:solidFill>
                <a:latin typeface="Courier New" pitchFamily="49" charset="0"/>
              </a:rPr>
              <a:t>M </a:t>
            </a:r>
            <a:r>
              <a:rPr lang="en-US" sz="1400" dirty="0">
                <a:solidFill>
                  <a:srgbClr val="000000"/>
                </a:solidFill>
                <a:latin typeface="Times" pitchFamily="-106" charset="0"/>
              </a:rPr>
              <a:t>is </a:t>
            </a:r>
            <a:r>
              <a:rPr lang="en-US" sz="1400" b="1" dirty="0">
                <a:solidFill>
                  <a:srgbClr val="000000"/>
                </a:solidFill>
                <a:latin typeface="Courier New" pitchFamily="49" charset="0"/>
              </a:rPr>
              <a:t>'try'</a:t>
            </a:r>
            <a:r>
              <a:rPr lang="en-US" sz="1400" b="1" dirty="0">
                <a:solidFill>
                  <a:srgbClr val="000000"/>
                </a:solidFill>
                <a:latin typeface="Times New Roman" pitchFamily="18" charset="0"/>
                <a:cs typeface="Times New Roman" pitchFamily="18" charset="0"/>
              </a:rPr>
              <a:t>?</a:t>
            </a:r>
            <a:r>
              <a:rPr lang="en-US" sz="1400" b="1" dirty="0">
                <a:solidFill>
                  <a:srgbClr val="000000"/>
                </a:solidFill>
                <a:latin typeface="Courier New" pitchFamily="49" charset="0"/>
              </a:rPr>
              <a:t>         </a:t>
            </a:r>
          </a:p>
        </p:txBody>
      </p:sp>
      <p:sp>
        <p:nvSpPr>
          <p:cNvPr id="38928" name="Rectangle 74"/>
          <p:cNvSpPr>
            <a:spLocks noChangeArrowheads="1"/>
          </p:cNvSpPr>
          <p:nvPr/>
        </p:nvSpPr>
        <p:spPr bwMode="auto">
          <a:xfrm>
            <a:off x="190274" y="6400800"/>
            <a:ext cx="189455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i="1" dirty="0">
                <a:solidFill>
                  <a:srgbClr val="000000"/>
                </a:solidFill>
                <a:latin typeface="Times New Roman" pitchFamily="18" charset="0"/>
                <a:cs typeface="Times New Roman" pitchFamily="18" charset="0"/>
              </a:rPr>
              <a:t>These two </a:t>
            </a:r>
            <a:r>
              <a:rPr lang="en-US" sz="1400" i="1" dirty="0" smtClean="0">
                <a:solidFill>
                  <a:srgbClr val="000000"/>
                </a:solidFill>
                <a:latin typeface="Times New Roman" pitchFamily="18" charset="0"/>
                <a:cs typeface="Times New Roman" pitchFamily="18" charset="0"/>
              </a:rPr>
              <a:t>are different!</a:t>
            </a:r>
            <a:endParaRPr lang="en-US" i="1" dirty="0">
              <a:solidFill>
                <a:srgbClr val="000000"/>
              </a:solidFill>
              <a:latin typeface="Times New Roman" pitchFamily="18" charset="0"/>
              <a:cs typeface="Times New Roman" pitchFamily="18" charset="0"/>
            </a:endParaRPr>
          </a:p>
        </p:txBody>
      </p:sp>
      <p:sp>
        <p:nvSpPr>
          <p:cNvPr id="38929" name="Rectangle 20"/>
          <p:cNvSpPr>
            <a:spLocks noChangeArrowheads="1"/>
          </p:cNvSpPr>
          <p:nvPr/>
        </p:nvSpPr>
        <p:spPr bwMode="auto">
          <a:xfrm>
            <a:off x="292437" y="6019800"/>
            <a:ext cx="1643976" cy="276999"/>
          </a:xfrm>
          <a:prstGeom prst="rect">
            <a:avLst/>
          </a:prstGeom>
          <a:solidFill>
            <a:schemeClr val="bg1"/>
          </a:solidFill>
          <a:ln w="9525">
            <a:solidFill>
              <a:schemeClr val="tx1"/>
            </a:solidFill>
            <a:miter lim="800000"/>
            <a:headEnd/>
            <a:tailEnd/>
          </a:ln>
          <a:extLst/>
        </p:spPr>
        <p:txBody>
          <a:bodyPr wrap="none">
            <a:spAutoFit/>
          </a:bodyPr>
          <a:lstStyle/>
          <a:p>
            <a:pPr algn="ctr"/>
            <a:r>
              <a:rPr lang="en-US" sz="1200" b="1" dirty="0">
                <a:solidFill>
                  <a:srgbClr val="C00000"/>
                </a:solidFill>
                <a:latin typeface="Cambria" pitchFamily="18" charset="0"/>
              </a:rPr>
              <a:t>Extra! Mind </a:t>
            </a:r>
            <a:r>
              <a:rPr lang="en-US" sz="1200" b="1" dirty="0" smtClean="0">
                <a:solidFill>
                  <a:srgbClr val="C00000"/>
                </a:solidFill>
                <a:latin typeface="Cambria" pitchFamily="18" charset="0"/>
              </a:rPr>
              <a:t>Muddler</a:t>
            </a:r>
            <a:endParaRPr lang="en-US" sz="1200" b="1" dirty="0">
              <a:solidFill>
                <a:srgbClr val="C00000"/>
              </a:solidFill>
              <a:latin typeface="Cambria" pitchFamily="18" charset="0"/>
            </a:endParaRPr>
          </a:p>
        </p:txBody>
      </p:sp>
      <p:sp>
        <p:nvSpPr>
          <p:cNvPr id="38930" name="Rectangle 21"/>
          <p:cNvSpPr>
            <a:spLocks noChangeArrowheads="1"/>
          </p:cNvSpPr>
          <p:nvPr/>
        </p:nvSpPr>
        <p:spPr bwMode="auto">
          <a:xfrm>
            <a:off x="4495800" y="1981200"/>
            <a:ext cx="609600" cy="276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1200" b="1">
                <a:solidFill>
                  <a:srgbClr val="C00000"/>
                </a:solidFill>
                <a:latin typeface="Cambria" pitchFamily="18" charset="0"/>
              </a:rPr>
              <a:t>Part 2</a:t>
            </a:r>
          </a:p>
        </p:txBody>
      </p:sp>
      <p:sp>
        <p:nvSpPr>
          <p:cNvPr id="38931" name="Rectangle 23"/>
          <p:cNvSpPr>
            <a:spLocks noChangeArrowheads="1"/>
          </p:cNvSpPr>
          <p:nvPr/>
        </p:nvSpPr>
        <p:spPr bwMode="auto">
          <a:xfrm>
            <a:off x="152400" y="1981200"/>
            <a:ext cx="609600" cy="276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1200" b="1">
                <a:solidFill>
                  <a:srgbClr val="C00000"/>
                </a:solidFill>
                <a:latin typeface="Cambria" pitchFamily="18" charset="0"/>
              </a:rPr>
              <a:t>Part 1</a:t>
            </a:r>
          </a:p>
        </p:txBody>
      </p:sp>
      <p:sp>
        <p:nvSpPr>
          <p:cNvPr id="38932" name="Rectangle 74"/>
          <p:cNvSpPr>
            <a:spLocks noChangeArrowheads="1"/>
          </p:cNvSpPr>
          <p:nvPr/>
        </p:nvSpPr>
        <p:spPr bwMode="auto">
          <a:xfrm>
            <a:off x="7893050" y="2638520"/>
            <a:ext cx="117475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400" i="1" dirty="0">
                <a:solidFill>
                  <a:srgbClr val="000000"/>
                </a:solidFill>
                <a:latin typeface="Times New Roman" pitchFamily="18" charset="0"/>
                <a:cs typeface="Times New Roman" pitchFamily="18" charset="0"/>
              </a:rPr>
              <a:t>These </a:t>
            </a:r>
            <a:r>
              <a:rPr lang="en-US" sz="1400" i="1" dirty="0" smtClean="0">
                <a:solidFill>
                  <a:srgbClr val="000000"/>
                </a:solidFill>
                <a:latin typeface="Times New Roman" pitchFamily="18" charset="0"/>
                <a:cs typeface="Times New Roman" pitchFamily="18" charset="0"/>
              </a:rPr>
              <a:t>three are all  </a:t>
            </a:r>
            <a:r>
              <a:rPr lang="en-US" sz="1400" i="1" dirty="0" smtClean="0">
                <a:solidFill>
                  <a:srgbClr val="000000"/>
                </a:solidFill>
                <a:latin typeface="Times New Roman" pitchFamily="18" charset="0"/>
                <a:cs typeface="Times New Roman" pitchFamily="18" charset="0"/>
              </a:rPr>
              <a:t>different!</a:t>
            </a:r>
            <a:endParaRPr lang="en-US" i="1" dirty="0">
              <a:solidFill>
                <a:srgbClr val="000000"/>
              </a:solidFill>
              <a:latin typeface="Times New Roman" pitchFamily="18" charset="0"/>
              <a:cs typeface="Times New Roman" pitchFamily="18" charset="0"/>
            </a:endParaRPr>
          </a:p>
        </p:txBody>
      </p:sp>
      <p:sp>
        <p:nvSpPr>
          <p:cNvPr id="38933" name="Text Box 5"/>
          <p:cNvSpPr txBox="1">
            <a:spLocks noChangeArrowheads="1"/>
          </p:cNvSpPr>
          <p:nvPr/>
        </p:nvSpPr>
        <p:spPr bwMode="auto">
          <a:xfrm>
            <a:off x="304800" y="192088"/>
            <a:ext cx="3124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2000" b="1" dirty="0" smtClean="0">
                <a:solidFill>
                  <a:srgbClr val="000000"/>
                </a:solidFill>
                <a:latin typeface="Courier New" pitchFamily="49" charset="0"/>
              </a:rPr>
              <a:t>pi = [3,1,4,1,5,9]</a:t>
            </a:r>
            <a:endParaRPr lang="en-US" sz="2000" b="1" dirty="0">
              <a:solidFill>
                <a:srgbClr val="000000"/>
              </a:solidFill>
              <a:latin typeface="Courier New" pitchFamily="49" charset="0"/>
            </a:endParaRPr>
          </a:p>
        </p:txBody>
      </p:sp>
      <p:sp>
        <p:nvSpPr>
          <p:cNvPr id="38934" name="Text Box 6"/>
          <p:cNvSpPr txBox="1">
            <a:spLocks noChangeArrowheads="1"/>
          </p:cNvSpPr>
          <p:nvPr/>
        </p:nvSpPr>
        <p:spPr bwMode="auto">
          <a:xfrm>
            <a:off x="304800" y="719138"/>
            <a:ext cx="5067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2000" b="1" dirty="0">
                <a:solidFill>
                  <a:srgbClr val="000000"/>
                </a:solidFill>
                <a:latin typeface="Courier New" pitchFamily="49" charset="0"/>
              </a:rPr>
              <a:t>L = [ </a:t>
            </a:r>
            <a:r>
              <a:rPr lang="en-US" sz="2000" b="1" dirty="0">
                <a:solidFill>
                  <a:srgbClr val="009600"/>
                </a:solidFill>
                <a:latin typeface="Courier New" pitchFamily="49" charset="0"/>
              </a:rPr>
              <a:t>'pi'</a:t>
            </a:r>
            <a:r>
              <a:rPr lang="en-US" sz="2000" b="1" dirty="0">
                <a:solidFill>
                  <a:srgbClr val="000000"/>
                </a:solidFill>
                <a:latin typeface="Courier New" pitchFamily="49" charset="0"/>
              </a:rPr>
              <a:t>, </a:t>
            </a:r>
            <a:r>
              <a:rPr lang="en-US" sz="2000" b="1" dirty="0">
                <a:solidFill>
                  <a:srgbClr val="009600"/>
                </a:solidFill>
                <a:latin typeface="Courier New" pitchFamily="49" charset="0"/>
              </a:rPr>
              <a:t>"isn't"</a:t>
            </a:r>
            <a:r>
              <a:rPr lang="en-US" sz="2000" b="1" dirty="0">
                <a:solidFill>
                  <a:srgbClr val="000000"/>
                </a:solidFill>
                <a:latin typeface="Courier New" pitchFamily="49" charset="0"/>
              </a:rPr>
              <a:t>, [4,2] ] </a:t>
            </a:r>
          </a:p>
        </p:txBody>
      </p:sp>
      <p:sp>
        <p:nvSpPr>
          <p:cNvPr id="38935" name="Text Box 9"/>
          <p:cNvSpPr txBox="1">
            <a:spLocks noChangeArrowheads="1"/>
          </p:cNvSpPr>
          <p:nvPr/>
        </p:nvSpPr>
        <p:spPr bwMode="auto">
          <a:xfrm>
            <a:off x="304800" y="1277938"/>
            <a:ext cx="68691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2000" b="1" dirty="0">
                <a:solidFill>
                  <a:srgbClr val="000000"/>
                </a:solidFill>
                <a:latin typeface="Courier New" pitchFamily="49" charset="0"/>
              </a:rPr>
              <a:t>M = </a:t>
            </a:r>
            <a:r>
              <a:rPr lang="en-US" sz="2000" b="1" dirty="0">
                <a:solidFill>
                  <a:srgbClr val="009600"/>
                </a:solidFill>
                <a:latin typeface="Courier New" pitchFamily="49" charset="0"/>
              </a:rPr>
              <a:t>'You need parentheses for chemistry !'</a:t>
            </a:r>
            <a:r>
              <a:rPr lang="en-US" sz="2000" b="1" dirty="0">
                <a:solidFill>
                  <a:srgbClr val="000000"/>
                </a:solidFill>
                <a:latin typeface="Courier New" pitchFamily="49" charset="0"/>
              </a:rPr>
              <a:t> </a:t>
            </a:r>
          </a:p>
        </p:txBody>
      </p:sp>
      <p:sp>
        <p:nvSpPr>
          <p:cNvPr id="38936" name="Rectangle 65"/>
          <p:cNvSpPr>
            <a:spLocks noChangeArrowheads="1"/>
          </p:cNvSpPr>
          <p:nvPr/>
        </p:nvSpPr>
        <p:spPr bwMode="auto">
          <a:xfrm>
            <a:off x="1119188" y="1522413"/>
            <a:ext cx="24288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solidFill>
                  <a:srgbClr val="000000"/>
                </a:solidFill>
                <a:latin typeface="Calibri" pitchFamily="34" charset="0"/>
              </a:rPr>
              <a:t>0</a:t>
            </a:r>
          </a:p>
        </p:txBody>
      </p:sp>
      <p:sp>
        <p:nvSpPr>
          <p:cNvPr id="38937" name="Rectangle 66"/>
          <p:cNvSpPr>
            <a:spLocks noChangeArrowheads="1"/>
          </p:cNvSpPr>
          <p:nvPr/>
        </p:nvSpPr>
        <p:spPr bwMode="auto">
          <a:xfrm>
            <a:off x="1720850" y="1522413"/>
            <a:ext cx="2413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solidFill>
                  <a:srgbClr val="000000"/>
                </a:solidFill>
                <a:latin typeface="Calibri" pitchFamily="34" charset="0"/>
              </a:rPr>
              <a:t>4</a:t>
            </a:r>
          </a:p>
        </p:txBody>
      </p:sp>
      <p:sp>
        <p:nvSpPr>
          <p:cNvPr id="38938" name="Rectangle 67"/>
          <p:cNvSpPr>
            <a:spLocks noChangeArrowheads="1"/>
          </p:cNvSpPr>
          <p:nvPr/>
        </p:nvSpPr>
        <p:spPr bwMode="auto">
          <a:xfrm>
            <a:off x="2338388" y="1522413"/>
            <a:ext cx="24288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solidFill>
                  <a:srgbClr val="000000"/>
                </a:solidFill>
                <a:latin typeface="Calibri" pitchFamily="34" charset="0"/>
              </a:rPr>
              <a:t>8</a:t>
            </a:r>
          </a:p>
        </p:txBody>
      </p:sp>
      <p:sp>
        <p:nvSpPr>
          <p:cNvPr id="38939" name="Rectangle 68"/>
          <p:cNvSpPr>
            <a:spLocks noChangeArrowheads="1"/>
          </p:cNvSpPr>
          <p:nvPr/>
        </p:nvSpPr>
        <p:spPr bwMode="auto">
          <a:xfrm>
            <a:off x="2924175" y="1522413"/>
            <a:ext cx="300038"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solidFill>
                  <a:srgbClr val="000000"/>
                </a:solidFill>
                <a:latin typeface="Calibri" pitchFamily="34" charset="0"/>
              </a:rPr>
              <a:t>12</a:t>
            </a:r>
          </a:p>
        </p:txBody>
      </p:sp>
      <p:sp>
        <p:nvSpPr>
          <p:cNvPr id="38940" name="Rectangle 69"/>
          <p:cNvSpPr>
            <a:spLocks noChangeArrowheads="1"/>
          </p:cNvSpPr>
          <p:nvPr/>
        </p:nvSpPr>
        <p:spPr bwMode="auto">
          <a:xfrm>
            <a:off x="3524250" y="1522413"/>
            <a:ext cx="300038"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solidFill>
                  <a:srgbClr val="000000"/>
                </a:solidFill>
                <a:latin typeface="Calibri" pitchFamily="34" charset="0"/>
              </a:rPr>
              <a:t>16</a:t>
            </a:r>
          </a:p>
        </p:txBody>
      </p:sp>
      <p:sp>
        <p:nvSpPr>
          <p:cNvPr id="38941" name="Rectangle 70"/>
          <p:cNvSpPr>
            <a:spLocks noChangeArrowheads="1"/>
          </p:cNvSpPr>
          <p:nvPr/>
        </p:nvSpPr>
        <p:spPr bwMode="auto">
          <a:xfrm>
            <a:off x="4135438" y="1522413"/>
            <a:ext cx="30003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solidFill>
                  <a:srgbClr val="000000"/>
                </a:solidFill>
                <a:latin typeface="Calibri" pitchFamily="34" charset="0"/>
              </a:rPr>
              <a:t>20</a:t>
            </a:r>
          </a:p>
        </p:txBody>
      </p:sp>
      <p:sp>
        <p:nvSpPr>
          <p:cNvPr id="38942" name="Rectangle 71"/>
          <p:cNvSpPr>
            <a:spLocks noChangeArrowheads="1"/>
          </p:cNvSpPr>
          <p:nvPr/>
        </p:nvSpPr>
        <p:spPr bwMode="auto">
          <a:xfrm>
            <a:off x="4757738" y="1522413"/>
            <a:ext cx="30003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solidFill>
                  <a:srgbClr val="000000"/>
                </a:solidFill>
                <a:latin typeface="Calibri" pitchFamily="34" charset="0"/>
              </a:rPr>
              <a:t>24</a:t>
            </a:r>
          </a:p>
        </p:txBody>
      </p:sp>
      <p:sp>
        <p:nvSpPr>
          <p:cNvPr id="38943" name="Rectangle 72"/>
          <p:cNvSpPr>
            <a:spLocks noChangeArrowheads="1"/>
          </p:cNvSpPr>
          <p:nvPr/>
        </p:nvSpPr>
        <p:spPr bwMode="auto">
          <a:xfrm>
            <a:off x="5362575" y="1522413"/>
            <a:ext cx="300038"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solidFill>
                  <a:srgbClr val="000000"/>
                </a:solidFill>
                <a:latin typeface="Calibri" pitchFamily="34" charset="0"/>
              </a:rPr>
              <a:t>28</a:t>
            </a:r>
          </a:p>
        </p:txBody>
      </p:sp>
      <p:sp>
        <p:nvSpPr>
          <p:cNvPr id="38944" name="Rectangle 73"/>
          <p:cNvSpPr>
            <a:spLocks noChangeArrowheads="1"/>
          </p:cNvSpPr>
          <p:nvPr/>
        </p:nvSpPr>
        <p:spPr bwMode="auto">
          <a:xfrm>
            <a:off x="5967413" y="1522413"/>
            <a:ext cx="30003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solidFill>
                  <a:srgbClr val="000000"/>
                </a:solidFill>
                <a:latin typeface="Calibri" pitchFamily="34" charset="0"/>
              </a:rPr>
              <a:t>32</a:t>
            </a:r>
          </a:p>
        </p:txBody>
      </p:sp>
      <p:sp>
        <p:nvSpPr>
          <p:cNvPr id="38949" name="Rectangle 10"/>
          <p:cNvSpPr>
            <a:spLocks noChangeArrowheads="1"/>
          </p:cNvSpPr>
          <p:nvPr/>
        </p:nvSpPr>
        <p:spPr bwMode="auto">
          <a:xfrm>
            <a:off x="4732338" y="55372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dirty="0">
                <a:solidFill>
                  <a:srgbClr val="000000"/>
                </a:solidFill>
                <a:latin typeface="Times" pitchFamily="-106" charset="0"/>
              </a:rPr>
              <a:t>What is   </a:t>
            </a:r>
            <a:r>
              <a:rPr lang="en-US" sz="1400" b="1" dirty="0">
                <a:solidFill>
                  <a:srgbClr val="000000"/>
                </a:solidFill>
                <a:latin typeface="Courier New" pitchFamily="49" charset="0"/>
              </a:rPr>
              <a:t>M[::5]</a:t>
            </a:r>
            <a:endParaRPr lang="en-US" sz="1400" dirty="0">
              <a:solidFill>
                <a:srgbClr val="000000"/>
              </a:solidFill>
              <a:latin typeface="Courier New" pitchFamily="49" charset="0"/>
            </a:endParaRPr>
          </a:p>
        </p:txBody>
      </p:sp>
      <p:sp>
        <p:nvSpPr>
          <p:cNvPr id="38950" name="Rectangle 12"/>
          <p:cNvSpPr>
            <a:spLocks noChangeArrowheads="1"/>
          </p:cNvSpPr>
          <p:nvPr/>
        </p:nvSpPr>
        <p:spPr bwMode="auto">
          <a:xfrm>
            <a:off x="4732338" y="501726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dirty="0">
                <a:solidFill>
                  <a:srgbClr val="000000"/>
                </a:solidFill>
                <a:latin typeface="Times" pitchFamily="-106" charset="0"/>
              </a:rPr>
              <a:t>What is</a:t>
            </a:r>
            <a:r>
              <a:rPr lang="en-US" sz="1400" b="1" dirty="0">
                <a:solidFill>
                  <a:srgbClr val="000000"/>
                </a:solidFill>
                <a:latin typeface="Courier New" pitchFamily="49" charset="0"/>
              </a:rPr>
              <a:t>  M[9:15]</a:t>
            </a:r>
            <a:endParaRPr lang="en-US" sz="1400" dirty="0">
              <a:solidFill>
                <a:srgbClr val="000000"/>
              </a:solidFill>
              <a:latin typeface="Courier New" pitchFamily="49" charset="0"/>
            </a:endParaRPr>
          </a:p>
        </p:txBody>
      </p:sp>
      <p:sp>
        <p:nvSpPr>
          <p:cNvPr id="2" name="TextBox 1"/>
          <p:cNvSpPr txBox="1"/>
          <p:nvPr/>
        </p:nvSpPr>
        <p:spPr>
          <a:xfrm>
            <a:off x="5027612" y="139700"/>
            <a:ext cx="1716088" cy="738664"/>
          </a:xfrm>
          <a:prstGeom prst="rect">
            <a:avLst/>
          </a:prstGeom>
          <a:solidFill>
            <a:schemeClr val="bg1"/>
          </a:solidFill>
          <a:ln>
            <a:solidFill>
              <a:schemeClr val="bg1"/>
            </a:solidFill>
          </a:ln>
        </p:spPr>
        <p:txBody>
          <a:bodyPr wrap="square" rtlCol="0">
            <a:spAutoFit/>
          </a:bodyPr>
          <a:lstStyle/>
          <a:p>
            <a:pPr algn="ctr"/>
            <a:r>
              <a:rPr lang="en-US" sz="4200" i="1" dirty="0" smtClean="0">
                <a:solidFill>
                  <a:srgbClr val="000000"/>
                </a:solidFill>
                <a:latin typeface="Cambria" panose="02040503050406030204" pitchFamily="18" charset="0"/>
              </a:rPr>
              <a:t>Try it!</a:t>
            </a:r>
            <a:endParaRPr lang="en-US" sz="4200" i="1" dirty="0">
              <a:solidFill>
                <a:srgbClr val="000000"/>
              </a:solidFill>
              <a:latin typeface="Cambria" panose="02040503050406030204" pitchFamily="18" charset="0"/>
            </a:endParaRPr>
          </a:p>
        </p:txBody>
      </p:sp>
      <p:sp>
        <p:nvSpPr>
          <p:cNvPr id="8" name="Right Brace 7"/>
          <p:cNvSpPr/>
          <p:nvPr/>
        </p:nvSpPr>
        <p:spPr bwMode="auto">
          <a:xfrm>
            <a:off x="7580093" y="2362200"/>
            <a:ext cx="288098" cy="1313329"/>
          </a:xfrm>
          <a:prstGeom prst="rightBrace">
            <a:avLst>
              <a:gd name="adj1" fmla="val 52040"/>
              <a:gd name="adj2" fmla="val 50000"/>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ea typeface="ＭＳ Ｐゴシック" pitchFamily="1" charset="-128"/>
            </a:endParaRPr>
          </a:p>
        </p:txBody>
      </p:sp>
      <p:sp>
        <p:nvSpPr>
          <p:cNvPr id="46" name="Rectangle 3"/>
          <p:cNvSpPr>
            <a:spLocks noChangeArrowheads="1"/>
          </p:cNvSpPr>
          <p:nvPr/>
        </p:nvSpPr>
        <p:spPr bwMode="auto">
          <a:xfrm>
            <a:off x="4724400" y="4494344"/>
            <a:ext cx="25225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400" dirty="0">
                <a:solidFill>
                  <a:srgbClr val="000000"/>
                </a:solidFill>
                <a:latin typeface="Times" pitchFamily="-106" charset="0"/>
              </a:rPr>
              <a:t>What slice of   </a:t>
            </a:r>
            <a:r>
              <a:rPr lang="en-US" sz="1400" b="1" dirty="0">
                <a:solidFill>
                  <a:srgbClr val="000000"/>
                </a:solidFill>
                <a:latin typeface="Courier New" pitchFamily="49" charset="0"/>
              </a:rPr>
              <a:t>M </a:t>
            </a:r>
            <a:r>
              <a:rPr lang="en-US" sz="1400" dirty="0">
                <a:solidFill>
                  <a:srgbClr val="000000"/>
                </a:solidFill>
                <a:latin typeface="Times" pitchFamily="-106" charset="0"/>
              </a:rPr>
              <a:t>is </a:t>
            </a:r>
            <a:r>
              <a:rPr lang="en-US" sz="1400" b="1" dirty="0" smtClean="0">
                <a:solidFill>
                  <a:srgbClr val="000000"/>
                </a:solidFill>
                <a:latin typeface="Courier New" pitchFamily="49" charset="0"/>
              </a:rPr>
              <a:t>'shoe'</a:t>
            </a:r>
            <a:r>
              <a:rPr lang="en-US" sz="1400" b="1" dirty="0" smtClean="0">
                <a:solidFill>
                  <a:srgbClr val="000000"/>
                </a:solidFill>
                <a:latin typeface="Times New Roman" pitchFamily="18" charset="0"/>
                <a:cs typeface="Times New Roman" pitchFamily="18" charset="0"/>
              </a:rPr>
              <a:t>?</a:t>
            </a:r>
            <a:r>
              <a:rPr lang="en-US" sz="1400" b="1" dirty="0" smtClean="0">
                <a:solidFill>
                  <a:srgbClr val="000000"/>
                </a:solidFill>
                <a:latin typeface="Courier New" pitchFamily="49" charset="0"/>
              </a:rPr>
              <a:t>         </a:t>
            </a:r>
            <a:endParaRPr lang="en-US" sz="1400" b="1" dirty="0">
              <a:solidFill>
                <a:srgbClr val="000000"/>
              </a:solidFill>
              <a:latin typeface="Courier New" pitchFamily="49" charset="0"/>
            </a:endParaRPr>
          </a:p>
        </p:txBody>
      </p:sp>
      <p:sp>
        <p:nvSpPr>
          <p:cNvPr id="4" name="Down Arrow 3"/>
          <p:cNvSpPr/>
          <p:nvPr/>
        </p:nvSpPr>
        <p:spPr bwMode="auto">
          <a:xfrm rot="16200000">
            <a:off x="2172358" y="6433999"/>
            <a:ext cx="229260" cy="296918"/>
          </a:xfrm>
          <a:prstGeom prst="downArrow">
            <a:avLst/>
          </a:prstGeom>
          <a:solidFill>
            <a:schemeClr val="bg1"/>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47" name="Rectangle 76"/>
          <p:cNvSpPr>
            <a:spLocks noChangeArrowheads="1"/>
          </p:cNvSpPr>
          <p:nvPr/>
        </p:nvSpPr>
        <p:spPr bwMode="auto">
          <a:xfrm>
            <a:off x="1963738" y="2324100"/>
            <a:ext cx="340158" cy="461665"/>
          </a:xfrm>
          <a:prstGeom prst="rect">
            <a:avLst/>
          </a:prstGeom>
          <a:solidFill>
            <a:srgbClr val="CCECFF"/>
          </a:solidFill>
          <a:ln>
            <a:noFill/>
          </a:ln>
          <a:extLst/>
        </p:spPr>
        <p:txBody>
          <a:bodyPr wrap="none">
            <a:spAutoFit/>
          </a:bodyPr>
          <a:lstStyle/>
          <a:p>
            <a:r>
              <a:rPr lang="en-US" dirty="0">
                <a:solidFill>
                  <a:srgbClr val="0000DF"/>
                </a:solidFill>
                <a:latin typeface="Calibri" pitchFamily="34" charset="0"/>
              </a:rPr>
              <a:t>6</a:t>
            </a:r>
          </a:p>
        </p:txBody>
      </p:sp>
      <p:sp>
        <p:nvSpPr>
          <p:cNvPr id="48" name="Rectangle 80"/>
          <p:cNvSpPr>
            <a:spLocks noChangeArrowheads="1"/>
          </p:cNvSpPr>
          <p:nvPr/>
        </p:nvSpPr>
        <p:spPr bwMode="auto">
          <a:xfrm>
            <a:off x="2755900" y="4681835"/>
            <a:ext cx="998991" cy="461665"/>
          </a:xfrm>
          <a:prstGeom prst="rect">
            <a:avLst/>
          </a:prstGeom>
          <a:solidFill>
            <a:srgbClr val="CCECFF"/>
          </a:solidFill>
          <a:ln>
            <a:noFill/>
          </a:ln>
          <a:extLst/>
        </p:spPr>
        <p:txBody>
          <a:bodyPr wrap="none">
            <a:spAutoFit/>
          </a:bodyPr>
          <a:lstStyle/>
          <a:p>
            <a:r>
              <a:rPr lang="en-US" dirty="0" smtClean="0">
                <a:solidFill>
                  <a:srgbClr val="0000DF"/>
                </a:solidFill>
                <a:latin typeface="Calibri" pitchFamily="34" charset="0"/>
              </a:rPr>
              <a:t>pi[0:3</a:t>
            </a:r>
            <a:r>
              <a:rPr lang="en-US" dirty="0">
                <a:solidFill>
                  <a:srgbClr val="0000DF"/>
                </a:solidFill>
                <a:latin typeface="Calibri" pitchFamily="34" charset="0"/>
              </a:rPr>
              <a:t>]</a:t>
            </a:r>
          </a:p>
        </p:txBody>
      </p:sp>
      <p:sp>
        <p:nvSpPr>
          <p:cNvPr id="52" name="Rectangle 80"/>
          <p:cNvSpPr>
            <a:spLocks noChangeArrowheads="1"/>
          </p:cNvSpPr>
          <p:nvPr/>
        </p:nvSpPr>
        <p:spPr bwMode="auto">
          <a:xfrm>
            <a:off x="6128446" y="2311400"/>
            <a:ext cx="551754" cy="461665"/>
          </a:xfrm>
          <a:prstGeom prst="rect">
            <a:avLst/>
          </a:prstGeom>
          <a:solidFill>
            <a:srgbClr val="CCECFF"/>
          </a:solidFill>
          <a:ln>
            <a:noFill/>
          </a:ln>
          <a:extLst/>
        </p:spPr>
        <p:txBody>
          <a:bodyPr wrap="none">
            <a:spAutoFit/>
          </a:bodyPr>
          <a:lstStyle/>
          <a:p>
            <a:r>
              <a:rPr lang="en-US" dirty="0" smtClean="0">
                <a:solidFill>
                  <a:srgbClr val="0000DF"/>
                </a:solidFill>
                <a:latin typeface="Calibri" pitchFamily="34" charset="0"/>
              </a:rPr>
              <a:t>'pi'</a:t>
            </a:r>
            <a:endParaRPr lang="en-US" dirty="0">
              <a:solidFill>
                <a:srgbClr val="0000DF"/>
              </a:solidFill>
              <a:latin typeface="Calibri" pitchFamily="34" charset="0"/>
            </a:endParaRPr>
          </a:p>
        </p:txBody>
      </p:sp>
      <p:cxnSp>
        <p:nvCxnSpPr>
          <p:cNvPr id="6" name="Straight Connector 5"/>
          <p:cNvCxnSpPr/>
          <p:nvPr/>
        </p:nvCxnSpPr>
        <p:spPr bwMode="auto">
          <a:xfrm>
            <a:off x="228600" y="2855976"/>
            <a:ext cx="4114800" cy="0"/>
          </a:xfrm>
          <a:prstGeom prst="line">
            <a:avLst/>
          </a:prstGeom>
          <a:noFill/>
          <a:ln w="3175" cap="flat" cmpd="sng" algn="ctr">
            <a:solidFill>
              <a:schemeClr val="bg1">
                <a:lumMod val="75000"/>
              </a:schemeClr>
            </a:solidFill>
            <a:prstDash val="solid"/>
            <a:round/>
            <a:headEnd type="none" w="med" len="med"/>
            <a:tailEnd type="none" w="med" len="med"/>
          </a:ln>
          <a:effectLst/>
        </p:spPr>
      </p:cxnSp>
      <p:cxnSp>
        <p:nvCxnSpPr>
          <p:cNvPr id="53" name="Straight Connector 52"/>
          <p:cNvCxnSpPr/>
          <p:nvPr/>
        </p:nvCxnSpPr>
        <p:spPr bwMode="auto">
          <a:xfrm>
            <a:off x="228600" y="3441192"/>
            <a:ext cx="4114800" cy="0"/>
          </a:xfrm>
          <a:prstGeom prst="line">
            <a:avLst/>
          </a:prstGeom>
          <a:noFill/>
          <a:ln w="3175" cap="flat" cmpd="sng" algn="ctr">
            <a:solidFill>
              <a:schemeClr val="bg1">
                <a:lumMod val="75000"/>
              </a:schemeClr>
            </a:solidFill>
            <a:prstDash val="solid"/>
            <a:round/>
            <a:headEnd type="none" w="med" len="med"/>
            <a:tailEnd type="none" w="med" len="med"/>
          </a:ln>
          <a:effectLst/>
        </p:spPr>
      </p:cxnSp>
      <p:cxnSp>
        <p:nvCxnSpPr>
          <p:cNvPr id="54" name="Straight Connector 53"/>
          <p:cNvCxnSpPr/>
          <p:nvPr/>
        </p:nvCxnSpPr>
        <p:spPr bwMode="auto">
          <a:xfrm>
            <a:off x="228600" y="3998976"/>
            <a:ext cx="4114800" cy="0"/>
          </a:xfrm>
          <a:prstGeom prst="line">
            <a:avLst/>
          </a:prstGeom>
          <a:noFill/>
          <a:ln w="3175" cap="flat" cmpd="sng" algn="ctr">
            <a:solidFill>
              <a:schemeClr val="bg1">
                <a:lumMod val="75000"/>
              </a:schemeClr>
            </a:solidFill>
            <a:prstDash val="solid"/>
            <a:round/>
            <a:headEnd type="none" w="med" len="med"/>
            <a:tailEnd type="none" w="med" len="med"/>
          </a:ln>
          <a:effectLst/>
        </p:spPr>
      </p:cxnSp>
      <p:cxnSp>
        <p:nvCxnSpPr>
          <p:cNvPr id="55" name="Straight Connector 54"/>
          <p:cNvCxnSpPr/>
          <p:nvPr/>
        </p:nvCxnSpPr>
        <p:spPr bwMode="auto">
          <a:xfrm>
            <a:off x="228600" y="4596384"/>
            <a:ext cx="4114800" cy="0"/>
          </a:xfrm>
          <a:prstGeom prst="line">
            <a:avLst/>
          </a:prstGeom>
          <a:noFill/>
          <a:ln w="3175" cap="flat" cmpd="sng" algn="ctr">
            <a:solidFill>
              <a:schemeClr val="bg1">
                <a:lumMod val="75000"/>
              </a:schemeClr>
            </a:solidFill>
            <a:prstDash val="solid"/>
            <a:round/>
            <a:headEnd type="none" w="med" len="med"/>
            <a:tailEnd type="none" w="med" len="med"/>
          </a:ln>
          <a:effectLst/>
        </p:spPr>
      </p:cxnSp>
      <p:cxnSp>
        <p:nvCxnSpPr>
          <p:cNvPr id="56" name="Straight Connector 55"/>
          <p:cNvCxnSpPr/>
          <p:nvPr/>
        </p:nvCxnSpPr>
        <p:spPr bwMode="auto">
          <a:xfrm>
            <a:off x="228600" y="5205984"/>
            <a:ext cx="4114800" cy="0"/>
          </a:xfrm>
          <a:prstGeom prst="line">
            <a:avLst/>
          </a:prstGeom>
          <a:noFill/>
          <a:ln w="3175" cap="flat" cmpd="sng" algn="ctr">
            <a:solidFill>
              <a:schemeClr val="bg1">
                <a:lumMod val="75000"/>
              </a:schemeClr>
            </a:solidFill>
            <a:prstDash val="solid"/>
            <a:round/>
            <a:headEnd type="none" w="med" len="med"/>
            <a:tailEnd type="none" w="med" len="med"/>
          </a:ln>
          <a:effectLst/>
        </p:spPr>
      </p:cxnSp>
      <p:cxnSp>
        <p:nvCxnSpPr>
          <p:cNvPr id="57" name="Straight Connector 56"/>
          <p:cNvCxnSpPr/>
          <p:nvPr/>
        </p:nvCxnSpPr>
        <p:spPr bwMode="auto">
          <a:xfrm>
            <a:off x="4626864" y="5422392"/>
            <a:ext cx="4114800" cy="0"/>
          </a:xfrm>
          <a:prstGeom prst="line">
            <a:avLst/>
          </a:prstGeom>
          <a:noFill/>
          <a:ln w="3175" cap="flat" cmpd="sng" algn="ctr">
            <a:solidFill>
              <a:schemeClr val="bg1">
                <a:lumMod val="75000"/>
              </a:schemeClr>
            </a:solidFill>
            <a:prstDash val="solid"/>
            <a:round/>
            <a:headEnd type="none" w="med" len="med"/>
            <a:tailEnd type="none" w="med" len="med"/>
          </a:ln>
          <a:effectLst/>
        </p:spPr>
      </p:cxnSp>
      <p:cxnSp>
        <p:nvCxnSpPr>
          <p:cNvPr id="58" name="Straight Connector 57"/>
          <p:cNvCxnSpPr/>
          <p:nvPr/>
        </p:nvCxnSpPr>
        <p:spPr bwMode="auto">
          <a:xfrm>
            <a:off x="4626864" y="4888992"/>
            <a:ext cx="4114800" cy="0"/>
          </a:xfrm>
          <a:prstGeom prst="line">
            <a:avLst/>
          </a:prstGeom>
          <a:noFill/>
          <a:ln w="3175" cap="flat" cmpd="sng" algn="ctr">
            <a:solidFill>
              <a:schemeClr val="bg1">
                <a:lumMod val="75000"/>
              </a:schemeClr>
            </a:solidFill>
            <a:prstDash val="solid"/>
            <a:round/>
            <a:headEnd type="none" w="med" len="med"/>
            <a:tailEnd type="none" w="med" len="med"/>
          </a:ln>
          <a:effectLst/>
        </p:spPr>
      </p:cxnSp>
      <p:cxnSp>
        <p:nvCxnSpPr>
          <p:cNvPr id="59" name="Straight Connector 58"/>
          <p:cNvCxnSpPr/>
          <p:nvPr/>
        </p:nvCxnSpPr>
        <p:spPr bwMode="auto">
          <a:xfrm>
            <a:off x="4626864" y="4355592"/>
            <a:ext cx="4114800" cy="0"/>
          </a:xfrm>
          <a:prstGeom prst="line">
            <a:avLst/>
          </a:prstGeom>
          <a:noFill/>
          <a:ln w="3175" cap="flat" cmpd="sng" algn="ctr">
            <a:solidFill>
              <a:schemeClr val="bg1">
                <a:lumMod val="75000"/>
              </a:schemeClr>
            </a:solidFill>
            <a:prstDash val="solid"/>
            <a:round/>
            <a:headEnd type="none" w="med" len="med"/>
            <a:tailEnd type="none" w="med" len="med"/>
          </a:ln>
          <a:effectLst/>
        </p:spPr>
      </p:cxnSp>
      <p:cxnSp>
        <p:nvCxnSpPr>
          <p:cNvPr id="60" name="Straight Connector 59"/>
          <p:cNvCxnSpPr/>
          <p:nvPr/>
        </p:nvCxnSpPr>
        <p:spPr bwMode="auto">
          <a:xfrm>
            <a:off x="4626864" y="3834384"/>
            <a:ext cx="4114800" cy="0"/>
          </a:xfrm>
          <a:prstGeom prst="line">
            <a:avLst/>
          </a:prstGeom>
          <a:noFill/>
          <a:ln w="3175" cap="flat" cmpd="sng" algn="ctr">
            <a:solidFill>
              <a:schemeClr val="bg1">
                <a:lumMod val="75000"/>
              </a:schemeClr>
            </a:solidFill>
            <a:prstDash val="solid"/>
            <a:round/>
            <a:headEnd type="none" w="med" len="med"/>
            <a:tailEnd type="none" w="med" len="med"/>
          </a:ln>
          <a:effectLst/>
        </p:spPr>
      </p:cxnSp>
      <p:cxnSp>
        <p:nvCxnSpPr>
          <p:cNvPr id="61" name="Straight Connector 60"/>
          <p:cNvCxnSpPr/>
          <p:nvPr/>
        </p:nvCxnSpPr>
        <p:spPr bwMode="auto">
          <a:xfrm>
            <a:off x="4626864" y="3316224"/>
            <a:ext cx="2575560" cy="0"/>
          </a:xfrm>
          <a:prstGeom prst="line">
            <a:avLst/>
          </a:prstGeom>
          <a:noFill/>
          <a:ln w="3175" cap="flat" cmpd="sng" algn="ctr">
            <a:solidFill>
              <a:schemeClr val="bg1">
                <a:lumMod val="75000"/>
              </a:schemeClr>
            </a:solidFill>
            <a:prstDash val="solid"/>
            <a:round/>
            <a:headEnd type="none" w="med" len="med"/>
            <a:tailEnd type="none" w="med" len="med"/>
          </a:ln>
          <a:effectLst/>
        </p:spPr>
      </p:cxnSp>
      <p:cxnSp>
        <p:nvCxnSpPr>
          <p:cNvPr id="62" name="Straight Connector 61"/>
          <p:cNvCxnSpPr/>
          <p:nvPr/>
        </p:nvCxnSpPr>
        <p:spPr bwMode="auto">
          <a:xfrm>
            <a:off x="4626864" y="2807208"/>
            <a:ext cx="2575560" cy="0"/>
          </a:xfrm>
          <a:prstGeom prst="line">
            <a:avLst/>
          </a:prstGeom>
          <a:noFill/>
          <a:ln w="3175" cap="flat" cmpd="sng" algn="ctr">
            <a:solidFill>
              <a:schemeClr val="bg1">
                <a:lumMod val="75000"/>
              </a:schemeClr>
            </a:solidFill>
            <a:prstDash val="solid"/>
            <a:round/>
            <a:headEnd type="none" w="med" len="med"/>
            <a:tailEnd type="none" w="med" len="med"/>
          </a:ln>
          <a:effectLst/>
        </p:spPr>
      </p:cxnSp>
      <p:pic>
        <p:nvPicPr>
          <p:cNvPr id="13" name="Picture 12"/>
          <p:cNvPicPr>
            <a:picLocks noChangeAspect="1"/>
          </p:cNvPicPr>
          <p:nvPr/>
        </p:nvPicPr>
        <p:blipFill>
          <a:blip r:embed="rId3"/>
          <a:stretch>
            <a:fillRect/>
          </a:stretch>
        </p:blipFill>
        <p:spPr>
          <a:xfrm>
            <a:off x="7086600" y="48781"/>
            <a:ext cx="1993565" cy="1932599"/>
          </a:xfrm>
          <a:prstGeom prst="rect">
            <a:avLst/>
          </a:prstGeom>
        </p:spPr>
      </p:pic>
    </p:spTree>
    <p:extLst>
      <p:ext uri="{BB962C8B-B14F-4D97-AF65-F5344CB8AC3E}">
        <p14:creationId xmlns:p14="http://schemas.microsoft.com/office/powerpoint/2010/main" val="18623078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Rounded Rectangle 74"/>
          <p:cNvSpPr>
            <a:spLocks noChangeArrowheads="1"/>
          </p:cNvSpPr>
          <p:nvPr/>
        </p:nvSpPr>
        <p:spPr bwMode="auto">
          <a:xfrm>
            <a:off x="4698206" y="4424363"/>
            <a:ext cx="4167187" cy="469900"/>
          </a:xfrm>
          <a:prstGeom prst="roundRect">
            <a:avLst>
              <a:gd name="adj" fmla="val 26446"/>
            </a:avLst>
          </a:prstGeom>
          <a:solidFill>
            <a:srgbClr val="CCECFF"/>
          </a:solidFill>
          <a:ln>
            <a:noFill/>
          </a:ln>
          <a:extLst/>
        </p:spPr>
        <p:txBody>
          <a:bodyPr wrap="square">
            <a:spAutoFit/>
          </a:bodyPr>
          <a:lstStyle/>
          <a:p>
            <a:endParaRPr lang="en-US">
              <a:solidFill>
                <a:srgbClr val="000000"/>
              </a:solidFill>
            </a:endParaRPr>
          </a:p>
        </p:txBody>
      </p:sp>
      <p:sp>
        <p:nvSpPr>
          <p:cNvPr id="51" name="Rounded Rectangle 74"/>
          <p:cNvSpPr>
            <a:spLocks noChangeArrowheads="1"/>
          </p:cNvSpPr>
          <p:nvPr/>
        </p:nvSpPr>
        <p:spPr bwMode="auto">
          <a:xfrm>
            <a:off x="4697413" y="5422901"/>
            <a:ext cx="4167187" cy="469900"/>
          </a:xfrm>
          <a:prstGeom prst="roundRect">
            <a:avLst>
              <a:gd name="adj" fmla="val 26446"/>
            </a:avLst>
          </a:prstGeom>
          <a:solidFill>
            <a:srgbClr val="CCECFF"/>
          </a:solidFill>
          <a:ln>
            <a:noFill/>
          </a:ln>
          <a:extLst/>
        </p:spPr>
        <p:txBody>
          <a:bodyPr wrap="square">
            <a:spAutoFit/>
          </a:bodyPr>
          <a:lstStyle/>
          <a:p>
            <a:endParaRPr lang="en-US">
              <a:solidFill>
                <a:srgbClr val="000000"/>
              </a:solidFill>
            </a:endParaRPr>
          </a:p>
        </p:txBody>
      </p:sp>
      <p:sp>
        <p:nvSpPr>
          <p:cNvPr id="52" name="Rounded Rectangle 2"/>
          <p:cNvSpPr>
            <a:spLocks noChangeArrowheads="1"/>
          </p:cNvSpPr>
          <p:nvPr/>
        </p:nvSpPr>
        <p:spPr bwMode="auto">
          <a:xfrm>
            <a:off x="203200" y="3416300"/>
            <a:ext cx="2565400" cy="558800"/>
          </a:xfrm>
          <a:prstGeom prst="roundRect">
            <a:avLst>
              <a:gd name="adj" fmla="val 36329"/>
            </a:avLst>
          </a:prstGeom>
          <a:solidFill>
            <a:srgbClr val="CCECFF"/>
          </a:solidFill>
          <a:ln>
            <a:noFill/>
          </a:ln>
          <a:extLst/>
        </p:spPr>
        <p:txBody>
          <a:bodyPr wrap="square">
            <a:spAutoFit/>
          </a:bodyPr>
          <a:lstStyle/>
          <a:p>
            <a:endParaRPr lang="en-US">
              <a:solidFill>
                <a:srgbClr val="000000"/>
              </a:solidFill>
            </a:endParaRPr>
          </a:p>
        </p:txBody>
      </p:sp>
      <p:sp>
        <p:nvSpPr>
          <p:cNvPr id="9" name="Rounded Rectangle 8"/>
          <p:cNvSpPr/>
          <p:nvPr/>
        </p:nvSpPr>
        <p:spPr bwMode="auto">
          <a:xfrm>
            <a:off x="107950" y="6099174"/>
            <a:ext cx="8921750" cy="657225"/>
          </a:xfrm>
          <a:prstGeom prst="roundRect">
            <a:avLst/>
          </a:prstGeom>
          <a:solidFill>
            <a:schemeClr val="bg1">
              <a:lumMod val="85000"/>
            </a:schemeClr>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ea typeface="ＭＳ Ｐゴシック" pitchFamily="1" charset="-128"/>
            </a:endParaRPr>
          </a:p>
        </p:txBody>
      </p:sp>
      <p:sp>
        <p:nvSpPr>
          <p:cNvPr id="10" name="Rounded Rectangle 9"/>
          <p:cNvSpPr/>
          <p:nvPr/>
        </p:nvSpPr>
        <p:spPr bwMode="auto">
          <a:xfrm>
            <a:off x="3099594" y="6157912"/>
            <a:ext cx="2183606" cy="269874"/>
          </a:xfrm>
          <a:prstGeom prst="roundRect">
            <a:avLst/>
          </a:prstGeom>
          <a:solidFill>
            <a:schemeClr val="bg1"/>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ea typeface="ＭＳ Ｐゴシック" pitchFamily="1" charset="-128"/>
            </a:endParaRPr>
          </a:p>
        </p:txBody>
      </p:sp>
      <p:sp>
        <p:nvSpPr>
          <p:cNvPr id="49" name="Rounded Rectangle 48"/>
          <p:cNvSpPr/>
          <p:nvPr/>
        </p:nvSpPr>
        <p:spPr bwMode="auto">
          <a:xfrm>
            <a:off x="5957316" y="6166644"/>
            <a:ext cx="2466832" cy="252411"/>
          </a:xfrm>
          <a:prstGeom prst="roundRect">
            <a:avLst/>
          </a:prstGeom>
          <a:solidFill>
            <a:schemeClr val="bg1"/>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ea typeface="ＭＳ Ｐゴシック" pitchFamily="1" charset="-128"/>
            </a:endParaRPr>
          </a:p>
        </p:txBody>
      </p:sp>
      <p:sp>
        <p:nvSpPr>
          <p:cNvPr id="7" name="Rounded Rectangle 6"/>
          <p:cNvSpPr/>
          <p:nvPr/>
        </p:nvSpPr>
        <p:spPr bwMode="auto">
          <a:xfrm>
            <a:off x="82550" y="164002"/>
            <a:ext cx="7493000" cy="1664798"/>
          </a:xfrm>
          <a:prstGeom prst="roundRect">
            <a:avLst/>
          </a:prstGeom>
          <a:solidFill>
            <a:srgbClr val="CCFFCC"/>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ea typeface="ＭＳ Ｐゴシック" pitchFamily="1" charset="-128"/>
            </a:endParaRPr>
          </a:p>
        </p:txBody>
      </p:sp>
      <p:sp>
        <p:nvSpPr>
          <p:cNvPr id="38914" name="Rectangle 3"/>
          <p:cNvSpPr>
            <a:spLocks noChangeArrowheads="1"/>
          </p:cNvSpPr>
          <p:nvPr/>
        </p:nvSpPr>
        <p:spPr bwMode="auto">
          <a:xfrm>
            <a:off x="228600" y="2401888"/>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solidFill>
                  <a:srgbClr val="000000"/>
                </a:solidFill>
                <a:latin typeface="Times" pitchFamily="-106" charset="0"/>
              </a:rPr>
              <a:t>What is  </a:t>
            </a:r>
            <a:r>
              <a:rPr lang="en-US" sz="1400" b="1">
                <a:solidFill>
                  <a:srgbClr val="000000"/>
                </a:solidFill>
                <a:latin typeface="Courier New" pitchFamily="49" charset="0"/>
              </a:rPr>
              <a:t>len(pi)</a:t>
            </a:r>
          </a:p>
        </p:txBody>
      </p:sp>
      <p:sp>
        <p:nvSpPr>
          <p:cNvPr id="38915" name="Rectangle 7"/>
          <p:cNvSpPr>
            <a:spLocks noChangeArrowheads="1"/>
          </p:cNvSpPr>
          <p:nvPr/>
        </p:nvSpPr>
        <p:spPr bwMode="auto">
          <a:xfrm>
            <a:off x="228600" y="53340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dirty="0">
                <a:solidFill>
                  <a:srgbClr val="000000"/>
                </a:solidFill>
                <a:latin typeface="Times" pitchFamily="-106" charset="0"/>
              </a:rPr>
              <a:t>What slice of  </a:t>
            </a:r>
            <a:r>
              <a:rPr lang="en-US" sz="1400" b="1" dirty="0">
                <a:solidFill>
                  <a:srgbClr val="000000"/>
                </a:solidFill>
                <a:latin typeface="Courier New" pitchFamily="49" charset="0"/>
              </a:rPr>
              <a:t>pi</a:t>
            </a:r>
            <a:r>
              <a:rPr lang="en-US" sz="1400" dirty="0">
                <a:solidFill>
                  <a:srgbClr val="000000"/>
                </a:solidFill>
                <a:latin typeface="Times" pitchFamily="-106" charset="0"/>
              </a:rPr>
              <a:t> is </a:t>
            </a:r>
            <a:r>
              <a:rPr lang="en-US" sz="1400" b="1" dirty="0">
                <a:solidFill>
                  <a:srgbClr val="000000"/>
                </a:solidFill>
                <a:latin typeface="Courier New" pitchFamily="49" charset="0"/>
              </a:rPr>
              <a:t>[3,4,5]</a:t>
            </a:r>
          </a:p>
        </p:txBody>
      </p:sp>
      <p:sp>
        <p:nvSpPr>
          <p:cNvPr id="38916" name="Rectangle 11"/>
          <p:cNvSpPr>
            <a:spLocks noChangeArrowheads="1"/>
          </p:cNvSpPr>
          <p:nvPr/>
        </p:nvSpPr>
        <p:spPr bwMode="auto">
          <a:xfrm>
            <a:off x="2146300" y="6175375"/>
            <a:ext cx="6769100" cy="243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70000"/>
              </a:lnSpc>
            </a:pPr>
            <a:r>
              <a:rPr lang="en-US" sz="1400" dirty="0">
                <a:solidFill>
                  <a:srgbClr val="000000"/>
                </a:solidFill>
                <a:latin typeface="Times" pitchFamily="-106" charset="0"/>
              </a:rPr>
              <a:t>What are </a:t>
            </a:r>
            <a:r>
              <a:rPr lang="en-US" sz="1400" b="1" dirty="0">
                <a:solidFill>
                  <a:srgbClr val="000000"/>
                </a:solidFill>
                <a:latin typeface="Courier New" pitchFamily="49" charset="0"/>
              </a:rPr>
              <a:t> </a:t>
            </a:r>
            <a:r>
              <a:rPr lang="en-US" sz="1400" b="1" dirty="0" smtClean="0">
                <a:solidFill>
                  <a:srgbClr val="000000"/>
                </a:solidFill>
                <a:latin typeface="Courier New" pitchFamily="49" charset="0"/>
              </a:rPr>
              <a:t>  pi[0</a:t>
            </a:r>
            <a:r>
              <a:rPr lang="en-US" sz="1400" b="1" dirty="0">
                <a:solidFill>
                  <a:srgbClr val="000000"/>
                </a:solidFill>
                <a:latin typeface="Courier New" pitchFamily="49" charset="0"/>
              </a:rPr>
              <a:t>]*(pi[1</a:t>
            </a:r>
            <a:r>
              <a:rPr lang="en-US" sz="1400" b="1" dirty="0" smtClean="0">
                <a:solidFill>
                  <a:srgbClr val="000000"/>
                </a:solidFill>
                <a:latin typeface="Courier New" pitchFamily="49" charset="0"/>
              </a:rPr>
              <a:t>]+pi[2</a:t>
            </a:r>
            <a:r>
              <a:rPr lang="en-US" sz="1400" b="1" dirty="0">
                <a:solidFill>
                  <a:srgbClr val="000000"/>
                </a:solidFill>
                <a:latin typeface="Courier New" pitchFamily="49" charset="0"/>
              </a:rPr>
              <a:t>])</a:t>
            </a:r>
            <a:r>
              <a:rPr lang="en-US" sz="1400" dirty="0">
                <a:solidFill>
                  <a:srgbClr val="000000"/>
                </a:solidFill>
                <a:latin typeface="Times" pitchFamily="-106" charset="0"/>
              </a:rPr>
              <a:t>  </a:t>
            </a:r>
            <a:r>
              <a:rPr lang="en-US" sz="1400" dirty="0" smtClean="0">
                <a:solidFill>
                  <a:srgbClr val="000000"/>
                </a:solidFill>
                <a:latin typeface="Times" pitchFamily="-106" charset="0"/>
              </a:rPr>
              <a:t>  </a:t>
            </a:r>
            <a:r>
              <a:rPr lang="en-US" sz="1400" dirty="0">
                <a:solidFill>
                  <a:srgbClr val="000000"/>
                </a:solidFill>
                <a:latin typeface="Times" pitchFamily="-106" charset="0"/>
              </a:rPr>
              <a:t>and   </a:t>
            </a:r>
            <a:r>
              <a:rPr lang="en-US" sz="1400" dirty="0" smtClean="0">
                <a:solidFill>
                  <a:srgbClr val="000000"/>
                </a:solidFill>
                <a:latin typeface="Times" pitchFamily="-106" charset="0"/>
              </a:rPr>
              <a:t>    </a:t>
            </a:r>
            <a:r>
              <a:rPr lang="en-US" sz="1400" b="1" dirty="0" smtClean="0">
                <a:solidFill>
                  <a:srgbClr val="000000"/>
                </a:solidFill>
                <a:latin typeface="Courier New" pitchFamily="49" charset="0"/>
              </a:rPr>
              <a:t>pi[0</a:t>
            </a:r>
            <a:r>
              <a:rPr lang="en-US" sz="1400" b="1" dirty="0">
                <a:solidFill>
                  <a:srgbClr val="000000"/>
                </a:solidFill>
                <a:latin typeface="Courier New" pitchFamily="49" charset="0"/>
              </a:rPr>
              <a:t>]*(pi[1:2</a:t>
            </a:r>
            <a:r>
              <a:rPr lang="en-US" sz="1400" b="1" dirty="0" smtClean="0">
                <a:solidFill>
                  <a:srgbClr val="000000"/>
                </a:solidFill>
                <a:latin typeface="Courier New" pitchFamily="49" charset="0"/>
              </a:rPr>
              <a:t>]+pi[2:3]) </a:t>
            </a:r>
            <a:r>
              <a:rPr lang="en-US" sz="1400" b="1" dirty="0" smtClean="0">
                <a:solidFill>
                  <a:srgbClr val="000000"/>
                </a:solidFill>
                <a:latin typeface="Times" pitchFamily="-106" charset="0"/>
              </a:rPr>
              <a:t>?</a:t>
            </a:r>
            <a:endParaRPr lang="en-US" sz="1400" b="1" dirty="0">
              <a:solidFill>
                <a:srgbClr val="000000"/>
              </a:solidFill>
            </a:endParaRPr>
          </a:p>
        </p:txBody>
      </p:sp>
      <p:sp>
        <p:nvSpPr>
          <p:cNvPr id="38917" name="Rectangle 14"/>
          <p:cNvSpPr>
            <a:spLocks noChangeArrowheads="1"/>
          </p:cNvSpPr>
          <p:nvPr/>
        </p:nvSpPr>
        <p:spPr bwMode="auto">
          <a:xfrm>
            <a:off x="228600" y="4750116"/>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solidFill>
                  <a:srgbClr val="000000"/>
                </a:solidFill>
                <a:latin typeface="Times" pitchFamily="-106" charset="0"/>
              </a:rPr>
              <a:t>What slice of  </a:t>
            </a:r>
            <a:r>
              <a:rPr lang="en-US" sz="1400" b="1">
                <a:solidFill>
                  <a:srgbClr val="000000"/>
                </a:solidFill>
                <a:latin typeface="Courier New" pitchFamily="49" charset="0"/>
              </a:rPr>
              <a:t>pi</a:t>
            </a:r>
            <a:r>
              <a:rPr lang="en-US" sz="1400">
                <a:solidFill>
                  <a:srgbClr val="000000"/>
                </a:solidFill>
                <a:latin typeface="Times" pitchFamily="-106" charset="0"/>
              </a:rPr>
              <a:t> is </a:t>
            </a:r>
            <a:r>
              <a:rPr lang="en-US" sz="1400" b="1">
                <a:solidFill>
                  <a:srgbClr val="000000"/>
                </a:solidFill>
                <a:latin typeface="Courier New" pitchFamily="49" charset="0"/>
              </a:rPr>
              <a:t>[3,1,4]</a:t>
            </a:r>
          </a:p>
        </p:txBody>
      </p:sp>
      <p:sp>
        <p:nvSpPr>
          <p:cNvPr id="38918" name="Line 16"/>
          <p:cNvSpPr>
            <a:spLocks noChangeShapeType="1"/>
          </p:cNvSpPr>
          <p:nvPr/>
        </p:nvSpPr>
        <p:spPr bwMode="auto">
          <a:xfrm>
            <a:off x="228600" y="6019800"/>
            <a:ext cx="8686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38919" name="Line 19"/>
          <p:cNvSpPr>
            <a:spLocks noChangeShapeType="1"/>
          </p:cNvSpPr>
          <p:nvPr/>
        </p:nvSpPr>
        <p:spPr bwMode="auto">
          <a:xfrm flipV="1">
            <a:off x="4495800" y="2057400"/>
            <a:ext cx="4763" cy="3860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38920" name="Line 22"/>
          <p:cNvSpPr>
            <a:spLocks noChangeShapeType="1"/>
          </p:cNvSpPr>
          <p:nvPr/>
        </p:nvSpPr>
        <p:spPr bwMode="auto">
          <a:xfrm>
            <a:off x="228601" y="1981200"/>
            <a:ext cx="6819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38921" name="Rectangle 3"/>
          <p:cNvSpPr>
            <a:spLocks noChangeArrowheads="1"/>
          </p:cNvSpPr>
          <p:nvPr/>
        </p:nvSpPr>
        <p:spPr bwMode="auto">
          <a:xfrm>
            <a:off x="228600" y="2988945"/>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solidFill>
                  <a:srgbClr val="000000"/>
                </a:solidFill>
                <a:latin typeface="Times" pitchFamily="-106" charset="0"/>
              </a:rPr>
              <a:t>What is  </a:t>
            </a:r>
            <a:r>
              <a:rPr lang="en-US" sz="1400" b="1">
                <a:solidFill>
                  <a:srgbClr val="000000"/>
                </a:solidFill>
                <a:latin typeface="Courier New" pitchFamily="49" charset="0"/>
              </a:rPr>
              <a:t>len(L)</a:t>
            </a:r>
          </a:p>
        </p:txBody>
      </p:sp>
      <p:sp>
        <p:nvSpPr>
          <p:cNvPr id="38922" name="Rectangle 3"/>
          <p:cNvSpPr>
            <a:spLocks noChangeArrowheads="1"/>
          </p:cNvSpPr>
          <p:nvPr/>
        </p:nvSpPr>
        <p:spPr bwMode="auto">
          <a:xfrm>
            <a:off x="228600" y="3576002"/>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solidFill>
                  <a:srgbClr val="000000"/>
                </a:solidFill>
                <a:latin typeface="Times" pitchFamily="-106" charset="0"/>
              </a:rPr>
              <a:t>What is  </a:t>
            </a:r>
            <a:r>
              <a:rPr lang="en-US" sz="1400" b="1">
                <a:solidFill>
                  <a:srgbClr val="000000"/>
                </a:solidFill>
                <a:latin typeface="Courier New" pitchFamily="49" charset="0"/>
              </a:rPr>
              <a:t>len(L[1])</a:t>
            </a:r>
          </a:p>
        </p:txBody>
      </p:sp>
      <p:sp>
        <p:nvSpPr>
          <p:cNvPr id="38923" name="Rectangle 3"/>
          <p:cNvSpPr>
            <a:spLocks noChangeArrowheads="1"/>
          </p:cNvSpPr>
          <p:nvPr/>
        </p:nvSpPr>
        <p:spPr bwMode="auto">
          <a:xfrm>
            <a:off x="228600" y="4163059"/>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solidFill>
                  <a:srgbClr val="000000"/>
                </a:solidFill>
                <a:latin typeface="Times" pitchFamily="-106" charset="0"/>
              </a:rPr>
              <a:t>What is  </a:t>
            </a:r>
            <a:r>
              <a:rPr lang="en-US" sz="1400" b="1">
                <a:solidFill>
                  <a:srgbClr val="000000"/>
                </a:solidFill>
                <a:latin typeface="Courier New" pitchFamily="49" charset="0"/>
              </a:rPr>
              <a:t>pi[2:4]</a:t>
            </a:r>
          </a:p>
        </p:txBody>
      </p:sp>
      <p:sp>
        <p:nvSpPr>
          <p:cNvPr id="38924" name="Rectangle 3"/>
          <p:cNvSpPr>
            <a:spLocks noChangeArrowheads="1"/>
          </p:cNvSpPr>
          <p:nvPr/>
        </p:nvSpPr>
        <p:spPr bwMode="auto">
          <a:xfrm>
            <a:off x="4732338" y="2401888"/>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solidFill>
                  <a:srgbClr val="000000"/>
                </a:solidFill>
                <a:latin typeface="Times" pitchFamily="-106" charset="0"/>
              </a:rPr>
              <a:t>What is  </a:t>
            </a:r>
            <a:r>
              <a:rPr lang="en-US" sz="1400" b="1">
                <a:solidFill>
                  <a:srgbClr val="000000"/>
                </a:solidFill>
                <a:latin typeface="Courier New" pitchFamily="49" charset="0"/>
              </a:rPr>
              <a:t>L[0]</a:t>
            </a:r>
          </a:p>
        </p:txBody>
      </p:sp>
      <p:sp>
        <p:nvSpPr>
          <p:cNvPr id="38927" name="Rectangle 3"/>
          <p:cNvSpPr>
            <a:spLocks noChangeArrowheads="1"/>
          </p:cNvSpPr>
          <p:nvPr/>
        </p:nvSpPr>
        <p:spPr bwMode="auto">
          <a:xfrm>
            <a:off x="4732338" y="3971230"/>
            <a:ext cx="264744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400" dirty="0">
                <a:solidFill>
                  <a:srgbClr val="000000"/>
                </a:solidFill>
                <a:latin typeface="Times" pitchFamily="-106" charset="0"/>
              </a:rPr>
              <a:t>What slice of   </a:t>
            </a:r>
            <a:r>
              <a:rPr lang="en-US" sz="1400" b="1" dirty="0">
                <a:solidFill>
                  <a:srgbClr val="000000"/>
                </a:solidFill>
                <a:latin typeface="Courier New" pitchFamily="49" charset="0"/>
              </a:rPr>
              <a:t>M </a:t>
            </a:r>
            <a:r>
              <a:rPr lang="en-US" sz="1400" dirty="0">
                <a:solidFill>
                  <a:srgbClr val="000000"/>
                </a:solidFill>
                <a:latin typeface="Times" pitchFamily="-106" charset="0"/>
              </a:rPr>
              <a:t>is </a:t>
            </a:r>
            <a:r>
              <a:rPr lang="en-US" sz="1400" b="1" dirty="0">
                <a:solidFill>
                  <a:srgbClr val="000000"/>
                </a:solidFill>
                <a:latin typeface="Courier New" pitchFamily="49" charset="0"/>
              </a:rPr>
              <a:t>'try'</a:t>
            </a:r>
            <a:r>
              <a:rPr lang="en-US" sz="1400" b="1" dirty="0">
                <a:solidFill>
                  <a:srgbClr val="000000"/>
                </a:solidFill>
                <a:latin typeface="Times New Roman" pitchFamily="18" charset="0"/>
                <a:cs typeface="Times New Roman" pitchFamily="18" charset="0"/>
              </a:rPr>
              <a:t>?</a:t>
            </a:r>
            <a:r>
              <a:rPr lang="en-US" sz="1400" b="1" dirty="0">
                <a:solidFill>
                  <a:srgbClr val="000000"/>
                </a:solidFill>
                <a:latin typeface="Courier New" pitchFamily="49" charset="0"/>
              </a:rPr>
              <a:t>         </a:t>
            </a:r>
          </a:p>
        </p:txBody>
      </p:sp>
      <p:sp>
        <p:nvSpPr>
          <p:cNvPr id="38929" name="Rectangle 20"/>
          <p:cNvSpPr>
            <a:spLocks noChangeArrowheads="1"/>
          </p:cNvSpPr>
          <p:nvPr/>
        </p:nvSpPr>
        <p:spPr bwMode="auto">
          <a:xfrm>
            <a:off x="257175" y="6019800"/>
            <a:ext cx="1714500" cy="276225"/>
          </a:xfrm>
          <a:prstGeom prst="rect">
            <a:avLst/>
          </a:prstGeom>
          <a:solidFill>
            <a:schemeClr val="bg1"/>
          </a:solidFill>
          <a:ln w="9525">
            <a:solidFill>
              <a:schemeClr val="tx1"/>
            </a:solidFill>
            <a:miter lim="800000"/>
            <a:headEnd/>
            <a:tailEnd/>
          </a:ln>
          <a:extLst/>
        </p:spPr>
        <p:txBody>
          <a:bodyPr wrap="none">
            <a:spAutoFit/>
          </a:bodyPr>
          <a:lstStyle/>
          <a:p>
            <a:pPr algn="ctr"/>
            <a:r>
              <a:rPr lang="en-US" sz="1200" b="1" dirty="0">
                <a:solidFill>
                  <a:srgbClr val="C00000"/>
                </a:solidFill>
                <a:latin typeface="Cambria" pitchFamily="18" charset="0"/>
              </a:rPr>
              <a:t>Extra! Mind Muddlers</a:t>
            </a:r>
          </a:p>
        </p:txBody>
      </p:sp>
      <p:sp>
        <p:nvSpPr>
          <p:cNvPr id="38930" name="Rectangle 21"/>
          <p:cNvSpPr>
            <a:spLocks noChangeArrowheads="1"/>
          </p:cNvSpPr>
          <p:nvPr/>
        </p:nvSpPr>
        <p:spPr bwMode="auto">
          <a:xfrm>
            <a:off x="4495800" y="1981200"/>
            <a:ext cx="609600" cy="276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1200" b="1">
                <a:solidFill>
                  <a:srgbClr val="C00000"/>
                </a:solidFill>
                <a:latin typeface="Cambria" pitchFamily="18" charset="0"/>
              </a:rPr>
              <a:t>Part 2</a:t>
            </a:r>
          </a:p>
        </p:txBody>
      </p:sp>
      <p:sp>
        <p:nvSpPr>
          <p:cNvPr id="38931" name="Rectangle 23"/>
          <p:cNvSpPr>
            <a:spLocks noChangeArrowheads="1"/>
          </p:cNvSpPr>
          <p:nvPr/>
        </p:nvSpPr>
        <p:spPr bwMode="auto">
          <a:xfrm>
            <a:off x="152400" y="1981200"/>
            <a:ext cx="609600" cy="276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1200" b="1">
                <a:solidFill>
                  <a:srgbClr val="C00000"/>
                </a:solidFill>
                <a:latin typeface="Cambria" pitchFamily="18" charset="0"/>
              </a:rPr>
              <a:t>Part 1</a:t>
            </a:r>
          </a:p>
        </p:txBody>
      </p:sp>
      <p:sp>
        <p:nvSpPr>
          <p:cNvPr id="38932" name="Rectangle 74"/>
          <p:cNvSpPr>
            <a:spLocks noChangeArrowheads="1"/>
          </p:cNvSpPr>
          <p:nvPr/>
        </p:nvSpPr>
        <p:spPr bwMode="auto">
          <a:xfrm>
            <a:off x="7893050" y="2605690"/>
            <a:ext cx="102235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400" i="1" dirty="0">
                <a:solidFill>
                  <a:srgbClr val="000000"/>
                </a:solidFill>
                <a:latin typeface="Times New Roman" pitchFamily="18" charset="0"/>
                <a:cs typeface="Times New Roman" pitchFamily="18" charset="0"/>
              </a:rPr>
              <a:t>These </a:t>
            </a:r>
            <a:r>
              <a:rPr lang="en-US" sz="1400" i="1" dirty="0" smtClean="0">
                <a:solidFill>
                  <a:srgbClr val="000000"/>
                </a:solidFill>
                <a:latin typeface="Times New Roman" pitchFamily="18" charset="0"/>
                <a:cs typeface="Times New Roman" pitchFamily="18" charset="0"/>
              </a:rPr>
              <a:t>three are all  </a:t>
            </a:r>
            <a:r>
              <a:rPr lang="en-US" sz="1400" i="1" dirty="0" smtClean="0">
                <a:solidFill>
                  <a:srgbClr val="000000"/>
                </a:solidFill>
                <a:latin typeface="Times New Roman" pitchFamily="18" charset="0"/>
                <a:cs typeface="Times New Roman" pitchFamily="18" charset="0"/>
              </a:rPr>
              <a:t>different!</a:t>
            </a:r>
            <a:endParaRPr lang="en-US" i="1" dirty="0">
              <a:solidFill>
                <a:srgbClr val="000000"/>
              </a:solidFill>
              <a:latin typeface="Times New Roman" pitchFamily="18" charset="0"/>
              <a:cs typeface="Times New Roman" pitchFamily="18" charset="0"/>
            </a:endParaRPr>
          </a:p>
        </p:txBody>
      </p:sp>
      <p:sp>
        <p:nvSpPr>
          <p:cNvPr id="38933" name="Text Box 5"/>
          <p:cNvSpPr txBox="1">
            <a:spLocks noChangeArrowheads="1"/>
          </p:cNvSpPr>
          <p:nvPr/>
        </p:nvSpPr>
        <p:spPr bwMode="auto">
          <a:xfrm>
            <a:off x="304800" y="192088"/>
            <a:ext cx="3124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2000" b="1">
                <a:solidFill>
                  <a:srgbClr val="000000"/>
                </a:solidFill>
                <a:latin typeface="Courier New" pitchFamily="49" charset="0"/>
              </a:rPr>
              <a:t>pi = [3,1,4,1,5,9]</a:t>
            </a:r>
          </a:p>
        </p:txBody>
      </p:sp>
      <p:sp>
        <p:nvSpPr>
          <p:cNvPr id="38934" name="Text Box 6"/>
          <p:cNvSpPr txBox="1">
            <a:spLocks noChangeArrowheads="1"/>
          </p:cNvSpPr>
          <p:nvPr/>
        </p:nvSpPr>
        <p:spPr bwMode="auto">
          <a:xfrm>
            <a:off x="304800" y="719138"/>
            <a:ext cx="5067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2000" b="1">
                <a:solidFill>
                  <a:srgbClr val="000000"/>
                </a:solidFill>
                <a:latin typeface="Courier New" pitchFamily="49" charset="0"/>
              </a:rPr>
              <a:t>L = [ </a:t>
            </a:r>
            <a:r>
              <a:rPr lang="en-US" sz="2000" b="1">
                <a:solidFill>
                  <a:srgbClr val="009600"/>
                </a:solidFill>
                <a:latin typeface="Courier New" pitchFamily="49" charset="0"/>
              </a:rPr>
              <a:t>'pi'</a:t>
            </a:r>
            <a:r>
              <a:rPr lang="en-US" sz="2000" b="1">
                <a:solidFill>
                  <a:srgbClr val="000000"/>
                </a:solidFill>
                <a:latin typeface="Courier New" pitchFamily="49" charset="0"/>
              </a:rPr>
              <a:t>, </a:t>
            </a:r>
            <a:r>
              <a:rPr lang="en-US" sz="2000" b="1">
                <a:solidFill>
                  <a:srgbClr val="009600"/>
                </a:solidFill>
                <a:latin typeface="Courier New" pitchFamily="49" charset="0"/>
              </a:rPr>
              <a:t>"isn't"</a:t>
            </a:r>
            <a:r>
              <a:rPr lang="en-US" sz="2000" b="1">
                <a:solidFill>
                  <a:srgbClr val="000000"/>
                </a:solidFill>
                <a:latin typeface="Courier New" pitchFamily="49" charset="0"/>
              </a:rPr>
              <a:t>, [4,2] ] </a:t>
            </a:r>
          </a:p>
        </p:txBody>
      </p:sp>
      <p:sp>
        <p:nvSpPr>
          <p:cNvPr id="38935" name="Text Box 9"/>
          <p:cNvSpPr txBox="1">
            <a:spLocks noChangeArrowheads="1"/>
          </p:cNvSpPr>
          <p:nvPr/>
        </p:nvSpPr>
        <p:spPr bwMode="auto">
          <a:xfrm>
            <a:off x="304800" y="1277938"/>
            <a:ext cx="68691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2000" b="1" dirty="0">
                <a:solidFill>
                  <a:srgbClr val="000000"/>
                </a:solidFill>
                <a:latin typeface="Courier New" pitchFamily="49" charset="0"/>
              </a:rPr>
              <a:t>M = </a:t>
            </a:r>
            <a:r>
              <a:rPr lang="en-US" sz="2000" b="1" dirty="0">
                <a:solidFill>
                  <a:srgbClr val="009600"/>
                </a:solidFill>
                <a:latin typeface="Courier New" pitchFamily="49" charset="0"/>
              </a:rPr>
              <a:t>'You need parentheses for chemistry !'</a:t>
            </a:r>
            <a:r>
              <a:rPr lang="en-US" sz="2000" b="1" dirty="0">
                <a:solidFill>
                  <a:srgbClr val="000000"/>
                </a:solidFill>
                <a:latin typeface="Courier New" pitchFamily="49" charset="0"/>
              </a:rPr>
              <a:t> </a:t>
            </a:r>
          </a:p>
        </p:txBody>
      </p:sp>
      <p:sp>
        <p:nvSpPr>
          <p:cNvPr id="38936" name="Rectangle 65"/>
          <p:cNvSpPr>
            <a:spLocks noChangeArrowheads="1"/>
          </p:cNvSpPr>
          <p:nvPr/>
        </p:nvSpPr>
        <p:spPr bwMode="auto">
          <a:xfrm>
            <a:off x="1119188" y="1522413"/>
            <a:ext cx="24288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solidFill>
                  <a:srgbClr val="000000"/>
                </a:solidFill>
                <a:latin typeface="Calibri" pitchFamily="34" charset="0"/>
              </a:rPr>
              <a:t>0</a:t>
            </a:r>
          </a:p>
        </p:txBody>
      </p:sp>
      <p:sp>
        <p:nvSpPr>
          <p:cNvPr id="38937" name="Rectangle 66"/>
          <p:cNvSpPr>
            <a:spLocks noChangeArrowheads="1"/>
          </p:cNvSpPr>
          <p:nvPr/>
        </p:nvSpPr>
        <p:spPr bwMode="auto">
          <a:xfrm>
            <a:off x="1720850" y="1522413"/>
            <a:ext cx="2413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solidFill>
                  <a:srgbClr val="000000"/>
                </a:solidFill>
                <a:latin typeface="Calibri" pitchFamily="34" charset="0"/>
              </a:rPr>
              <a:t>4</a:t>
            </a:r>
          </a:p>
        </p:txBody>
      </p:sp>
      <p:sp>
        <p:nvSpPr>
          <p:cNvPr id="38938" name="Rectangle 67"/>
          <p:cNvSpPr>
            <a:spLocks noChangeArrowheads="1"/>
          </p:cNvSpPr>
          <p:nvPr/>
        </p:nvSpPr>
        <p:spPr bwMode="auto">
          <a:xfrm>
            <a:off x="2338388" y="1522413"/>
            <a:ext cx="24288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solidFill>
                  <a:srgbClr val="000000"/>
                </a:solidFill>
                <a:latin typeface="Calibri" pitchFamily="34" charset="0"/>
              </a:rPr>
              <a:t>8</a:t>
            </a:r>
          </a:p>
        </p:txBody>
      </p:sp>
      <p:sp>
        <p:nvSpPr>
          <p:cNvPr id="38939" name="Rectangle 68"/>
          <p:cNvSpPr>
            <a:spLocks noChangeArrowheads="1"/>
          </p:cNvSpPr>
          <p:nvPr/>
        </p:nvSpPr>
        <p:spPr bwMode="auto">
          <a:xfrm>
            <a:off x="2924175" y="1522413"/>
            <a:ext cx="300038"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solidFill>
                  <a:srgbClr val="000000"/>
                </a:solidFill>
                <a:latin typeface="Calibri" pitchFamily="34" charset="0"/>
              </a:rPr>
              <a:t>12</a:t>
            </a:r>
          </a:p>
        </p:txBody>
      </p:sp>
      <p:sp>
        <p:nvSpPr>
          <p:cNvPr id="38940" name="Rectangle 69"/>
          <p:cNvSpPr>
            <a:spLocks noChangeArrowheads="1"/>
          </p:cNvSpPr>
          <p:nvPr/>
        </p:nvSpPr>
        <p:spPr bwMode="auto">
          <a:xfrm>
            <a:off x="3524250" y="1522413"/>
            <a:ext cx="300038"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solidFill>
                  <a:srgbClr val="000000"/>
                </a:solidFill>
                <a:latin typeface="Calibri" pitchFamily="34" charset="0"/>
              </a:rPr>
              <a:t>16</a:t>
            </a:r>
          </a:p>
        </p:txBody>
      </p:sp>
      <p:sp>
        <p:nvSpPr>
          <p:cNvPr id="38941" name="Rectangle 70"/>
          <p:cNvSpPr>
            <a:spLocks noChangeArrowheads="1"/>
          </p:cNvSpPr>
          <p:nvPr/>
        </p:nvSpPr>
        <p:spPr bwMode="auto">
          <a:xfrm>
            <a:off x="4135438" y="1522413"/>
            <a:ext cx="30003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solidFill>
                  <a:srgbClr val="000000"/>
                </a:solidFill>
                <a:latin typeface="Calibri" pitchFamily="34" charset="0"/>
              </a:rPr>
              <a:t>20</a:t>
            </a:r>
          </a:p>
        </p:txBody>
      </p:sp>
      <p:sp>
        <p:nvSpPr>
          <p:cNvPr id="38942" name="Rectangle 71"/>
          <p:cNvSpPr>
            <a:spLocks noChangeArrowheads="1"/>
          </p:cNvSpPr>
          <p:nvPr/>
        </p:nvSpPr>
        <p:spPr bwMode="auto">
          <a:xfrm>
            <a:off x="4757738" y="1522413"/>
            <a:ext cx="30003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solidFill>
                  <a:srgbClr val="000000"/>
                </a:solidFill>
                <a:latin typeface="Calibri" pitchFamily="34" charset="0"/>
              </a:rPr>
              <a:t>24</a:t>
            </a:r>
          </a:p>
        </p:txBody>
      </p:sp>
      <p:sp>
        <p:nvSpPr>
          <p:cNvPr id="38943" name="Rectangle 72"/>
          <p:cNvSpPr>
            <a:spLocks noChangeArrowheads="1"/>
          </p:cNvSpPr>
          <p:nvPr/>
        </p:nvSpPr>
        <p:spPr bwMode="auto">
          <a:xfrm>
            <a:off x="5362575" y="1522413"/>
            <a:ext cx="300038"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solidFill>
                  <a:srgbClr val="000000"/>
                </a:solidFill>
                <a:latin typeface="Calibri" pitchFamily="34" charset="0"/>
              </a:rPr>
              <a:t>28</a:t>
            </a:r>
          </a:p>
        </p:txBody>
      </p:sp>
      <p:sp>
        <p:nvSpPr>
          <p:cNvPr id="38944" name="Rectangle 73"/>
          <p:cNvSpPr>
            <a:spLocks noChangeArrowheads="1"/>
          </p:cNvSpPr>
          <p:nvPr/>
        </p:nvSpPr>
        <p:spPr bwMode="auto">
          <a:xfrm>
            <a:off x="5967413" y="1522413"/>
            <a:ext cx="30003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solidFill>
                  <a:srgbClr val="000000"/>
                </a:solidFill>
                <a:latin typeface="Calibri" pitchFamily="34" charset="0"/>
              </a:rPr>
              <a:t>32</a:t>
            </a:r>
          </a:p>
        </p:txBody>
      </p:sp>
      <p:sp>
        <p:nvSpPr>
          <p:cNvPr id="38949" name="Rectangle 10"/>
          <p:cNvSpPr>
            <a:spLocks noChangeArrowheads="1"/>
          </p:cNvSpPr>
          <p:nvPr/>
        </p:nvSpPr>
        <p:spPr bwMode="auto">
          <a:xfrm>
            <a:off x="4732338" y="55372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dirty="0">
                <a:solidFill>
                  <a:srgbClr val="000000"/>
                </a:solidFill>
                <a:latin typeface="Times" pitchFamily="-106" charset="0"/>
              </a:rPr>
              <a:t>What is   </a:t>
            </a:r>
            <a:r>
              <a:rPr lang="en-US" sz="1400" b="1" dirty="0">
                <a:solidFill>
                  <a:srgbClr val="000000"/>
                </a:solidFill>
                <a:latin typeface="Courier New" pitchFamily="49" charset="0"/>
              </a:rPr>
              <a:t>M[::5]</a:t>
            </a:r>
            <a:endParaRPr lang="en-US" sz="1400" dirty="0">
              <a:solidFill>
                <a:srgbClr val="000000"/>
              </a:solidFill>
              <a:latin typeface="Courier New" pitchFamily="49" charset="0"/>
            </a:endParaRPr>
          </a:p>
        </p:txBody>
      </p:sp>
      <p:sp>
        <p:nvSpPr>
          <p:cNvPr id="38950" name="Rectangle 12"/>
          <p:cNvSpPr>
            <a:spLocks noChangeArrowheads="1"/>
          </p:cNvSpPr>
          <p:nvPr/>
        </p:nvSpPr>
        <p:spPr bwMode="auto">
          <a:xfrm>
            <a:off x="4732338" y="501726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dirty="0">
                <a:solidFill>
                  <a:srgbClr val="000000"/>
                </a:solidFill>
                <a:latin typeface="Times" pitchFamily="-106" charset="0"/>
              </a:rPr>
              <a:t>What is</a:t>
            </a:r>
            <a:r>
              <a:rPr lang="en-US" sz="1400" b="1" dirty="0">
                <a:solidFill>
                  <a:srgbClr val="000000"/>
                </a:solidFill>
                <a:latin typeface="Courier New" pitchFamily="49" charset="0"/>
              </a:rPr>
              <a:t>  M[9:15]</a:t>
            </a:r>
            <a:endParaRPr lang="en-US" sz="1400" dirty="0">
              <a:solidFill>
                <a:srgbClr val="000000"/>
              </a:solidFill>
              <a:latin typeface="Courier New" pitchFamily="49" charset="0"/>
            </a:endParaRPr>
          </a:p>
        </p:txBody>
      </p:sp>
      <p:sp>
        <p:nvSpPr>
          <p:cNvPr id="2" name="TextBox 1"/>
          <p:cNvSpPr txBox="1"/>
          <p:nvPr/>
        </p:nvSpPr>
        <p:spPr>
          <a:xfrm>
            <a:off x="5027612" y="139700"/>
            <a:ext cx="1716088" cy="738664"/>
          </a:xfrm>
          <a:prstGeom prst="rect">
            <a:avLst/>
          </a:prstGeom>
          <a:solidFill>
            <a:schemeClr val="bg1"/>
          </a:solidFill>
          <a:ln>
            <a:solidFill>
              <a:schemeClr val="bg1"/>
            </a:solidFill>
          </a:ln>
        </p:spPr>
        <p:txBody>
          <a:bodyPr wrap="square" rtlCol="0">
            <a:spAutoFit/>
          </a:bodyPr>
          <a:lstStyle/>
          <a:p>
            <a:pPr algn="ctr"/>
            <a:r>
              <a:rPr lang="en-US" sz="4200" i="1" dirty="0" smtClean="0">
                <a:solidFill>
                  <a:srgbClr val="000000"/>
                </a:solidFill>
                <a:latin typeface="Cambria" panose="02040503050406030204" pitchFamily="18" charset="0"/>
              </a:rPr>
              <a:t>Try it!</a:t>
            </a:r>
            <a:endParaRPr lang="en-US" sz="4200" i="1" dirty="0">
              <a:solidFill>
                <a:srgbClr val="000000"/>
              </a:solidFill>
              <a:latin typeface="Cambria" panose="020405030504060302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9141" y="164002"/>
            <a:ext cx="887851" cy="102076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74812" y="176193"/>
            <a:ext cx="1067743" cy="1020763"/>
          </a:xfrm>
          <a:prstGeom prst="rect">
            <a:avLst/>
          </a:prstGeom>
        </p:spPr>
      </p:pic>
      <p:pic>
        <p:nvPicPr>
          <p:cNvPr id="42" name="Picture 44"/>
          <p:cNvPicPr>
            <a:picLocks noChangeAspect="1" noChangeArrowheads="1"/>
          </p:cNvPicPr>
          <p:nvPr/>
        </p:nvPicPr>
        <p:blipFill rotWithShape="1">
          <a:blip r:embed="rId5">
            <a:extLst>
              <a:ext uri="{28A0092B-C50C-407E-A947-70E740481C1C}">
                <a14:useLocalDpi xmlns:a14="http://schemas.microsoft.com/office/drawing/2010/main" val="0"/>
              </a:ext>
            </a:extLst>
          </a:blip>
          <a:srcRect t="8777" b="17916"/>
          <a:stretch/>
        </p:blipFill>
        <p:spPr bwMode="auto">
          <a:xfrm>
            <a:off x="8021066" y="1193798"/>
            <a:ext cx="882364" cy="9049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DF"/>
                </a:solidFill>
                <a:miter lim="800000"/>
                <a:headEnd/>
                <a:tailEnd/>
              </a14:hiddenLine>
            </a:ext>
          </a:extLst>
        </p:spPr>
      </p:pic>
      <p:pic>
        <p:nvPicPr>
          <p:cNvPr id="43" name="Picture 4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88200" y="1219199"/>
            <a:ext cx="774700" cy="874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DF"/>
                </a:solidFill>
                <a:miter lim="800000"/>
                <a:headEnd/>
                <a:tailEnd/>
              </a14:hiddenLine>
            </a:ext>
          </a:extLst>
        </p:spPr>
      </p:pic>
      <p:grpSp>
        <p:nvGrpSpPr>
          <p:cNvPr id="6" name="Group 5"/>
          <p:cNvGrpSpPr/>
          <p:nvPr/>
        </p:nvGrpSpPr>
        <p:grpSpPr>
          <a:xfrm>
            <a:off x="7379780" y="952500"/>
            <a:ext cx="1230312" cy="304800"/>
            <a:chOff x="7316280" y="1219200"/>
            <a:chExt cx="1230312" cy="304800"/>
          </a:xfrm>
        </p:grpSpPr>
        <p:sp>
          <p:nvSpPr>
            <p:cNvPr id="38952" name="Text Box 29"/>
            <p:cNvSpPr txBox="1">
              <a:spLocks noChangeArrowheads="1"/>
            </p:cNvSpPr>
            <p:nvPr/>
          </p:nvSpPr>
          <p:spPr bwMode="auto">
            <a:xfrm>
              <a:off x="7316280" y="1219200"/>
              <a:ext cx="1230312" cy="304800"/>
            </a:xfrm>
            <a:prstGeom prst="rect">
              <a:avLst/>
            </a:prstGeom>
            <a:solidFill>
              <a:schemeClr val="bg1"/>
            </a:solidFill>
            <a:ln>
              <a:noFill/>
            </a:ln>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1400" b="1" dirty="0">
                  <a:solidFill>
                    <a:srgbClr val="009600"/>
                  </a:solidFill>
                  <a:latin typeface="Cambria" pitchFamily="18" charset="0"/>
                </a:rPr>
                <a:t>We            (  ) </a:t>
              </a:r>
            </a:p>
          </p:txBody>
        </p:sp>
        <p:sp>
          <p:nvSpPr>
            <p:cNvPr id="38945" name="AutoShape 30"/>
            <p:cNvSpPr>
              <a:spLocks noChangeArrowheads="1"/>
            </p:cNvSpPr>
            <p:nvPr/>
          </p:nvSpPr>
          <p:spPr bwMode="auto">
            <a:xfrm>
              <a:off x="7905179" y="1298067"/>
              <a:ext cx="192087" cy="188913"/>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009600"/>
            </a:solidFill>
            <a:ln w="9525">
              <a:solidFill>
                <a:schemeClr val="tx1"/>
              </a:solidFill>
              <a:miter lim="800000"/>
              <a:headEnd/>
              <a:tailEnd/>
            </a:ln>
          </p:spPr>
          <p:txBody>
            <a:bodyPr wrap="none" anchor="ctr"/>
            <a:lstStyle/>
            <a:p>
              <a:endParaRPr lang="en-US">
                <a:solidFill>
                  <a:srgbClr val="000000"/>
                </a:solidFill>
              </a:endParaRPr>
            </a:p>
          </p:txBody>
        </p:sp>
      </p:grpSp>
      <p:sp>
        <p:nvSpPr>
          <p:cNvPr id="8" name="Right Brace 7"/>
          <p:cNvSpPr/>
          <p:nvPr/>
        </p:nvSpPr>
        <p:spPr bwMode="auto">
          <a:xfrm>
            <a:off x="7560023" y="2362200"/>
            <a:ext cx="288098" cy="1313329"/>
          </a:xfrm>
          <a:prstGeom prst="rightBrace">
            <a:avLst>
              <a:gd name="adj1" fmla="val 52040"/>
              <a:gd name="adj2" fmla="val 50000"/>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ea typeface="ＭＳ Ｐゴシック" pitchFamily="1" charset="-128"/>
            </a:endParaRPr>
          </a:p>
        </p:txBody>
      </p:sp>
      <p:sp>
        <p:nvSpPr>
          <p:cNvPr id="46" name="Rectangle 3"/>
          <p:cNvSpPr>
            <a:spLocks noChangeArrowheads="1"/>
          </p:cNvSpPr>
          <p:nvPr/>
        </p:nvSpPr>
        <p:spPr bwMode="auto">
          <a:xfrm>
            <a:off x="4724400" y="4494344"/>
            <a:ext cx="25225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400" dirty="0">
                <a:solidFill>
                  <a:srgbClr val="000000"/>
                </a:solidFill>
                <a:latin typeface="Times" pitchFamily="-106" charset="0"/>
              </a:rPr>
              <a:t>What slice of   </a:t>
            </a:r>
            <a:r>
              <a:rPr lang="en-US" sz="1400" b="1" dirty="0">
                <a:solidFill>
                  <a:srgbClr val="000000"/>
                </a:solidFill>
                <a:latin typeface="Courier New" pitchFamily="49" charset="0"/>
              </a:rPr>
              <a:t>M </a:t>
            </a:r>
            <a:r>
              <a:rPr lang="en-US" sz="1400" dirty="0">
                <a:solidFill>
                  <a:srgbClr val="000000"/>
                </a:solidFill>
                <a:latin typeface="Times" pitchFamily="-106" charset="0"/>
              </a:rPr>
              <a:t>is </a:t>
            </a:r>
            <a:r>
              <a:rPr lang="en-US" sz="1400" b="1" dirty="0" smtClean="0">
                <a:solidFill>
                  <a:srgbClr val="000000"/>
                </a:solidFill>
                <a:latin typeface="Courier New" pitchFamily="49" charset="0"/>
              </a:rPr>
              <a:t>'shoe'</a:t>
            </a:r>
            <a:r>
              <a:rPr lang="en-US" sz="1400" b="1" dirty="0" smtClean="0">
                <a:solidFill>
                  <a:srgbClr val="000000"/>
                </a:solidFill>
                <a:latin typeface="Times New Roman" pitchFamily="18" charset="0"/>
                <a:cs typeface="Times New Roman" pitchFamily="18" charset="0"/>
              </a:rPr>
              <a:t>?</a:t>
            </a:r>
            <a:r>
              <a:rPr lang="en-US" sz="1400" b="1" dirty="0" smtClean="0">
                <a:solidFill>
                  <a:srgbClr val="000000"/>
                </a:solidFill>
                <a:latin typeface="Courier New" pitchFamily="49" charset="0"/>
              </a:rPr>
              <a:t>         </a:t>
            </a:r>
            <a:endParaRPr lang="en-US" sz="1400" b="1" dirty="0">
              <a:solidFill>
                <a:srgbClr val="000000"/>
              </a:solidFill>
              <a:latin typeface="Courier New" pitchFamily="49" charset="0"/>
            </a:endParaRPr>
          </a:p>
        </p:txBody>
      </p:sp>
      <p:sp>
        <p:nvSpPr>
          <p:cNvPr id="53" name="Rectangle 76"/>
          <p:cNvSpPr>
            <a:spLocks noChangeArrowheads="1"/>
          </p:cNvSpPr>
          <p:nvPr/>
        </p:nvSpPr>
        <p:spPr bwMode="auto">
          <a:xfrm>
            <a:off x="1963738" y="2209800"/>
            <a:ext cx="393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a:solidFill>
                  <a:srgbClr val="0000DF"/>
                </a:solidFill>
                <a:latin typeface="Calibri" pitchFamily="34" charset="0"/>
              </a:rPr>
              <a:t>6</a:t>
            </a:r>
          </a:p>
        </p:txBody>
      </p:sp>
      <p:sp>
        <p:nvSpPr>
          <p:cNvPr id="54" name="Rectangle 77"/>
          <p:cNvSpPr>
            <a:spLocks noChangeArrowheads="1"/>
          </p:cNvSpPr>
          <p:nvPr/>
        </p:nvSpPr>
        <p:spPr bwMode="auto">
          <a:xfrm>
            <a:off x="1746250" y="2803525"/>
            <a:ext cx="3937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a:solidFill>
                  <a:srgbClr val="0000DF"/>
                </a:solidFill>
                <a:latin typeface="Calibri" pitchFamily="34" charset="0"/>
              </a:rPr>
              <a:t>3</a:t>
            </a:r>
          </a:p>
        </p:txBody>
      </p:sp>
      <p:sp>
        <p:nvSpPr>
          <p:cNvPr id="55" name="Rectangle 79"/>
          <p:cNvSpPr>
            <a:spLocks noChangeArrowheads="1"/>
          </p:cNvSpPr>
          <p:nvPr/>
        </p:nvSpPr>
        <p:spPr bwMode="auto">
          <a:xfrm>
            <a:off x="1828800" y="3987800"/>
            <a:ext cx="9540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dirty="0">
                <a:solidFill>
                  <a:srgbClr val="0000DF"/>
                </a:solidFill>
                <a:latin typeface="Calibri" pitchFamily="34" charset="0"/>
              </a:rPr>
              <a:t>[4,1]</a:t>
            </a:r>
          </a:p>
        </p:txBody>
      </p:sp>
      <p:sp>
        <p:nvSpPr>
          <p:cNvPr id="56" name="Rectangle 80"/>
          <p:cNvSpPr>
            <a:spLocks noChangeArrowheads="1"/>
          </p:cNvSpPr>
          <p:nvPr/>
        </p:nvSpPr>
        <p:spPr bwMode="auto">
          <a:xfrm>
            <a:off x="2654300" y="4546600"/>
            <a:ext cx="10683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a:solidFill>
                  <a:srgbClr val="0000DF"/>
                </a:solidFill>
                <a:latin typeface="Calibri" pitchFamily="34" charset="0"/>
              </a:rPr>
              <a:t>pi[:3]</a:t>
            </a:r>
          </a:p>
        </p:txBody>
      </p:sp>
      <p:sp>
        <p:nvSpPr>
          <p:cNvPr id="57" name="Rectangle 81"/>
          <p:cNvSpPr>
            <a:spLocks noChangeArrowheads="1"/>
          </p:cNvSpPr>
          <p:nvPr/>
        </p:nvSpPr>
        <p:spPr bwMode="auto">
          <a:xfrm>
            <a:off x="2620963" y="5173663"/>
            <a:ext cx="1174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a:solidFill>
                  <a:srgbClr val="0000DF"/>
                </a:solidFill>
                <a:latin typeface="Calibri" pitchFamily="34" charset="0"/>
              </a:rPr>
              <a:t>pi[::2]</a:t>
            </a:r>
          </a:p>
        </p:txBody>
      </p:sp>
      <p:sp>
        <p:nvSpPr>
          <p:cNvPr id="58" name="Rectangle 82"/>
          <p:cNvSpPr>
            <a:spLocks noChangeArrowheads="1"/>
          </p:cNvSpPr>
          <p:nvPr/>
        </p:nvSpPr>
        <p:spPr bwMode="auto">
          <a:xfrm>
            <a:off x="6230938" y="2182813"/>
            <a:ext cx="6746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dirty="0">
                <a:solidFill>
                  <a:srgbClr val="0000DF"/>
                </a:solidFill>
                <a:latin typeface="Calibri" pitchFamily="34" charset="0"/>
              </a:rPr>
              <a:t>'pi'</a:t>
            </a:r>
          </a:p>
        </p:txBody>
      </p:sp>
      <p:sp>
        <p:nvSpPr>
          <p:cNvPr id="59" name="Rectangle 83"/>
          <p:cNvSpPr>
            <a:spLocks noChangeArrowheads="1"/>
          </p:cNvSpPr>
          <p:nvPr/>
        </p:nvSpPr>
        <p:spPr bwMode="auto">
          <a:xfrm>
            <a:off x="6233160" y="3277616"/>
            <a:ext cx="9271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dirty="0">
                <a:solidFill>
                  <a:srgbClr val="0000DF"/>
                </a:solidFill>
                <a:latin typeface="Calibri" pitchFamily="34" charset="0"/>
              </a:rPr>
              <a:t>['pi']</a:t>
            </a:r>
          </a:p>
        </p:txBody>
      </p:sp>
      <p:sp>
        <p:nvSpPr>
          <p:cNvPr id="60" name="Rectangle 87"/>
          <p:cNvSpPr>
            <a:spLocks noChangeArrowheads="1"/>
          </p:cNvSpPr>
          <p:nvPr/>
        </p:nvSpPr>
        <p:spPr bwMode="auto">
          <a:xfrm>
            <a:off x="3911600" y="6413500"/>
            <a:ext cx="550863" cy="523875"/>
          </a:xfrm>
          <a:prstGeom prst="rect">
            <a:avLst/>
          </a:prstGeom>
          <a:solidFill>
            <a:srgbClr val="CCECFF"/>
          </a:solidFill>
          <a:ln>
            <a:noFill/>
          </a:ln>
          <a:extLst/>
        </p:spPr>
        <p:txBody>
          <a:bodyPr wrap="none">
            <a:spAutoFit/>
          </a:bodyPr>
          <a:lstStyle/>
          <a:p>
            <a:r>
              <a:rPr lang="en-US" sz="2800" b="1" dirty="0">
                <a:solidFill>
                  <a:srgbClr val="0000DF"/>
                </a:solidFill>
                <a:latin typeface="Calibri" pitchFamily="34" charset="0"/>
              </a:rPr>
              <a:t>15</a:t>
            </a:r>
          </a:p>
        </p:txBody>
      </p:sp>
      <p:sp>
        <p:nvSpPr>
          <p:cNvPr id="61" name="Rectangle 88"/>
          <p:cNvSpPr>
            <a:spLocks noChangeArrowheads="1"/>
          </p:cNvSpPr>
          <p:nvPr/>
        </p:nvSpPr>
        <p:spPr bwMode="auto">
          <a:xfrm>
            <a:off x="6592888" y="6461125"/>
            <a:ext cx="1522412" cy="415925"/>
          </a:xfrm>
          <a:prstGeom prst="rect">
            <a:avLst/>
          </a:prstGeom>
          <a:solidFill>
            <a:srgbClr val="CCECFF"/>
          </a:solidFill>
          <a:ln>
            <a:noFill/>
          </a:ln>
          <a:extLst/>
        </p:spPr>
        <p:txBody>
          <a:bodyPr wrap="none">
            <a:spAutoFit/>
          </a:bodyPr>
          <a:lstStyle/>
          <a:p>
            <a:r>
              <a:rPr lang="en-US" sz="2100" b="1">
                <a:solidFill>
                  <a:srgbClr val="0000DF"/>
                </a:solidFill>
                <a:latin typeface="Calibri" pitchFamily="34" charset="0"/>
              </a:rPr>
              <a:t>[1,4,1,4,1,4]</a:t>
            </a:r>
          </a:p>
        </p:txBody>
      </p:sp>
      <p:sp>
        <p:nvSpPr>
          <p:cNvPr id="63" name="Rectangle 85"/>
          <p:cNvSpPr>
            <a:spLocks noChangeArrowheads="1"/>
          </p:cNvSpPr>
          <p:nvPr/>
        </p:nvSpPr>
        <p:spPr bwMode="auto">
          <a:xfrm>
            <a:off x="6987696" y="3937000"/>
            <a:ext cx="97174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b="1" dirty="0">
                <a:solidFill>
                  <a:srgbClr val="0000DF"/>
                </a:solidFill>
                <a:latin typeface="Calibri" pitchFamily="34" charset="0"/>
              </a:rPr>
              <a:t>M[31:34]</a:t>
            </a:r>
          </a:p>
        </p:txBody>
      </p:sp>
      <p:sp>
        <p:nvSpPr>
          <p:cNvPr id="64" name="Rectangle 86"/>
          <p:cNvSpPr>
            <a:spLocks noChangeArrowheads="1"/>
          </p:cNvSpPr>
          <p:nvPr/>
        </p:nvSpPr>
        <p:spPr bwMode="auto">
          <a:xfrm>
            <a:off x="6430962" y="4902200"/>
            <a:ext cx="1265238"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700" dirty="0">
                <a:solidFill>
                  <a:srgbClr val="0000DF"/>
                </a:solidFill>
                <a:latin typeface="Calibri" pitchFamily="34" charset="0"/>
              </a:rPr>
              <a:t>'parent'</a:t>
            </a:r>
          </a:p>
        </p:txBody>
      </p:sp>
      <p:sp>
        <p:nvSpPr>
          <p:cNvPr id="65" name="Rectangle 85"/>
          <p:cNvSpPr>
            <a:spLocks noChangeArrowheads="1"/>
          </p:cNvSpPr>
          <p:nvPr/>
        </p:nvSpPr>
        <p:spPr bwMode="auto">
          <a:xfrm>
            <a:off x="8141315" y="3954046"/>
            <a:ext cx="88838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b="1" dirty="0" smtClean="0">
                <a:solidFill>
                  <a:srgbClr val="0000DF"/>
                </a:solidFill>
                <a:latin typeface="Calibri" pitchFamily="34" charset="0"/>
              </a:rPr>
              <a:t>M[-5:-2]</a:t>
            </a:r>
            <a:endParaRPr lang="en-US" sz="1600" b="1" dirty="0">
              <a:solidFill>
                <a:srgbClr val="0000DF"/>
              </a:solidFill>
              <a:latin typeface="Calibri" pitchFamily="34" charset="0"/>
            </a:endParaRPr>
          </a:p>
        </p:txBody>
      </p:sp>
      <p:sp>
        <p:nvSpPr>
          <p:cNvPr id="11" name="Rectangle 10"/>
          <p:cNvSpPr/>
          <p:nvPr/>
        </p:nvSpPr>
        <p:spPr>
          <a:xfrm>
            <a:off x="7874000" y="3955077"/>
            <a:ext cx="344966" cy="307777"/>
          </a:xfrm>
          <a:prstGeom prst="rect">
            <a:avLst/>
          </a:prstGeom>
        </p:spPr>
        <p:txBody>
          <a:bodyPr wrap="none">
            <a:spAutoFit/>
          </a:bodyPr>
          <a:lstStyle/>
          <a:p>
            <a:r>
              <a:rPr lang="en-US" sz="1400" i="1" dirty="0" smtClean="0">
                <a:solidFill>
                  <a:srgbClr val="000000"/>
                </a:solidFill>
                <a:latin typeface="Times New Roman" pitchFamily="18" charset="0"/>
                <a:cs typeface="Times New Roman" pitchFamily="18" charset="0"/>
              </a:rPr>
              <a:t>or</a:t>
            </a:r>
            <a:endParaRPr lang="en-US" dirty="0">
              <a:solidFill>
                <a:srgbClr val="000000"/>
              </a:solidFill>
            </a:endParaRPr>
          </a:p>
        </p:txBody>
      </p:sp>
      <p:sp>
        <p:nvSpPr>
          <p:cNvPr id="66" name="Rectangle 82"/>
          <p:cNvSpPr>
            <a:spLocks noChangeArrowheads="1"/>
          </p:cNvSpPr>
          <p:nvPr/>
        </p:nvSpPr>
        <p:spPr bwMode="auto">
          <a:xfrm>
            <a:off x="6472214" y="2752344"/>
            <a:ext cx="46198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dirty="0" smtClean="0">
                <a:solidFill>
                  <a:srgbClr val="0000DF"/>
                </a:solidFill>
                <a:latin typeface="Calibri" pitchFamily="34" charset="0"/>
              </a:rPr>
              <a:t>'</a:t>
            </a:r>
            <a:r>
              <a:rPr lang="en-US" sz="3200" dirty="0" err="1" smtClean="0">
                <a:solidFill>
                  <a:srgbClr val="0000DF"/>
                </a:solidFill>
                <a:latin typeface="Calibri" pitchFamily="34" charset="0"/>
              </a:rPr>
              <a:t>i</a:t>
            </a:r>
            <a:r>
              <a:rPr lang="en-US" sz="3200" dirty="0">
                <a:solidFill>
                  <a:srgbClr val="0000DF"/>
                </a:solidFill>
                <a:latin typeface="Calibri" pitchFamily="34" charset="0"/>
              </a:rPr>
              <a:t>'</a:t>
            </a:r>
          </a:p>
        </p:txBody>
      </p:sp>
      <p:sp>
        <p:nvSpPr>
          <p:cNvPr id="68" name="Rectangle 74"/>
          <p:cNvSpPr>
            <a:spLocks noChangeArrowheads="1"/>
          </p:cNvSpPr>
          <p:nvPr/>
        </p:nvSpPr>
        <p:spPr bwMode="auto">
          <a:xfrm>
            <a:off x="190274" y="6400800"/>
            <a:ext cx="189455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i="1" dirty="0">
                <a:solidFill>
                  <a:srgbClr val="000000"/>
                </a:solidFill>
                <a:latin typeface="Times New Roman" pitchFamily="18" charset="0"/>
                <a:cs typeface="Times New Roman" pitchFamily="18" charset="0"/>
              </a:rPr>
              <a:t>These two </a:t>
            </a:r>
            <a:r>
              <a:rPr lang="en-US" sz="1400" i="1" dirty="0" smtClean="0">
                <a:solidFill>
                  <a:srgbClr val="000000"/>
                </a:solidFill>
                <a:latin typeface="Times New Roman" pitchFamily="18" charset="0"/>
                <a:cs typeface="Times New Roman" pitchFamily="18" charset="0"/>
              </a:rPr>
              <a:t>are different!</a:t>
            </a:r>
            <a:endParaRPr lang="en-US" i="1" dirty="0">
              <a:solidFill>
                <a:srgbClr val="000000"/>
              </a:solidFill>
              <a:latin typeface="Times New Roman" pitchFamily="18" charset="0"/>
              <a:cs typeface="Times New Roman" pitchFamily="18" charset="0"/>
            </a:endParaRPr>
          </a:p>
        </p:txBody>
      </p:sp>
      <p:sp>
        <p:nvSpPr>
          <p:cNvPr id="69" name="Down Arrow 68"/>
          <p:cNvSpPr/>
          <p:nvPr/>
        </p:nvSpPr>
        <p:spPr bwMode="auto">
          <a:xfrm rot="16200000">
            <a:off x="2172358" y="6433999"/>
            <a:ext cx="229260" cy="296918"/>
          </a:xfrm>
          <a:prstGeom prst="downArrow">
            <a:avLst/>
          </a:prstGeom>
          <a:solidFill>
            <a:schemeClr val="bg1"/>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70" name="Rectangle 3"/>
          <p:cNvSpPr>
            <a:spLocks noChangeArrowheads="1"/>
          </p:cNvSpPr>
          <p:nvPr/>
        </p:nvSpPr>
        <p:spPr bwMode="auto">
          <a:xfrm>
            <a:off x="4732338" y="2925002"/>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dirty="0">
                <a:solidFill>
                  <a:srgbClr val="000000"/>
                </a:solidFill>
                <a:latin typeface="Times" pitchFamily="-106" charset="0"/>
              </a:rPr>
              <a:t>What is  </a:t>
            </a:r>
            <a:r>
              <a:rPr lang="en-US" sz="1400" b="1" dirty="0">
                <a:solidFill>
                  <a:srgbClr val="000000"/>
                </a:solidFill>
                <a:latin typeface="Courier New" pitchFamily="49" charset="0"/>
              </a:rPr>
              <a:t>L[0][1]</a:t>
            </a:r>
          </a:p>
        </p:txBody>
      </p:sp>
      <p:sp>
        <p:nvSpPr>
          <p:cNvPr id="71" name="Rectangle 3"/>
          <p:cNvSpPr>
            <a:spLocks noChangeArrowheads="1"/>
          </p:cNvSpPr>
          <p:nvPr/>
        </p:nvSpPr>
        <p:spPr bwMode="auto">
          <a:xfrm>
            <a:off x="4732338" y="3448116"/>
            <a:ext cx="2209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dirty="0">
                <a:solidFill>
                  <a:srgbClr val="000000"/>
                </a:solidFill>
                <a:latin typeface="Times" pitchFamily="-106" charset="0"/>
              </a:rPr>
              <a:t>What is  </a:t>
            </a:r>
            <a:r>
              <a:rPr lang="en-US" sz="1400" b="1" dirty="0">
                <a:solidFill>
                  <a:srgbClr val="000000"/>
                </a:solidFill>
                <a:latin typeface="Courier New" pitchFamily="49" charset="0"/>
              </a:rPr>
              <a:t>L[0:1</a:t>
            </a:r>
            <a:r>
              <a:rPr lang="en-US" sz="1400" b="1" dirty="0" smtClean="0">
                <a:solidFill>
                  <a:srgbClr val="000000"/>
                </a:solidFill>
                <a:latin typeface="Courier New" pitchFamily="49" charset="0"/>
              </a:rPr>
              <a:t>]</a:t>
            </a:r>
            <a:endParaRPr lang="en-US" sz="1400" b="1" dirty="0">
              <a:solidFill>
                <a:srgbClr val="000000"/>
              </a:solidFill>
              <a:latin typeface="Courier New" pitchFamily="49" charset="0"/>
            </a:endParaRPr>
          </a:p>
        </p:txBody>
      </p:sp>
    </p:spTree>
    <p:extLst>
      <p:ext uri="{BB962C8B-B14F-4D97-AF65-F5344CB8AC3E}">
        <p14:creationId xmlns:p14="http://schemas.microsoft.com/office/powerpoint/2010/main" val="15350477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62" name="Group 1060"/>
          <p:cNvGrpSpPr>
            <a:grpSpLocks/>
          </p:cNvGrpSpPr>
          <p:nvPr/>
        </p:nvGrpSpPr>
        <p:grpSpPr bwMode="auto">
          <a:xfrm>
            <a:off x="533400" y="1219200"/>
            <a:ext cx="1295400" cy="1524000"/>
            <a:chOff x="2928" y="1051"/>
            <a:chExt cx="840" cy="957"/>
          </a:xfrm>
        </p:grpSpPr>
        <p:sp>
          <p:nvSpPr>
            <p:cNvPr id="40966" name="Freeform 1061"/>
            <p:cNvSpPr>
              <a:spLocks/>
            </p:cNvSpPr>
            <p:nvPr/>
          </p:nvSpPr>
          <p:spPr bwMode="auto">
            <a:xfrm>
              <a:off x="2928" y="1759"/>
              <a:ext cx="810" cy="249"/>
            </a:xfrm>
            <a:custGeom>
              <a:avLst/>
              <a:gdLst>
                <a:gd name="T0" fmla="*/ 4 w 1048"/>
                <a:gd name="T1" fmla="*/ 21 h 250"/>
                <a:gd name="T2" fmla="*/ 7 w 1048"/>
                <a:gd name="T3" fmla="*/ 83 h 250"/>
                <a:gd name="T4" fmla="*/ 7 w 1048"/>
                <a:gd name="T5" fmla="*/ 111 h 250"/>
                <a:gd name="T6" fmla="*/ 8 w 1048"/>
                <a:gd name="T7" fmla="*/ 125 h 250"/>
                <a:gd name="T8" fmla="*/ 8 w 1048"/>
                <a:gd name="T9" fmla="*/ 160 h 250"/>
                <a:gd name="T10" fmla="*/ 5 w 1048"/>
                <a:gd name="T11" fmla="*/ 229 h 250"/>
                <a:gd name="T12" fmla="*/ 2 w 1048"/>
                <a:gd name="T13" fmla="*/ 209 h 250"/>
                <a:gd name="T14" fmla="*/ 0 w 1048"/>
                <a:gd name="T15" fmla="*/ 188 h 250"/>
                <a:gd name="T16" fmla="*/ 2 w 1048"/>
                <a:gd name="T17" fmla="*/ 154 h 250"/>
                <a:gd name="T18" fmla="*/ 2 w 1048"/>
                <a:gd name="T19" fmla="*/ 125 h 250"/>
                <a:gd name="T20" fmla="*/ 2 w 1048"/>
                <a:gd name="T21" fmla="*/ 76 h 250"/>
                <a:gd name="T22" fmla="*/ 2 w 1048"/>
                <a:gd name="T23" fmla="*/ 55 h 250"/>
                <a:gd name="T24" fmla="*/ 2 w 1048"/>
                <a:gd name="T25" fmla="*/ 28 h 250"/>
                <a:gd name="T26" fmla="*/ 3 w 1048"/>
                <a:gd name="T27" fmla="*/ 14 h 250"/>
                <a:gd name="T28" fmla="*/ 4 w 1048"/>
                <a:gd name="T29" fmla="*/ 28 h 250"/>
                <a:gd name="T30" fmla="*/ 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40967" name="Oval 1062"/>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40968" name="Oval 1063"/>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0969" name="Oval 1064"/>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0970" name="Oval 1065"/>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0971" name="Oval 1066"/>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0972" name="Oval 1067"/>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0973" name="Oval 1068"/>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0974" name="AutoShape 1069"/>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40975" name="Freeform 1070"/>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40976" name="Freeform 1071"/>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40977" name="Freeform 1072"/>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40978" name="Freeform 1073"/>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40963" name="Text Box 1074"/>
          <p:cNvSpPr txBox="1">
            <a:spLocks noChangeArrowheads="1"/>
          </p:cNvSpPr>
          <p:nvPr/>
        </p:nvSpPr>
        <p:spPr bwMode="auto">
          <a:xfrm>
            <a:off x="1600200" y="381000"/>
            <a:ext cx="7162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4200">
                <a:latin typeface="Cambria" pitchFamily="18" charset="0"/>
              </a:rPr>
              <a:t>Python slices - it dices... </a:t>
            </a:r>
          </a:p>
        </p:txBody>
      </p:sp>
      <p:sp>
        <p:nvSpPr>
          <p:cNvPr id="40964" name="Text Box 1075"/>
          <p:cNvSpPr txBox="1">
            <a:spLocks noChangeArrowheads="1"/>
          </p:cNvSpPr>
          <p:nvPr/>
        </p:nvSpPr>
        <p:spPr bwMode="auto">
          <a:xfrm>
            <a:off x="1631950" y="5867400"/>
            <a:ext cx="7162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4200">
                <a:latin typeface="Cambria" pitchFamily="18" charset="0"/>
              </a:rPr>
              <a:t>… </a:t>
            </a:r>
            <a:r>
              <a:rPr lang="en-US" sz="4200" i="1">
                <a:latin typeface="Cambria" pitchFamily="18" charset="0"/>
              </a:rPr>
              <a:t>but wait</a:t>
            </a:r>
            <a:r>
              <a:rPr lang="en-US" sz="4200">
                <a:latin typeface="Cambria" pitchFamily="18" charset="0"/>
              </a:rPr>
              <a:t>,  there's more!</a:t>
            </a:r>
          </a:p>
        </p:txBody>
      </p:sp>
      <p:sp>
        <p:nvSpPr>
          <p:cNvPr id="40965" name="Rectangle 1"/>
          <p:cNvSpPr>
            <a:spLocks noChangeArrowheads="1"/>
          </p:cNvSpPr>
          <p:nvPr/>
        </p:nvSpPr>
        <p:spPr bwMode="auto">
          <a:xfrm>
            <a:off x="6096000" y="1371600"/>
            <a:ext cx="23209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9600"/>
                </a:solidFill>
                <a:latin typeface="Cambria" pitchFamily="18" charset="0"/>
              </a:rPr>
              <a:t>( </a:t>
            </a:r>
            <a:r>
              <a:rPr lang="en-US" b="1">
                <a:solidFill>
                  <a:srgbClr val="009600"/>
                </a:solidFill>
                <a:latin typeface="Cambria" pitchFamily="18" charset="0"/>
              </a:rPr>
              <a:t>data</a:t>
            </a:r>
            <a:r>
              <a:rPr lang="en-US">
                <a:solidFill>
                  <a:srgbClr val="009600"/>
                </a:solidFill>
                <a:latin typeface="Cambria" pitchFamily="18" charset="0"/>
              </a:rPr>
              <a:t>, at least  )</a:t>
            </a:r>
            <a:endParaRPr lang="en-US">
              <a:latin typeface="Cambria" pitchFamily="18"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62" name="Group 1060"/>
          <p:cNvGrpSpPr>
            <a:grpSpLocks/>
          </p:cNvGrpSpPr>
          <p:nvPr/>
        </p:nvGrpSpPr>
        <p:grpSpPr bwMode="auto">
          <a:xfrm>
            <a:off x="533400" y="1219200"/>
            <a:ext cx="1295400" cy="1524000"/>
            <a:chOff x="2928" y="1051"/>
            <a:chExt cx="840" cy="957"/>
          </a:xfrm>
        </p:grpSpPr>
        <p:sp>
          <p:nvSpPr>
            <p:cNvPr id="40966" name="Freeform 1061"/>
            <p:cNvSpPr>
              <a:spLocks/>
            </p:cNvSpPr>
            <p:nvPr/>
          </p:nvSpPr>
          <p:spPr bwMode="auto">
            <a:xfrm>
              <a:off x="2928" y="1759"/>
              <a:ext cx="810" cy="249"/>
            </a:xfrm>
            <a:custGeom>
              <a:avLst/>
              <a:gdLst>
                <a:gd name="T0" fmla="*/ 4 w 1048"/>
                <a:gd name="T1" fmla="*/ 21 h 250"/>
                <a:gd name="T2" fmla="*/ 7 w 1048"/>
                <a:gd name="T3" fmla="*/ 83 h 250"/>
                <a:gd name="T4" fmla="*/ 7 w 1048"/>
                <a:gd name="T5" fmla="*/ 111 h 250"/>
                <a:gd name="T6" fmla="*/ 8 w 1048"/>
                <a:gd name="T7" fmla="*/ 125 h 250"/>
                <a:gd name="T8" fmla="*/ 8 w 1048"/>
                <a:gd name="T9" fmla="*/ 160 h 250"/>
                <a:gd name="T10" fmla="*/ 5 w 1048"/>
                <a:gd name="T11" fmla="*/ 229 h 250"/>
                <a:gd name="T12" fmla="*/ 2 w 1048"/>
                <a:gd name="T13" fmla="*/ 209 h 250"/>
                <a:gd name="T14" fmla="*/ 0 w 1048"/>
                <a:gd name="T15" fmla="*/ 188 h 250"/>
                <a:gd name="T16" fmla="*/ 2 w 1048"/>
                <a:gd name="T17" fmla="*/ 154 h 250"/>
                <a:gd name="T18" fmla="*/ 2 w 1048"/>
                <a:gd name="T19" fmla="*/ 125 h 250"/>
                <a:gd name="T20" fmla="*/ 2 w 1048"/>
                <a:gd name="T21" fmla="*/ 76 h 250"/>
                <a:gd name="T22" fmla="*/ 2 w 1048"/>
                <a:gd name="T23" fmla="*/ 55 h 250"/>
                <a:gd name="T24" fmla="*/ 2 w 1048"/>
                <a:gd name="T25" fmla="*/ 28 h 250"/>
                <a:gd name="T26" fmla="*/ 3 w 1048"/>
                <a:gd name="T27" fmla="*/ 14 h 250"/>
                <a:gd name="T28" fmla="*/ 4 w 1048"/>
                <a:gd name="T29" fmla="*/ 28 h 250"/>
                <a:gd name="T30" fmla="*/ 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40967" name="Oval 1062"/>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40968" name="Oval 1063"/>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0969" name="Oval 1064"/>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0970" name="Oval 1065"/>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0971" name="Oval 1066"/>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0972" name="Oval 1067"/>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0973" name="Oval 1068"/>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0974" name="AutoShape 1069"/>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40975" name="Freeform 1070"/>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40976" name="Freeform 1071"/>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40977" name="Freeform 1072"/>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40978" name="Freeform 1073"/>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40963" name="Text Box 1074"/>
          <p:cNvSpPr txBox="1">
            <a:spLocks noChangeArrowheads="1"/>
          </p:cNvSpPr>
          <p:nvPr/>
        </p:nvSpPr>
        <p:spPr bwMode="auto">
          <a:xfrm>
            <a:off x="1600200" y="381000"/>
            <a:ext cx="7162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4200">
                <a:latin typeface="Cambria" pitchFamily="18" charset="0"/>
              </a:rPr>
              <a:t>Python slices - it dices... </a:t>
            </a:r>
          </a:p>
        </p:txBody>
      </p:sp>
      <p:sp>
        <p:nvSpPr>
          <p:cNvPr id="40964" name="Text Box 1075"/>
          <p:cNvSpPr txBox="1">
            <a:spLocks noChangeArrowheads="1"/>
          </p:cNvSpPr>
          <p:nvPr/>
        </p:nvSpPr>
        <p:spPr bwMode="auto">
          <a:xfrm>
            <a:off x="1631950" y="5867400"/>
            <a:ext cx="7162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4200" dirty="0">
                <a:latin typeface="Cambria" pitchFamily="18" charset="0"/>
              </a:rPr>
              <a:t>… </a:t>
            </a:r>
            <a:r>
              <a:rPr lang="en-US" sz="4200" i="1" dirty="0">
                <a:latin typeface="Cambria" pitchFamily="18" charset="0"/>
              </a:rPr>
              <a:t>but wait</a:t>
            </a:r>
            <a:r>
              <a:rPr lang="en-US" sz="4200" dirty="0">
                <a:latin typeface="Cambria" pitchFamily="18" charset="0"/>
              </a:rPr>
              <a:t>,  there's more!</a:t>
            </a:r>
          </a:p>
        </p:txBody>
      </p:sp>
      <p:sp>
        <p:nvSpPr>
          <p:cNvPr id="40965" name="Rectangle 1"/>
          <p:cNvSpPr>
            <a:spLocks noChangeArrowheads="1"/>
          </p:cNvSpPr>
          <p:nvPr/>
        </p:nvSpPr>
        <p:spPr bwMode="auto">
          <a:xfrm>
            <a:off x="6096000" y="1371600"/>
            <a:ext cx="23209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9600"/>
                </a:solidFill>
                <a:latin typeface="Cambria" pitchFamily="18" charset="0"/>
              </a:rPr>
              <a:t>( </a:t>
            </a:r>
            <a:r>
              <a:rPr lang="en-US" b="1">
                <a:solidFill>
                  <a:srgbClr val="009600"/>
                </a:solidFill>
                <a:latin typeface="Cambria" pitchFamily="18" charset="0"/>
              </a:rPr>
              <a:t>data</a:t>
            </a:r>
            <a:r>
              <a:rPr lang="en-US">
                <a:solidFill>
                  <a:srgbClr val="009600"/>
                </a:solidFill>
                <a:latin typeface="Cambria" pitchFamily="18" charset="0"/>
              </a:rPr>
              <a:t>, at least  )</a:t>
            </a:r>
            <a:endParaRPr lang="en-US">
              <a:latin typeface="Cambria" pitchFamily="18" charset="0"/>
            </a:endParaRPr>
          </a:p>
        </p:txBody>
      </p:sp>
      <p:sp>
        <p:nvSpPr>
          <p:cNvPr id="19" name="Text Box 1075"/>
          <p:cNvSpPr txBox="1">
            <a:spLocks noChangeArrowheads="1"/>
          </p:cNvSpPr>
          <p:nvPr/>
        </p:nvSpPr>
        <p:spPr bwMode="auto">
          <a:xfrm rot="20775344">
            <a:off x="1711623" y="2917478"/>
            <a:ext cx="6010230" cy="2308324"/>
          </a:xfrm>
          <a:prstGeom prst="rect">
            <a:avLst/>
          </a:prstGeom>
          <a:solidFill>
            <a:srgbClr val="FFCC99"/>
          </a:solidFill>
          <a:ln>
            <a:noFill/>
          </a:ln>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7200" dirty="0" smtClean="0">
                <a:latin typeface="Cambria" pitchFamily="18" charset="0"/>
              </a:rPr>
              <a:t>Python </a:t>
            </a:r>
            <a:r>
              <a:rPr lang="en-US" sz="7200" b="1" i="1" dirty="0" smtClean="0">
                <a:solidFill>
                  <a:srgbClr val="0000FF"/>
                </a:solidFill>
                <a:latin typeface="Cambria" pitchFamily="18" charset="0"/>
              </a:rPr>
              <a:t>functions</a:t>
            </a:r>
            <a:endParaRPr lang="en-US" sz="7200" b="1" dirty="0">
              <a:latin typeface="Cambria" pitchFamily="18" charset="0"/>
            </a:endParaRPr>
          </a:p>
        </p:txBody>
      </p:sp>
    </p:spTree>
    <p:extLst>
      <p:ext uri="{BB962C8B-B14F-4D97-AF65-F5344CB8AC3E}">
        <p14:creationId xmlns:p14="http://schemas.microsoft.com/office/powerpoint/2010/main" val="42020861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1026"/>
          <p:cNvSpPr txBox="1">
            <a:spLocks noChangeArrowheads="1"/>
          </p:cNvSpPr>
          <p:nvPr/>
        </p:nvSpPr>
        <p:spPr bwMode="auto">
          <a:xfrm>
            <a:off x="733425" y="1943100"/>
            <a:ext cx="7572375"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70000"/>
              </a:lnSpc>
              <a:spcBef>
                <a:spcPct val="50000"/>
              </a:spcBef>
            </a:pPr>
            <a:r>
              <a:rPr lang="en-US" b="1" dirty="0">
                <a:solidFill>
                  <a:srgbClr val="FF111C"/>
                </a:solidFill>
                <a:latin typeface="Courier New" pitchFamily="49" charset="0"/>
              </a:rPr>
              <a:t># my own function!</a:t>
            </a:r>
            <a:endParaRPr lang="en-US" b="1" dirty="0">
              <a:latin typeface="Courier New" pitchFamily="49" charset="0"/>
            </a:endParaRPr>
          </a:p>
          <a:p>
            <a:pPr>
              <a:spcBef>
                <a:spcPct val="50000"/>
              </a:spcBef>
            </a:pPr>
            <a:r>
              <a:rPr lang="en-US" b="1" dirty="0" err="1">
                <a:solidFill>
                  <a:srgbClr val="FF890C"/>
                </a:solidFill>
                <a:latin typeface="Courier New" pitchFamily="49" charset="0"/>
              </a:rPr>
              <a:t>def</a:t>
            </a:r>
            <a:r>
              <a:rPr lang="en-US" b="1" dirty="0">
                <a:latin typeface="Courier New" pitchFamily="49" charset="0"/>
              </a:rPr>
              <a:t> </a:t>
            </a:r>
            <a:r>
              <a:rPr lang="en-US" b="1" dirty="0" err="1">
                <a:latin typeface="Courier New" pitchFamily="49" charset="0"/>
              </a:rPr>
              <a:t>dbl</a:t>
            </a:r>
            <a:r>
              <a:rPr lang="en-US" b="1" dirty="0">
                <a:latin typeface="Courier New" pitchFamily="49" charset="0"/>
              </a:rPr>
              <a:t>( x ):</a:t>
            </a:r>
          </a:p>
          <a:p>
            <a:pPr>
              <a:lnSpc>
                <a:spcPct val="70000"/>
              </a:lnSpc>
              <a:spcBef>
                <a:spcPct val="50000"/>
              </a:spcBef>
            </a:pPr>
            <a:r>
              <a:rPr lang="en-US" b="1" dirty="0">
                <a:latin typeface="Courier New" pitchFamily="49" charset="0"/>
              </a:rPr>
              <a:t>    </a:t>
            </a:r>
            <a:r>
              <a:rPr lang="en-US" b="1" dirty="0">
                <a:solidFill>
                  <a:srgbClr val="009600"/>
                </a:solidFill>
                <a:latin typeface="Courier New" pitchFamily="49" charset="0"/>
              </a:rPr>
              <a:t>""" returns double its input, x """</a:t>
            </a:r>
          </a:p>
          <a:p>
            <a:pPr>
              <a:lnSpc>
                <a:spcPct val="70000"/>
              </a:lnSpc>
              <a:spcBef>
                <a:spcPct val="50000"/>
              </a:spcBef>
            </a:pPr>
            <a:r>
              <a:rPr lang="en-US" b="1" dirty="0">
                <a:latin typeface="Courier New" pitchFamily="49" charset="0"/>
              </a:rPr>
              <a:t>    </a:t>
            </a:r>
            <a:r>
              <a:rPr lang="en-US" b="1" dirty="0">
                <a:solidFill>
                  <a:srgbClr val="FF890C"/>
                </a:solidFill>
                <a:latin typeface="Courier New" pitchFamily="49" charset="0"/>
              </a:rPr>
              <a:t>return</a:t>
            </a:r>
            <a:r>
              <a:rPr lang="en-US" b="1" dirty="0">
                <a:latin typeface="Courier New" pitchFamily="49" charset="0"/>
              </a:rPr>
              <a:t> 2x</a:t>
            </a:r>
          </a:p>
        </p:txBody>
      </p:sp>
      <p:grpSp>
        <p:nvGrpSpPr>
          <p:cNvPr id="41987" name="Group 1042"/>
          <p:cNvGrpSpPr>
            <a:grpSpLocks/>
          </p:cNvGrpSpPr>
          <p:nvPr/>
        </p:nvGrpSpPr>
        <p:grpSpPr bwMode="auto">
          <a:xfrm>
            <a:off x="8077200" y="5775325"/>
            <a:ext cx="838200" cy="914400"/>
            <a:chOff x="2928" y="1051"/>
            <a:chExt cx="840" cy="957"/>
          </a:xfrm>
        </p:grpSpPr>
        <p:sp>
          <p:nvSpPr>
            <p:cNvPr id="41991" name="Freeform 1043"/>
            <p:cNvSpPr>
              <a:spLocks/>
            </p:cNvSpPr>
            <p:nvPr/>
          </p:nvSpPr>
          <p:spPr bwMode="auto">
            <a:xfrm>
              <a:off x="2928" y="1759"/>
              <a:ext cx="810" cy="249"/>
            </a:xfrm>
            <a:custGeom>
              <a:avLst/>
              <a:gdLst>
                <a:gd name="T0" fmla="*/ 4 w 1048"/>
                <a:gd name="T1" fmla="*/ 21 h 250"/>
                <a:gd name="T2" fmla="*/ 7 w 1048"/>
                <a:gd name="T3" fmla="*/ 83 h 250"/>
                <a:gd name="T4" fmla="*/ 7 w 1048"/>
                <a:gd name="T5" fmla="*/ 111 h 250"/>
                <a:gd name="T6" fmla="*/ 8 w 1048"/>
                <a:gd name="T7" fmla="*/ 125 h 250"/>
                <a:gd name="T8" fmla="*/ 8 w 1048"/>
                <a:gd name="T9" fmla="*/ 160 h 250"/>
                <a:gd name="T10" fmla="*/ 5 w 1048"/>
                <a:gd name="T11" fmla="*/ 229 h 250"/>
                <a:gd name="T12" fmla="*/ 2 w 1048"/>
                <a:gd name="T13" fmla="*/ 209 h 250"/>
                <a:gd name="T14" fmla="*/ 0 w 1048"/>
                <a:gd name="T15" fmla="*/ 188 h 250"/>
                <a:gd name="T16" fmla="*/ 2 w 1048"/>
                <a:gd name="T17" fmla="*/ 154 h 250"/>
                <a:gd name="T18" fmla="*/ 2 w 1048"/>
                <a:gd name="T19" fmla="*/ 125 h 250"/>
                <a:gd name="T20" fmla="*/ 2 w 1048"/>
                <a:gd name="T21" fmla="*/ 76 h 250"/>
                <a:gd name="T22" fmla="*/ 2 w 1048"/>
                <a:gd name="T23" fmla="*/ 55 h 250"/>
                <a:gd name="T24" fmla="*/ 2 w 1048"/>
                <a:gd name="T25" fmla="*/ 28 h 250"/>
                <a:gd name="T26" fmla="*/ 3 w 1048"/>
                <a:gd name="T27" fmla="*/ 14 h 250"/>
                <a:gd name="T28" fmla="*/ 4 w 1048"/>
                <a:gd name="T29" fmla="*/ 28 h 250"/>
                <a:gd name="T30" fmla="*/ 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41992" name="Oval 1044"/>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41993" name="Oval 1045"/>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1994" name="Oval 1046"/>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1995" name="Oval 1047"/>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1996" name="Oval 1048"/>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1997" name="Oval 1049"/>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1998" name="Oval 1050"/>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1999" name="AutoShape 1051"/>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42000" name="Freeform 1052"/>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42001" name="Freeform 1053"/>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42002" name="Freeform 1054"/>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42003" name="Freeform 1055"/>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41988" name="Text Box 1056"/>
          <p:cNvSpPr txBox="1">
            <a:spLocks noChangeArrowheads="1"/>
          </p:cNvSpPr>
          <p:nvPr/>
        </p:nvSpPr>
        <p:spPr bwMode="auto">
          <a:xfrm>
            <a:off x="2438400" y="5314950"/>
            <a:ext cx="5562600" cy="584775"/>
          </a:xfrm>
          <a:prstGeom prst="rect">
            <a:avLst/>
          </a:prstGeom>
          <a:solidFill>
            <a:srgbClr val="CCFFCC"/>
          </a:solidFill>
          <a:ln>
            <a:noFill/>
          </a:ln>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200" dirty="0">
                <a:latin typeface="Cambria" pitchFamily="18" charset="0"/>
              </a:rPr>
              <a:t>This doesn't </a:t>
            </a:r>
            <a:r>
              <a:rPr lang="en-US" sz="3200" b="1" i="1" dirty="0">
                <a:latin typeface="Cambria" pitchFamily="18" charset="0"/>
              </a:rPr>
              <a:t>look</a:t>
            </a:r>
            <a:r>
              <a:rPr lang="en-US" sz="3200" dirty="0">
                <a:latin typeface="Cambria" pitchFamily="18" charset="0"/>
              </a:rPr>
              <a:t> quite right…</a:t>
            </a:r>
          </a:p>
        </p:txBody>
      </p:sp>
      <p:sp>
        <p:nvSpPr>
          <p:cNvPr id="41989" name="Text Box 1027"/>
          <p:cNvSpPr txBox="1">
            <a:spLocks noChangeArrowheads="1"/>
          </p:cNvSpPr>
          <p:nvPr/>
        </p:nvSpPr>
        <p:spPr bwMode="auto">
          <a:xfrm>
            <a:off x="341313" y="228600"/>
            <a:ext cx="84582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b="1" i="1">
                <a:latin typeface="Cambria" pitchFamily="18" charset="0"/>
              </a:rPr>
              <a:t>Function</a:t>
            </a:r>
            <a:r>
              <a:rPr lang="en-US" sz="4200">
                <a:latin typeface="Cambria" pitchFamily="18" charset="0"/>
              </a:rPr>
              <a:t>ing in Python</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987" name="Group 1042"/>
          <p:cNvGrpSpPr>
            <a:grpSpLocks/>
          </p:cNvGrpSpPr>
          <p:nvPr/>
        </p:nvGrpSpPr>
        <p:grpSpPr bwMode="auto">
          <a:xfrm>
            <a:off x="8077200" y="5775325"/>
            <a:ext cx="838200" cy="914400"/>
            <a:chOff x="2928" y="1051"/>
            <a:chExt cx="840" cy="957"/>
          </a:xfrm>
        </p:grpSpPr>
        <p:sp>
          <p:nvSpPr>
            <p:cNvPr id="41991" name="Freeform 1043"/>
            <p:cNvSpPr>
              <a:spLocks/>
            </p:cNvSpPr>
            <p:nvPr/>
          </p:nvSpPr>
          <p:spPr bwMode="auto">
            <a:xfrm>
              <a:off x="2928" y="1759"/>
              <a:ext cx="810" cy="249"/>
            </a:xfrm>
            <a:custGeom>
              <a:avLst/>
              <a:gdLst>
                <a:gd name="T0" fmla="*/ 4 w 1048"/>
                <a:gd name="T1" fmla="*/ 21 h 250"/>
                <a:gd name="T2" fmla="*/ 7 w 1048"/>
                <a:gd name="T3" fmla="*/ 83 h 250"/>
                <a:gd name="T4" fmla="*/ 7 w 1048"/>
                <a:gd name="T5" fmla="*/ 111 h 250"/>
                <a:gd name="T6" fmla="*/ 8 w 1048"/>
                <a:gd name="T7" fmla="*/ 125 h 250"/>
                <a:gd name="T8" fmla="*/ 8 w 1048"/>
                <a:gd name="T9" fmla="*/ 160 h 250"/>
                <a:gd name="T10" fmla="*/ 5 w 1048"/>
                <a:gd name="T11" fmla="*/ 229 h 250"/>
                <a:gd name="T12" fmla="*/ 2 w 1048"/>
                <a:gd name="T13" fmla="*/ 209 h 250"/>
                <a:gd name="T14" fmla="*/ 0 w 1048"/>
                <a:gd name="T15" fmla="*/ 188 h 250"/>
                <a:gd name="T16" fmla="*/ 2 w 1048"/>
                <a:gd name="T17" fmla="*/ 154 h 250"/>
                <a:gd name="T18" fmla="*/ 2 w 1048"/>
                <a:gd name="T19" fmla="*/ 125 h 250"/>
                <a:gd name="T20" fmla="*/ 2 w 1048"/>
                <a:gd name="T21" fmla="*/ 76 h 250"/>
                <a:gd name="T22" fmla="*/ 2 w 1048"/>
                <a:gd name="T23" fmla="*/ 55 h 250"/>
                <a:gd name="T24" fmla="*/ 2 w 1048"/>
                <a:gd name="T25" fmla="*/ 28 h 250"/>
                <a:gd name="T26" fmla="*/ 3 w 1048"/>
                <a:gd name="T27" fmla="*/ 14 h 250"/>
                <a:gd name="T28" fmla="*/ 4 w 1048"/>
                <a:gd name="T29" fmla="*/ 28 h 250"/>
                <a:gd name="T30" fmla="*/ 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41992" name="Oval 1044"/>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41993" name="Oval 1045"/>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1994" name="Oval 1046"/>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1995" name="Oval 1047"/>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1996" name="Oval 1048"/>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1997" name="Oval 1049"/>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1998" name="Oval 1050"/>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1999" name="AutoShape 1051"/>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42000" name="Freeform 1052"/>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42001" name="Freeform 1053"/>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42002" name="Freeform 1054"/>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42003" name="Freeform 1055"/>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41988" name="Text Box 1056"/>
          <p:cNvSpPr txBox="1">
            <a:spLocks noChangeArrowheads="1"/>
          </p:cNvSpPr>
          <p:nvPr/>
        </p:nvSpPr>
        <p:spPr bwMode="auto">
          <a:xfrm>
            <a:off x="5055417" y="5425027"/>
            <a:ext cx="3200399" cy="1077218"/>
          </a:xfrm>
          <a:prstGeom prst="rect">
            <a:avLst/>
          </a:prstGeom>
          <a:noFill/>
          <a:ln>
            <a:noFill/>
          </a:ln>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200" dirty="0" smtClean="0">
                <a:latin typeface="Cambria" pitchFamily="18" charset="0"/>
              </a:rPr>
              <a:t>More colorful ~ s</a:t>
            </a:r>
            <a:r>
              <a:rPr lang="en-US" sz="3200" dirty="0" smtClean="0">
                <a:latin typeface="Cambria" pitchFamily="18" charset="0"/>
              </a:rPr>
              <a:t>till </a:t>
            </a:r>
            <a:r>
              <a:rPr lang="en-US" sz="3200" dirty="0" smtClean="0">
                <a:latin typeface="Cambria" pitchFamily="18" charset="0"/>
              </a:rPr>
              <a:t>broken… !</a:t>
            </a:r>
            <a:endParaRPr lang="en-US" sz="3200" dirty="0">
              <a:latin typeface="Cambria" pitchFamily="18" charset="0"/>
            </a:endParaRPr>
          </a:p>
        </p:txBody>
      </p:sp>
      <p:sp>
        <p:nvSpPr>
          <p:cNvPr id="41989" name="Text Box 1027"/>
          <p:cNvSpPr txBox="1">
            <a:spLocks noChangeArrowheads="1"/>
          </p:cNvSpPr>
          <p:nvPr/>
        </p:nvSpPr>
        <p:spPr bwMode="auto">
          <a:xfrm>
            <a:off x="341313" y="228600"/>
            <a:ext cx="84582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b="1" i="1">
                <a:latin typeface="Cambria" pitchFamily="18" charset="0"/>
              </a:rPr>
              <a:t>Function</a:t>
            </a:r>
            <a:r>
              <a:rPr lang="en-US" sz="4200">
                <a:latin typeface="Cambria" pitchFamily="18" charset="0"/>
              </a:rPr>
              <a:t>ing in Python</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3641" y="1600200"/>
            <a:ext cx="8096959" cy="2895600"/>
          </a:xfrm>
          <a:prstGeom prst="rect">
            <a:avLst/>
          </a:prstGeom>
        </p:spPr>
      </p:pic>
      <p:sp>
        <p:nvSpPr>
          <p:cNvPr id="3" name="TextBox 2"/>
          <p:cNvSpPr txBox="1"/>
          <p:nvPr/>
        </p:nvSpPr>
        <p:spPr>
          <a:xfrm>
            <a:off x="6331717" y="4169897"/>
            <a:ext cx="2216331" cy="276999"/>
          </a:xfrm>
          <a:prstGeom prst="rect">
            <a:avLst/>
          </a:prstGeom>
          <a:noFill/>
        </p:spPr>
        <p:txBody>
          <a:bodyPr wrap="square" rtlCol="0">
            <a:spAutoFit/>
          </a:bodyPr>
          <a:lstStyle/>
          <a:p>
            <a:pPr algn="r"/>
            <a:r>
              <a:rPr lang="en-US" sz="1200" b="1" dirty="0" smtClean="0">
                <a:solidFill>
                  <a:schemeClr val="bg1"/>
                </a:solidFill>
                <a:latin typeface="Calibri" panose="020F0502020204030204" pitchFamily="34" charset="0"/>
              </a:rPr>
              <a:t>IDLE vs </a:t>
            </a:r>
            <a:r>
              <a:rPr lang="en-US" sz="1200" b="1" dirty="0" err="1" smtClean="0">
                <a:solidFill>
                  <a:schemeClr val="bg1"/>
                </a:solidFill>
                <a:latin typeface="Calibri" panose="020F0502020204030204" pitchFamily="34" charset="0"/>
              </a:rPr>
              <a:t>Monokai</a:t>
            </a:r>
            <a:r>
              <a:rPr lang="en-US" sz="1200" b="1" dirty="0" smtClean="0">
                <a:solidFill>
                  <a:schemeClr val="bg1"/>
                </a:solidFill>
                <a:latin typeface="Calibri" panose="020F0502020204030204" pitchFamily="34" charset="0"/>
              </a:rPr>
              <a:t> </a:t>
            </a:r>
            <a:r>
              <a:rPr lang="en-US" sz="1200" b="1" dirty="0" err="1" smtClean="0">
                <a:solidFill>
                  <a:schemeClr val="bg1"/>
                </a:solidFill>
                <a:latin typeface="Calibri" panose="020F0502020204030204" pitchFamily="34" charset="0"/>
              </a:rPr>
              <a:t>colorschemes</a:t>
            </a:r>
            <a:endParaRPr lang="en-US" sz="1200" b="1" dirty="0">
              <a:solidFill>
                <a:schemeClr val="bg1"/>
              </a:solidFill>
              <a:latin typeface="Calibri" panose="020F0502020204030204" pitchFamily="34" charset="0"/>
            </a:endParaRPr>
          </a:p>
        </p:txBody>
      </p:sp>
    </p:spTree>
    <p:extLst>
      <p:ext uri="{BB962C8B-B14F-4D97-AF65-F5344CB8AC3E}">
        <p14:creationId xmlns:p14="http://schemas.microsoft.com/office/powerpoint/2010/main" val="50965180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1027"/>
          <p:cNvSpPr txBox="1">
            <a:spLocks noChangeArrowheads="1"/>
          </p:cNvSpPr>
          <p:nvPr/>
        </p:nvSpPr>
        <p:spPr bwMode="auto">
          <a:xfrm>
            <a:off x="341313" y="228600"/>
            <a:ext cx="84582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b="1" i="1">
                <a:latin typeface="Cambria" pitchFamily="18" charset="0"/>
              </a:rPr>
              <a:t>Function</a:t>
            </a:r>
            <a:r>
              <a:rPr lang="en-US" sz="4200">
                <a:latin typeface="Cambria" pitchFamily="18" charset="0"/>
              </a:rPr>
              <a:t>ing in Python</a:t>
            </a:r>
          </a:p>
        </p:txBody>
      </p:sp>
      <p:sp>
        <p:nvSpPr>
          <p:cNvPr id="43011" name="Text Box 1041"/>
          <p:cNvSpPr txBox="1">
            <a:spLocks noChangeArrowheads="1"/>
          </p:cNvSpPr>
          <p:nvPr/>
        </p:nvSpPr>
        <p:spPr bwMode="auto">
          <a:xfrm>
            <a:off x="3886200" y="6000750"/>
            <a:ext cx="426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a:latin typeface="Cambria" pitchFamily="18" charset="0"/>
              </a:rPr>
              <a:t>Some of Python's </a:t>
            </a:r>
            <a:r>
              <a:rPr lang="en-US" i="1">
                <a:latin typeface="Cambria" pitchFamily="18" charset="0"/>
              </a:rPr>
              <a:t>baggage</a:t>
            </a:r>
            <a:r>
              <a:rPr lang="en-US">
                <a:latin typeface="Cambria" pitchFamily="18" charset="0"/>
              </a:rPr>
              <a:t>…</a:t>
            </a:r>
          </a:p>
        </p:txBody>
      </p:sp>
      <p:sp>
        <p:nvSpPr>
          <p:cNvPr id="43012" name="Text Box 1026"/>
          <p:cNvSpPr txBox="1">
            <a:spLocks noChangeArrowheads="1"/>
          </p:cNvSpPr>
          <p:nvPr/>
        </p:nvSpPr>
        <p:spPr bwMode="auto">
          <a:xfrm>
            <a:off x="733425" y="1943100"/>
            <a:ext cx="7572375"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70000"/>
              </a:lnSpc>
              <a:spcBef>
                <a:spcPct val="50000"/>
              </a:spcBef>
            </a:pPr>
            <a:r>
              <a:rPr lang="en-US" b="1" dirty="0">
                <a:solidFill>
                  <a:srgbClr val="FF111C"/>
                </a:solidFill>
                <a:latin typeface="Courier New" pitchFamily="49" charset="0"/>
              </a:rPr>
              <a:t># my own function!</a:t>
            </a:r>
            <a:endParaRPr lang="en-US" b="1" dirty="0">
              <a:latin typeface="Courier New" pitchFamily="49" charset="0"/>
            </a:endParaRPr>
          </a:p>
          <a:p>
            <a:pPr>
              <a:spcBef>
                <a:spcPct val="50000"/>
              </a:spcBef>
            </a:pPr>
            <a:r>
              <a:rPr lang="en-US" b="1" dirty="0" err="1">
                <a:solidFill>
                  <a:srgbClr val="FF890C"/>
                </a:solidFill>
                <a:latin typeface="Courier New" pitchFamily="49" charset="0"/>
              </a:rPr>
              <a:t>def</a:t>
            </a:r>
            <a:r>
              <a:rPr lang="en-US" b="1" dirty="0">
                <a:latin typeface="Courier New" pitchFamily="49" charset="0"/>
              </a:rPr>
              <a:t> </a:t>
            </a:r>
            <a:r>
              <a:rPr lang="en-US" b="1" dirty="0" err="1">
                <a:latin typeface="Courier New" pitchFamily="49" charset="0"/>
              </a:rPr>
              <a:t>dbl</a:t>
            </a:r>
            <a:r>
              <a:rPr lang="en-US" b="1" dirty="0">
                <a:latin typeface="Courier New" pitchFamily="49" charset="0"/>
              </a:rPr>
              <a:t>( x ):</a:t>
            </a:r>
          </a:p>
          <a:p>
            <a:pPr>
              <a:lnSpc>
                <a:spcPct val="70000"/>
              </a:lnSpc>
              <a:spcBef>
                <a:spcPct val="50000"/>
              </a:spcBef>
            </a:pPr>
            <a:r>
              <a:rPr lang="en-US" b="1" dirty="0">
                <a:latin typeface="Courier New" pitchFamily="49" charset="0"/>
              </a:rPr>
              <a:t>    </a:t>
            </a:r>
            <a:r>
              <a:rPr lang="en-US" b="1" dirty="0">
                <a:solidFill>
                  <a:srgbClr val="009600"/>
                </a:solidFill>
                <a:latin typeface="Courier New" pitchFamily="49" charset="0"/>
              </a:rPr>
              <a:t>""" returns double its input, x """</a:t>
            </a:r>
          </a:p>
          <a:p>
            <a:pPr>
              <a:lnSpc>
                <a:spcPct val="70000"/>
              </a:lnSpc>
              <a:spcBef>
                <a:spcPct val="50000"/>
              </a:spcBef>
            </a:pPr>
            <a:r>
              <a:rPr lang="en-US" b="1" dirty="0">
                <a:latin typeface="Courier New" pitchFamily="49" charset="0"/>
              </a:rPr>
              <a:t>    </a:t>
            </a:r>
            <a:r>
              <a:rPr lang="en-US" b="1" dirty="0">
                <a:solidFill>
                  <a:srgbClr val="FF890C"/>
                </a:solidFill>
                <a:latin typeface="Courier New" pitchFamily="49" charset="0"/>
              </a:rPr>
              <a:t>return</a:t>
            </a:r>
            <a:r>
              <a:rPr lang="en-US" b="1" dirty="0">
                <a:latin typeface="Courier New" pitchFamily="49" charset="0"/>
              </a:rPr>
              <a:t> 2*x</a:t>
            </a:r>
          </a:p>
        </p:txBody>
      </p:sp>
      <p:sp>
        <p:nvSpPr>
          <p:cNvPr id="43013" name="TextBox 1"/>
          <p:cNvSpPr txBox="1">
            <a:spLocks noChangeArrowheads="1"/>
          </p:cNvSpPr>
          <p:nvPr/>
        </p:nvSpPr>
        <p:spPr bwMode="auto">
          <a:xfrm>
            <a:off x="5514975" y="1295400"/>
            <a:ext cx="2105025" cy="830263"/>
          </a:xfrm>
          <a:prstGeom prst="rect">
            <a:avLst/>
          </a:prstGeom>
          <a:solidFill>
            <a:srgbClr val="FFCCCC"/>
          </a:solidFill>
          <a:ln w="9525">
            <a:solidFill>
              <a:srgbClr val="C00000"/>
            </a:solidFill>
            <a:miter lim="800000"/>
            <a:headEnd/>
            <a:tailEnd/>
          </a:ln>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a:latin typeface="Cambria" pitchFamily="18" charset="0"/>
              </a:rPr>
              <a:t>comment for other </a:t>
            </a:r>
            <a:r>
              <a:rPr lang="en-US" b="1" i="1">
                <a:latin typeface="Cambria" pitchFamily="18" charset="0"/>
              </a:rPr>
              <a:t>coders</a:t>
            </a:r>
          </a:p>
        </p:txBody>
      </p:sp>
      <p:cxnSp>
        <p:nvCxnSpPr>
          <p:cNvPr id="43014" name="Straight Arrow Connector 3"/>
          <p:cNvCxnSpPr>
            <a:cxnSpLocks noChangeShapeType="1"/>
            <a:stCxn id="43013" idx="1"/>
          </p:cNvCxnSpPr>
          <p:nvPr/>
        </p:nvCxnSpPr>
        <p:spPr bwMode="auto">
          <a:xfrm flipH="1">
            <a:off x="4267200" y="1711325"/>
            <a:ext cx="1247775" cy="346075"/>
          </a:xfrm>
          <a:prstGeom prst="straightConnector1">
            <a:avLst/>
          </a:prstGeom>
          <a:noFill/>
          <a:ln w="28575" algn="ctr">
            <a:solidFill>
              <a:srgbClr val="C00000"/>
            </a:solidFill>
            <a:round/>
            <a:headEnd/>
            <a:tailEnd type="arrow" w="med" len="med"/>
          </a:ln>
          <a:extLst>
            <a:ext uri="{909E8E84-426E-40DD-AFC4-6F175D3DCCD1}">
              <a14:hiddenFill xmlns:a14="http://schemas.microsoft.com/office/drawing/2010/main">
                <a:noFill/>
              </a14:hiddenFill>
            </a:ext>
          </a:extLst>
        </p:spPr>
      </p:cxnSp>
      <p:sp>
        <p:nvSpPr>
          <p:cNvPr id="43015" name="TextBox 26"/>
          <p:cNvSpPr txBox="1">
            <a:spLocks noChangeArrowheads="1"/>
          </p:cNvSpPr>
          <p:nvPr/>
        </p:nvSpPr>
        <p:spPr bwMode="auto">
          <a:xfrm>
            <a:off x="5264150" y="4495800"/>
            <a:ext cx="3041650" cy="830263"/>
          </a:xfrm>
          <a:prstGeom prst="rect">
            <a:avLst/>
          </a:prstGeom>
          <a:solidFill>
            <a:srgbClr val="CCFFCC"/>
          </a:solidFill>
          <a:ln w="9525">
            <a:solidFill>
              <a:srgbClr val="008000"/>
            </a:solidFill>
            <a:miter lim="800000"/>
            <a:headEnd/>
            <a:tailEnd/>
          </a:ln>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a:latin typeface="Cambria" pitchFamily="18" charset="0"/>
              </a:rPr>
              <a:t>documentation string for all </a:t>
            </a:r>
            <a:r>
              <a:rPr lang="en-US" b="1" i="1">
                <a:latin typeface="Cambria" pitchFamily="18" charset="0"/>
              </a:rPr>
              <a:t>users</a:t>
            </a:r>
          </a:p>
        </p:txBody>
      </p:sp>
      <p:cxnSp>
        <p:nvCxnSpPr>
          <p:cNvPr id="43016" name="Straight Arrow Connector 27"/>
          <p:cNvCxnSpPr>
            <a:cxnSpLocks noChangeShapeType="1"/>
            <a:stCxn id="43015" idx="0"/>
          </p:cNvCxnSpPr>
          <p:nvPr/>
        </p:nvCxnSpPr>
        <p:spPr bwMode="auto">
          <a:xfrm flipH="1" flipV="1">
            <a:off x="5410200" y="3352800"/>
            <a:ext cx="1374775" cy="1143000"/>
          </a:xfrm>
          <a:prstGeom prst="straightConnector1">
            <a:avLst/>
          </a:prstGeom>
          <a:noFill/>
          <a:ln w="28575" algn="ctr">
            <a:solidFill>
              <a:srgbClr val="008000"/>
            </a:solidFill>
            <a:round/>
            <a:headEnd/>
            <a:tailEnd type="arrow" w="med" len="med"/>
          </a:ln>
          <a:extLst>
            <a:ext uri="{909E8E84-426E-40DD-AFC4-6F175D3DCCD1}">
              <a14:hiddenFill xmlns:a14="http://schemas.microsoft.com/office/drawing/2010/main">
                <a:noFill/>
              </a14:hiddenFill>
            </a:ext>
          </a:extLst>
        </p:spPr>
      </p:cxnSp>
      <p:sp>
        <p:nvSpPr>
          <p:cNvPr id="43017" name="TextBox 32"/>
          <p:cNvSpPr txBox="1">
            <a:spLocks noChangeArrowheads="1"/>
          </p:cNvSpPr>
          <p:nvPr/>
        </p:nvSpPr>
        <p:spPr bwMode="auto">
          <a:xfrm>
            <a:off x="369888" y="5170488"/>
            <a:ext cx="2068512" cy="830262"/>
          </a:xfrm>
          <a:prstGeom prst="rect">
            <a:avLst/>
          </a:prstGeom>
          <a:solidFill>
            <a:srgbClr val="FFCC99"/>
          </a:solidFill>
          <a:ln w="9525">
            <a:solidFill>
              <a:srgbClr val="FF9900"/>
            </a:solidFill>
            <a:miter lim="800000"/>
            <a:headEnd/>
            <a:tailEnd/>
          </a:ln>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a:latin typeface="Cambria" pitchFamily="18" charset="0"/>
              </a:rPr>
              <a:t>Python's keywords</a:t>
            </a:r>
            <a:endParaRPr lang="en-US" b="1" i="1">
              <a:latin typeface="Cambria" pitchFamily="18" charset="0"/>
            </a:endParaRPr>
          </a:p>
        </p:txBody>
      </p:sp>
      <p:cxnSp>
        <p:nvCxnSpPr>
          <p:cNvPr id="43018" name="Straight Arrow Connector 33"/>
          <p:cNvCxnSpPr>
            <a:cxnSpLocks noChangeShapeType="1"/>
            <a:stCxn id="43017" idx="0"/>
          </p:cNvCxnSpPr>
          <p:nvPr/>
        </p:nvCxnSpPr>
        <p:spPr bwMode="auto">
          <a:xfrm flipV="1">
            <a:off x="1403350" y="3733800"/>
            <a:ext cx="577850" cy="1436688"/>
          </a:xfrm>
          <a:prstGeom prst="straightConnector1">
            <a:avLst/>
          </a:prstGeom>
          <a:noFill/>
          <a:ln w="28575" algn="ctr">
            <a:solidFill>
              <a:srgbClr val="FF9900"/>
            </a:solidFill>
            <a:round/>
            <a:headEnd/>
            <a:tailEnd type="arrow" w="med" len="med"/>
          </a:ln>
          <a:extLst>
            <a:ext uri="{909E8E84-426E-40DD-AFC4-6F175D3DCCD1}">
              <a14:hiddenFill xmlns:a14="http://schemas.microsoft.com/office/drawing/2010/main">
                <a:noFill/>
              </a14:hiddenFill>
            </a:ext>
          </a:extLst>
        </p:spPr>
      </p:cxnSp>
      <p:cxnSp>
        <p:nvCxnSpPr>
          <p:cNvPr id="43019" name="Straight Arrow Connector 37"/>
          <p:cNvCxnSpPr>
            <a:cxnSpLocks noChangeShapeType="1"/>
            <a:stCxn id="43017" idx="0"/>
          </p:cNvCxnSpPr>
          <p:nvPr/>
        </p:nvCxnSpPr>
        <p:spPr bwMode="auto">
          <a:xfrm flipH="1" flipV="1">
            <a:off x="1219200" y="2838450"/>
            <a:ext cx="184150" cy="2332038"/>
          </a:xfrm>
          <a:prstGeom prst="straightConnector1">
            <a:avLst/>
          </a:prstGeom>
          <a:noFill/>
          <a:ln w="28575" algn="ctr">
            <a:solidFill>
              <a:srgbClr val="FF9900"/>
            </a:solidFill>
            <a:round/>
            <a:headEnd/>
            <a:tailEnd type="arrow" w="med" len="med"/>
          </a:ln>
          <a:extLst>
            <a:ext uri="{909E8E84-426E-40DD-AFC4-6F175D3DCCD1}">
              <a14:hiddenFill xmlns:a14="http://schemas.microsoft.com/office/drawing/2010/main">
                <a:noFill/>
              </a14:hiddenFill>
            </a:ext>
          </a:extLst>
        </p:spPr>
      </p:cxn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3"/>
          <p:cNvSpPr txBox="1">
            <a:spLocks noChangeArrowheads="1"/>
          </p:cNvSpPr>
          <p:nvPr/>
        </p:nvSpPr>
        <p:spPr bwMode="auto">
          <a:xfrm>
            <a:off x="341313" y="228600"/>
            <a:ext cx="84582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dirty="0" smtClean="0">
                <a:latin typeface="Cambria" pitchFamily="18" charset="0"/>
              </a:rPr>
              <a:t>Function </a:t>
            </a:r>
            <a:r>
              <a:rPr lang="en-US" sz="4200" i="1" dirty="0" smtClean="0">
                <a:latin typeface="Cambria" pitchFamily="18" charset="0"/>
              </a:rPr>
              <a:t>Fun </a:t>
            </a:r>
            <a:r>
              <a:rPr lang="en-US" sz="4200" dirty="0" smtClean="0">
                <a:latin typeface="Cambria" pitchFamily="18" charset="0"/>
              </a:rPr>
              <a:t>! </a:t>
            </a:r>
            <a:endParaRPr lang="en-US" sz="4200" dirty="0">
              <a:latin typeface="Cambria" pitchFamily="18" charset="0"/>
            </a:endParaRPr>
          </a:p>
        </p:txBody>
      </p:sp>
      <p:sp>
        <p:nvSpPr>
          <p:cNvPr id="44035" name="Rectangle 18"/>
          <p:cNvSpPr>
            <a:spLocks noChangeArrowheads="1"/>
          </p:cNvSpPr>
          <p:nvPr/>
        </p:nvSpPr>
        <p:spPr bwMode="auto">
          <a:xfrm>
            <a:off x="533400" y="3602038"/>
            <a:ext cx="38877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b="1">
                <a:latin typeface="Courier New" pitchFamily="49" charset="0"/>
              </a:rPr>
              <a:t>&gt;&gt;&gt; undo(</a:t>
            </a:r>
            <a:r>
              <a:rPr lang="en-US" sz="3200" b="1">
                <a:solidFill>
                  <a:srgbClr val="009600"/>
                </a:solidFill>
                <a:latin typeface="Courier New" pitchFamily="49" charset="0"/>
              </a:rPr>
              <a:t>'caf'</a:t>
            </a:r>
            <a:r>
              <a:rPr lang="en-US" sz="3200" b="1">
                <a:latin typeface="Courier New" pitchFamily="49" charset="0"/>
              </a:rPr>
              <a:t>)</a:t>
            </a:r>
          </a:p>
        </p:txBody>
      </p:sp>
      <p:sp>
        <p:nvSpPr>
          <p:cNvPr id="44036" name="Rectangle 19"/>
          <p:cNvSpPr>
            <a:spLocks noChangeArrowheads="1"/>
          </p:cNvSpPr>
          <p:nvPr/>
        </p:nvSpPr>
        <p:spPr bwMode="auto">
          <a:xfrm>
            <a:off x="533400" y="5031348"/>
            <a:ext cx="53689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b="1" dirty="0">
                <a:latin typeface="Courier New" pitchFamily="49" charset="0"/>
              </a:rPr>
              <a:t>&gt;&gt;&gt; undo(undo(</a:t>
            </a:r>
            <a:r>
              <a:rPr lang="en-US" sz="3200" b="1" dirty="0">
                <a:solidFill>
                  <a:srgbClr val="009600"/>
                </a:solidFill>
                <a:latin typeface="Courier New" pitchFamily="49" charset="0"/>
              </a:rPr>
              <a:t>'</a:t>
            </a:r>
            <a:r>
              <a:rPr lang="en-US" sz="3200" b="1" dirty="0" err="1">
                <a:solidFill>
                  <a:srgbClr val="009600"/>
                </a:solidFill>
                <a:latin typeface="Courier New" pitchFamily="49" charset="0"/>
              </a:rPr>
              <a:t>caf</a:t>
            </a:r>
            <a:r>
              <a:rPr lang="en-US" sz="3200" b="1" dirty="0">
                <a:solidFill>
                  <a:srgbClr val="009600"/>
                </a:solidFill>
                <a:latin typeface="Courier New" pitchFamily="49" charset="0"/>
              </a:rPr>
              <a:t>'</a:t>
            </a:r>
            <a:r>
              <a:rPr lang="en-US" sz="3200" b="1" dirty="0">
                <a:latin typeface="Courier New" pitchFamily="49" charset="0"/>
              </a:rPr>
              <a:t>))</a:t>
            </a:r>
          </a:p>
        </p:txBody>
      </p:sp>
      <p:sp>
        <p:nvSpPr>
          <p:cNvPr id="44037" name="Text Box 20"/>
          <p:cNvSpPr txBox="1">
            <a:spLocks noChangeArrowheads="1"/>
          </p:cNvSpPr>
          <p:nvPr/>
        </p:nvSpPr>
        <p:spPr bwMode="auto">
          <a:xfrm>
            <a:off x="838200" y="1447800"/>
            <a:ext cx="7391400" cy="134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b="1" dirty="0" err="1">
                <a:solidFill>
                  <a:srgbClr val="FF890C"/>
                </a:solidFill>
                <a:latin typeface="Courier New" pitchFamily="49" charset="0"/>
              </a:rPr>
              <a:t>def</a:t>
            </a:r>
            <a:r>
              <a:rPr lang="en-US" b="1" dirty="0">
                <a:latin typeface="Courier New" pitchFamily="49" charset="0"/>
              </a:rPr>
              <a:t> undo(s):</a:t>
            </a:r>
          </a:p>
          <a:p>
            <a:pPr>
              <a:lnSpc>
                <a:spcPct val="70000"/>
              </a:lnSpc>
              <a:spcBef>
                <a:spcPct val="50000"/>
              </a:spcBef>
            </a:pPr>
            <a:r>
              <a:rPr lang="en-US" b="1" dirty="0">
                <a:latin typeface="Courier New" pitchFamily="49" charset="0"/>
              </a:rPr>
              <a:t>    </a:t>
            </a:r>
            <a:r>
              <a:rPr lang="en-US" b="1" dirty="0">
                <a:solidFill>
                  <a:srgbClr val="009600"/>
                </a:solidFill>
                <a:latin typeface="Courier New" pitchFamily="49" charset="0"/>
              </a:rPr>
              <a:t>""" this "undoes" its input, s """</a:t>
            </a:r>
          </a:p>
          <a:p>
            <a:pPr>
              <a:lnSpc>
                <a:spcPct val="70000"/>
              </a:lnSpc>
              <a:spcBef>
                <a:spcPct val="50000"/>
              </a:spcBef>
            </a:pPr>
            <a:r>
              <a:rPr lang="en-US" b="1" dirty="0">
                <a:latin typeface="Courier New" pitchFamily="49" charset="0"/>
              </a:rPr>
              <a:t>    </a:t>
            </a:r>
            <a:r>
              <a:rPr lang="en-US" b="1" dirty="0">
                <a:solidFill>
                  <a:srgbClr val="FF890C"/>
                </a:solidFill>
                <a:latin typeface="Courier New" pitchFamily="49" charset="0"/>
              </a:rPr>
              <a:t>return</a:t>
            </a:r>
            <a:r>
              <a:rPr lang="en-US" b="1" dirty="0">
                <a:latin typeface="Courier New" pitchFamily="49" charset="0"/>
              </a:rPr>
              <a:t> </a:t>
            </a:r>
            <a:r>
              <a:rPr lang="en-US" b="1" dirty="0">
                <a:solidFill>
                  <a:srgbClr val="009600"/>
                </a:solidFill>
                <a:latin typeface="Courier New" pitchFamily="49" charset="0"/>
              </a:rPr>
              <a:t>'de'</a:t>
            </a:r>
            <a:r>
              <a:rPr lang="en-US" b="1" dirty="0">
                <a:latin typeface="Courier New" pitchFamily="49" charset="0"/>
              </a:rPr>
              <a:t> + s</a:t>
            </a:r>
          </a:p>
        </p:txBody>
      </p:sp>
      <p:sp>
        <p:nvSpPr>
          <p:cNvPr id="44038" name="Text Box 21"/>
          <p:cNvSpPr txBox="1">
            <a:spLocks noChangeArrowheads="1"/>
          </p:cNvSpPr>
          <p:nvPr/>
        </p:nvSpPr>
        <p:spPr bwMode="auto">
          <a:xfrm>
            <a:off x="5527675" y="5950803"/>
            <a:ext cx="35401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i="1" dirty="0">
                <a:latin typeface="Cambria" pitchFamily="18" charset="0"/>
              </a:rPr>
              <a:t>strings, lists, numbers … all </a:t>
            </a:r>
            <a:r>
              <a:rPr lang="en-US" b="1" i="1" dirty="0">
                <a:latin typeface="Cambria" pitchFamily="18" charset="0"/>
              </a:rPr>
              <a:t>data</a:t>
            </a:r>
            <a:r>
              <a:rPr lang="en-US" i="1" dirty="0">
                <a:solidFill>
                  <a:srgbClr val="0000FF"/>
                </a:solidFill>
                <a:latin typeface="Cambria" pitchFamily="18" charset="0"/>
              </a:rPr>
              <a:t> </a:t>
            </a:r>
            <a:r>
              <a:rPr lang="en-US" i="1" dirty="0">
                <a:latin typeface="Cambria" pitchFamily="18" charset="0"/>
              </a:rPr>
              <a:t>are fair game</a:t>
            </a:r>
          </a:p>
        </p:txBody>
      </p:sp>
      <p:cxnSp>
        <p:nvCxnSpPr>
          <p:cNvPr id="44039" name="Straight Connector 2"/>
          <p:cNvCxnSpPr>
            <a:cxnSpLocks noChangeShapeType="1"/>
          </p:cNvCxnSpPr>
          <p:nvPr/>
        </p:nvCxnSpPr>
        <p:spPr bwMode="auto">
          <a:xfrm>
            <a:off x="838200" y="3200400"/>
            <a:ext cx="731520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8" name="Rectangle 18"/>
          <p:cNvSpPr>
            <a:spLocks noChangeArrowheads="1"/>
          </p:cNvSpPr>
          <p:nvPr/>
        </p:nvSpPr>
        <p:spPr bwMode="auto">
          <a:xfrm>
            <a:off x="533400" y="4216400"/>
            <a:ext cx="191270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b="1" dirty="0" smtClean="0">
                <a:solidFill>
                  <a:srgbClr val="008000"/>
                </a:solidFill>
                <a:latin typeface="Courier New" pitchFamily="49" charset="0"/>
              </a:rPr>
              <a:t>'decaf'</a:t>
            </a:r>
            <a:endParaRPr lang="en-US" sz="3200" b="1" dirty="0">
              <a:solidFill>
                <a:srgbClr val="008000"/>
              </a:solidFill>
              <a:latin typeface="Courier New" pitchFamily="49" charset="0"/>
            </a:endParaRPr>
          </a:p>
        </p:txBody>
      </p:sp>
      <p:sp>
        <p:nvSpPr>
          <p:cNvPr id="2" name="Rounded Rectangle 1"/>
          <p:cNvSpPr/>
          <p:nvPr/>
        </p:nvSpPr>
        <p:spPr bwMode="auto">
          <a:xfrm>
            <a:off x="609600" y="5615548"/>
            <a:ext cx="2608262" cy="716990"/>
          </a:xfrm>
          <a:prstGeom prst="roundRect">
            <a:avLst/>
          </a:prstGeom>
          <a:solidFill>
            <a:srgbClr val="CCFFCC"/>
          </a:solidFill>
          <a:ln w="28575" cap="flat" cmpd="sng" algn="ctr">
            <a:solidFill>
              <a:srgbClr val="CCFF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80999" y="3124200"/>
            <a:ext cx="2628900" cy="1399804"/>
          </a:xfrm>
          <a:prstGeom prst="rect">
            <a:avLst/>
          </a:prstGeom>
        </p:spPr>
      </p:pic>
      <p:sp>
        <p:nvSpPr>
          <p:cNvPr id="45058" name="Text Box 38"/>
          <p:cNvSpPr txBox="1">
            <a:spLocks noChangeArrowheads="1"/>
          </p:cNvSpPr>
          <p:nvPr/>
        </p:nvSpPr>
        <p:spPr bwMode="auto">
          <a:xfrm rot="-708084">
            <a:off x="385604" y="1135701"/>
            <a:ext cx="6711404" cy="738664"/>
          </a:xfrm>
          <a:prstGeom prst="rect">
            <a:avLst/>
          </a:prstGeom>
          <a:solidFill>
            <a:srgbClr val="CCFFCC"/>
          </a:solidFill>
          <a:ln>
            <a:noFill/>
          </a:ln>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b="1" dirty="0" smtClean="0">
                <a:latin typeface="Cambria" pitchFamily="18" charset="0"/>
              </a:rPr>
              <a:t>Have a </a:t>
            </a:r>
            <a:r>
              <a:rPr lang="en-US" sz="4200" b="1" dirty="0" err="1" smtClean="0">
                <a:solidFill>
                  <a:srgbClr val="008000"/>
                </a:solidFill>
                <a:latin typeface="Cambria" pitchFamily="18" charset="0"/>
              </a:rPr>
              <a:t>dedecaf</a:t>
            </a:r>
            <a:r>
              <a:rPr lang="en-US" sz="4200" b="1" dirty="0" err="1" smtClean="0">
                <a:latin typeface="Cambria" pitchFamily="18" charset="0"/>
              </a:rPr>
              <a:t>-ternoon</a:t>
            </a:r>
            <a:r>
              <a:rPr lang="en-US" sz="4200" b="1" dirty="0" smtClean="0">
                <a:latin typeface="Cambria" pitchFamily="18" charset="0"/>
              </a:rPr>
              <a:t>!</a:t>
            </a:r>
            <a:endParaRPr lang="en-US" sz="4200" b="1" dirty="0">
              <a:latin typeface="Cambria" pitchFamily="18" charset="0"/>
            </a:endParaRPr>
          </a:p>
        </p:txBody>
      </p:sp>
      <p:sp>
        <p:nvSpPr>
          <p:cNvPr id="45059" name="Rectangle 41"/>
          <p:cNvSpPr>
            <a:spLocks noChangeArrowheads="1"/>
          </p:cNvSpPr>
          <p:nvPr/>
        </p:nvSpPr>
        <p:spPr bwMode="auto">
          <a:xfrm>
            <a:off x="2514600" y="5257800"/>
            <a:ext cx="642937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4200" dirty="0" smtClean="0">
                <a:latin typeface="Cambria" pitchFamily="18" charset="0"/>
              </a:rPr>
              <a:t>This </a:t>
            </a:r>
            <a:r>
              <a:rPr lang="en-US" sz="4200" dirty="0">
                <a:latin typeface="Cambria" pitchFamily="18" charset="0"/>
              </a:rPr>
              <a:t>week's lab ~             </a:t>
            </a:r>
            <a:r>
              <a:rPr lang="en-US" sz="4200" dirty="0" smtClean="0">
                <a:latin typeface="Cambria" pitchFamily="18" charset="0"/>
              </a:rPr>
              <a:t>	</a:t>
            </a:r>
            <a:r>
              <a:rPr lang="en-US" sz="4200" i="1" dirty="0" smtClean="0">
                <a:latin typeface="Cambria" pitchFamily="18" charset="0"/>
              </a:rPr>
              <a:t>first </a:t>
            </a:r>
            <a:r>
              <a:rPr lang="en-US" sz="4200" b="1" i="1" u="sng" dirty="0">
                <a:solidFill>
                  <a:srgbClr val="008000"/>
                </a:solidFill>
                <a:latin typeface="Cambria" pitchFamily="18" charset="0"/>
              </a:rPr>
              <a:t>two</a:t>
            </a:r>
            <a:r>
              <a:rPr lang="en-US" sz="4200" i="1" dirty="0">
                <a:latin typeface="Cambria" pitchFamily="18" charset="0"/>
              </a:rPr>
              <a:t> </a:t>
            </a:r>
            <a:r>
              <a:rPr lang="en-US" sz="4200" i="1" dirty="0" err="1">
                <a:latin typeface="Cambria" pitchFamily="18" charset="0"/>
              </a:rPr>
              <a:t>hw</a:t>
            </a:r>
            <a:r>
              <a:rPr lang="en-US" sz="4200" i="1" dirty="0">
                <a:latin typeface="Cambria" pitchFamily="18" charset="0"/>
              </a:rPr>
              <a:t> problems</a:t>
            </a: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7768800" y="723240"/>
              <a:ext cx="360" cy="360"/>
            </p14:xfrm>
          </p:contentPart>
        </mc:Choice>
        <mc:Fallback xmlns="">
          <p:pic>
            <p:nvPicPr>
              <p:cNvPr id="2" name="Ink 1"/>
              <p:cNvPicPr/>
              <p:nvPr/>
            </p:nvPicPr>
            <p:blipFill>
              <a:blip r:embed="rId4"/>
              <a:stretch>
                <a:fillRect/>
              </a:stretch>
            </p:blipFill>
            <p:spPr>
              <a:xfrm>
                <a:off x="7759440" y="713880"/>
                <a:ext cx="19080" cy="19080"/>
              </a:xfrm>
              <a:prstGeom prst="rect">
                <a:avLst/>
              </a:prstGeom>
            </p:spPr>
          </p:pic>
        </mc:Fallback>
      </mc:AlternateContent>
      <p:grpSp>
        <p:nvGrpSpPr>
          <p:cNvPr id="5" name="Group 1042"/>
          <p:cNvGrpSpPr>
            <a:grpSpLocks/>
          </p:cNvGrpSpPr>
          <p:nvPr/>
        </p:nvGrpSpPr>
        <p:grpSpPr bwMode="auto">
          <a:xfrm>
            <a:off x="6158204" y="1924133"/>
            <a:ext cx="838200" cy="914400"/>
            <a:chOff x="2928" y="1051"/>
            <a:chExt cx="840" cy="957"/>
          </a:xfrm>
        </p:grpSpPr>
        <p:sp>
          <p:nvSpPr>
            <p:cNvPr id="6" name="Freeform 1043"/>
            <p:cNvSpPr>
              <a:spLocks/>
            </p:cNvSpPr>
            <p:nvPr/>
          </p:nvSpPr>
          <p:spPr bwMode="auto">
            <a:xfrm>
              <a:off x="2928" y="1759"/>
              <a:ext cx="810" cy="249"/>
            </a:xfrm>
            <a:custGeom>
              <a:avLst/>
              <a:gdLst>
                <a:gd name="T0" fmla="*/ 4 w 1048"/>
                <a:gd name="T1" fmla="*/ 21 h 250"/>
                <a:gd name="T2" fmla="*/ 7 w 1048"/>
                <a:gd name="T3" fmla="*/ 83 h 250"/>
                <a:gd name="T4" fmla="*/ 7 w 1048"/>
                <a:gd name="T5" fmla="*/ 111 h 250"/>
                <a:gd name="T6" fmla="*/ 8 w 1048"/>
                <a:gd name="T7" fmla="*/ 125 h 250"/>
                <a:gd name="T8" fmla="*/ 8 w 1048"/>
                <a:gd name="T9" fmla="*/ 160 h 250"/>
                <a:gd name="T10" fmla="*/ 5 w 1048"/>
                <a:gd name="T11" fmla="*/ 229 h 250"/>
                <a:gd name="T12" fmla="*/ 2 w 1048"/>
                <a:gd name="T13" fmla="*/ 209 h 250"/>
                <a:gd name="T14" fmla="*/ 0 w 1048"/>
                <a:gd name="T15" fmla="*/ 188 h 250"/>
                <a:gd name="T16" fmla="*/ 2 w 1048"/>
                <a:gd name="T17" fmla="*/ 154 h 250"/>
                <a:gd name="T18" fmla="*/ 2 w 1048"/>
                <a:gd name="T19" fmla="*/ 125 h 250"/>
                <a:gd name="T20" fmla="*/ 2 w 1048"/>
                <a:gd name="T21" fmla="*/ 76 h 250"/>
                <a:gd name="T22" fmla="*/ 2 w 1048"/>
                <a:gd name="T23" fmla="*/ 55 h 250"/>
                <a:gd name="T24" fmla="*/ 2 w 1048"/>
                <a:gd name="T25" fmla="*/ 28 h 250"/>
                <a:gd name="T26" fmla="*/ 3 w 1048"/>
                <a:gd name="T27" fmla="*/ 14 h 250"/>
                <a:gd name="T28" fmla="*/ 4 w 1048"/>
                <a:gd name="T29" fmla="*/ 28 h 250"/>
                <a:gd name="T30" fmla="*/ 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7" name="Oval 1044"/>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8" name="Oval 1045"/>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 name="Oval 1046"/>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 name="Oval 1047"/>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 name="Oval 1048"/>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 name="Oval 1049"/>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 name="Oval 1050"/>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4" name="AutoShape 1051"/>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15" name="Freeform 1052"/>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6" name="Freeform 1053"/>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7" name="Freeform 1054"/>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8" name="Freeform 1055"/>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9" name="Text Box 1056"/>
          <p:cNvSpPr txBox="1">
            <a:spLocks noChangeArrowheads="1"/>
          </p:cNvSpPr>
          <p:nvPr/>
        </p:nvSpPr>
        <p:spPr bwMode="auto">
          <a:xfrm>
            <a:off x="3632201" y="1886634"/>
            <a:ext cx="3200399" cy="323165"/>
          </a:xfrm>
          <a:prstGeom prst="rect">
            <a:avLst/>
          </a:prstGeom>
          <a:noFill/>
          <a:ln>
            <a:noFill/>
          </a:ln>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500" b="1" dirty="0" smtClean="0">
                <a:solidFill>
                  <a:srgbClr val="008000"/>
                </a:solidFill>
                <a:latin typeface="Calibri" panose="020F0502020204030204" pitchFamily="34" charset="0"/>
              </a:rPr>
              <a:t>morning + evening, too</a:t>
            </a:r>
            <a:endParaRPr lang="en-US" sz="1500" b="1" dirty="0">
              <a:solidFill>
                <a:srgbClr val="008000"/>
              </a:solidFill>
              <a:latin typeface="Calibri" panose="020F0502020204030204" pitchFamily="34" charset="0"/>
            </a:endParaRPr>
          </a:p>
        </p:txBody>
      </p:sp>
      <p:sp>
        <p:nvSpPr>
          <p:cNvPr id="4" name="Rectangle 3"/>
          <p:cNvSpPr/>
          <p:nvPr/>
        </p:nvSpPr>
        <p:spPr>
          <a:xfrm>
            <a:off x="1874011" y="3820571"/>
            <a:ext cx="2271776" cy="461665"/>
          </a:xfrm>
          <a:prstGeom prst="rect">
            <a:avLst/>
          </a:prstGeom>
        </p:spPr>
        <p:txBody>
          <a:bodyPr wrap="none">
            <a:spAutoFit/>
          </a:bodyPr>
          <a:lstStyle/>
          <a:p>
            <a:r>
              <a:rPr lang="en-US" b="1" i="1" dirty="0" smtClean="0">
                <a:solidFill>
                  <a:srgbClr val="CC3300"/>
                </a:solidFill>
                <a:latin typeface="Cambria" pitchFamily="18" charset="0"/>
              </a:rPr>
              <a:t>Just </a:t>
            </a:r>
            <a:r>
              <a:rPr lang="en-US" b="1" i="1" dirty="0" err="1" smtClean="0">
                <a:solidFill>
                  <a:srgbClr val="CC3300"/>
                </a:solidFill>
                <a:latin typeface="Cambria" pitchFamily="18" charset="0"/>
              </a:rPr>
              <a:t>unundo</a:t>
            </a:r>
            <a:r>
              <a:rPr lang="en-US" b="1" i="1" dirty="0" smtClean="0">
                <a:solidFill>
                  <a:srgbClr val="CC3300"/>
                </a:solidFill>
                <a:latin typeface="Cambria" pitchFamily="18" charset="0"/>
              </a:rPr>
              <a:t> it!</a:t>
            </a:r>
            <a:endParaRPr lang="en-US" b="1" i="1" dirty="0">
              <a:solidFill>
                <a:srgbClr val="CC3300"/>
              </a:solidFil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8"/>
          <p:cNvSpPr txBox="1">
            <a:spLocks noChangeArrowheads="1"/>
          </p:cNvSpPr>
          <p:nvPr/>
        </p:nvSpPr>
        <p:spPr bwMode="auto">
          <a:xfrm rot="21276394">
            <a:off x="242300" y="266082"/>
            <a:ext cx="2514600" cy="2031325"/>
          </a:xfrm>
          <a:prstGeom prst="rect">
            <a:avLst/>
          </a:prstGeom>
          <a:solidFill>
            <a:schemeClr val="bg1">
              <a:lumMod val="95000"/>
            </a:schemeClr>
          </a:solidFill>
          <a:ln w="28575">
            <a:solidFill>
              <a:schemeClr val="bg1"/>
            </a:solidFill>
          </a:ln>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sz="4200" i="1" dirty="0" err="1" smtClean="0">
                <a:latin typeface="Cambria" pitchFamily="18" charset="0"/>
              </a:rPr>
              <a:t>Picobot</a:t>
            </a:r>
            <a:r>
              <a:rPr lang="en-US" sz="4200" i="1" dirty="0" smtClean="0">
                <a:latin typeface="Cambria" pitchFamily="18" charset="0"/>
              </a:rPr>
              <a:t> tutoring gets real!</a:t>
            </a:r>
            <a:endParaRPr lang="en-US" sz="4200" i="1" dirty="0">
              <a:latin typeface="Cambria" pitchFamily="18" charset="0"/>
            </a:endParaRPr>
          </a:p>
        </p:txBody>
      </p:sp>
    </p:spTree>
    <p:extLst>
      <p:ext uri="{BB962C8B-B14F-4D97-AF65-F5344CB8AC3E}">
        <p14:creationId xmlns:p14="http://schemas.microsoft.com/office/powerpoint/2010/main" val="224564384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838200" y="1319213"/>
            <a:ext cx="2971800" cy="584200"/>
          </a:xfrm>
          <a:prstGeom prst="rect">
            <a:avLst/>
          </a:prstGeom>
          <a:solidFill>
            <a:srgbClr val="CCFFCC"/>
          </a:solidFill>
          <a:ln>
            <a:noFill/>
          </a:ln>
          <a:extLst/>
        </p:spPr>
        <p:txBody>
          <a:bodyPr wrap="square">
            <a:spAutoFit/>
          </a:bodyPr>
          <a:lstStyle/>
          <a:p>
            <a:r>
              <a:rPr lang="en-US" sz="3200" b="1" dirty="0">
                <a:solidFill>
                  <a:srgbClr val="000000"/>
                </a:solidFill>
                <a:latin typeface="Courier New" pitchFamily="49" charset="0"/>
                <a:ea typeface="MS PGothic" pitchFamily="34" charset="-128"/>
              </a:rPr>
              <a:t>7 % 3</a:t>
            </a:r>
          </a:p>
        </p:txBody>
      </p:sp>
      <p:sp>
        <p:nvSpPr>
          <p:cNvPr id="18435" name="Text Box 20"/>
          <p:cNvSpPr txBox="1">
            <a:spLocks noChangeArrowheads="1"/>
          </p:cNvSpPr>
          <p:nvPr/>
        </p:nvSpPr>
        <p:spPr bwMode="auto">
          <a:xfrm>
            <a:off x="533400" y="228600"/>
            <a:ext cx="80200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b="1" dirty="0">
                <a:solidFill>
                  <a:srgbClr val="000000"/>
                </a:solidFill>
                <a:latin typeface="Courier New" pitchFamily="49" charset="0"/>
              </a:rPr>
              <a:t>%   </a:t>
            </a:r>
            <a:r>
              <a:rPr lang="en-US" sz="4200" dirty="0">
                <a:solidFill>
                  <a:srgbClr val="000000"/>
                </a:solidFill>
                <a:latin typeface="Cambria" panose="02040503050406030204" pitchFamily="18" charset="0"/>
              </a:rPr>
              <a:t>the </a:t>
            </a:r>
            <a:r>
              <a:rPr lang="en-US" sz="4200" b="1" i="1" u="sng" dirty="0">
                <a:solidFill>
                  <a:srgbClr val="000000"/>
                </a:solidFill>
                <a:latin typeface="Cambria" panose="02040503050406030204" pitchFamily="18" charset="0"/>
              </a:rPr>
              <a:t>mod</a:t>
            </a:r>
            <a:r>
              <a:rPr lang="en-US" sz="4200" dirty="0">
                <a:solidFill>
                  <a:srgbClr val="000000"/>
                </a:solidFill>
                <a:latin typeface="Cambria" panose="02040503050406030204" pitchFamily="18" charset="0"/>
              </a:rPr>
              <a:t> operator </a:t>
            </a:r>
          </a:p>
        </p:txBody>
      </p:sp>
      <p:sp>
        <p:nvSpPr>
          <p:cNvPr id="18436" name="Rectangle 25"/>
          <p:cNvSpPr>
            <a:spLocks noChangeArrowheads="1"/>
          </p:cNvSpPr>
          <p:nvPr/>
        </p:nvSpPr>
        <p:spPr bwMode="auto">
          <a:xfrm>
            <a:off x="838200" y="2157413"/>
            <a:ext cx="2971800" cy="584200"/>
          </a:xfrm>
          <a:prstGeom prst="rect">
            <a:avLst/>
          </a:prstGeom>
          <a:solidFill>
            <a:srgbClr val="CCFFCC"/>
          </a:solidFill>
          <a:ln>
            <a:noFill/>
          </a:ln>
          <a:extLst/>
        </p:spPr>
        <p:txBody>
          <a:bodyPr wrap="square">
            <a:spAutoFit/>
          </a:bodyPr>
          <a:lstStyle/>
          <a:p>
            <a:r>
              <a:rPr lang="en-US" sz="3200" b="1">
                <a:solidFill>
                  <a:srgbClr val="000000"/>
                </a:solidFill>
                <a:latin typeface="Courier New" pitchFamily="49" charset="0"/>
                <a:ea typeface="MS PGothic" pitchFamily="34" charset="-128"/>
              </a:rPr>
              <a:t>8 % 3</a:t>
            </a:r>
          </a:p>
        </p:txBody>
      </p:sp>
      <p:sp>
        <p:nvSpPr>
          <p:cNvPr id="18437" name="Rectangle 26"/>
          <p:cNvSpPr>
            <a:spLocks noChangeArrowheads="1"/>
          </p:cNvSpPr>
          <p:nvPr/>
        </p:nvSpPr>
        <p:spPr bwMode="auto">
          <a:xfrm>
            <a:off x="4876800" y="1319213"/>
            <a:ext cx="2971800" cy="584200"/>
          </a:xfrm>
          <a:prstGeom prst="rect">
            <a:avLst/>
          </a:prstGeom>
          <a:solidFill>
            <a:srgbClr val="CCFFCC"/>
          </a:solidFill>
          <a:ln>
            <a:noFill/>
          </a:ln>
          <a:extLst/>
        </p:spPr>
        <p:txBody>
          <a:bodyPr wrap="square">
            <a:spAutoFit/>
          </a:bodyPr>
          <a:lstStyle/>
          <a:p>
            <a:r>
              <a:rPr lang="en-US" sz="3200" b="1">
                <a:solidFill>
                  <a:srgbClr val="000000"/>
                </a:solidFill>
                <a:latin typeface="Courier New" pitchFamily="49" charset="0"/>
                <a:ea typeface="MS PGothic" pitchFamily="34" charset="-128"/>
              </a:rPr>
              <a:t>9 % 3</a:t>
            </a:r>
          </a:p>
        </p:txBody>
      </p:sp>
      <p:sp>
        <p:nvSpPr>
          <p:cNvPr id="18438" name="Rectangle 27"/>
          <p:cNvSpPr>
            <a:spLocks noChangeArrowheads="1"/>
          </p:cNvSpPr>
          <p:nvPr/>
        </p:nvSpPr>
        <p:spPr bwMode="auto">
          <a:xfrm>
            <a:off x="4876800" y="2157413"/>
            <a:ext cx="2971800" cy="584200"/>
          </a:xfrm>
          <a:prstGeom prst="rect">
            <a:avLst/>
          </a:prstGeom>
          <a:solidFill>
            <a:srgbClr val="CCFFCC"/>
          </a:solidFill>
          <a:ln>
            <a:noFill/>
          </a:ln>
          <a:extLst/>
        </p:spPr>
        <p:txBody>
          <a:bodyPr wrap="square">
            <a:spAutoFit/>
          </a:bodyPr>
          <a:lstStyle/>
          <a:p>
            <a:r>
              <a:rPr lang="en-US" sz="3200" b="1" dirty="0" smtClean="0">
                <a:solidFill>
                  <a:srgbClr val="000000"/>
                </a:solidFill>
                <a:latin typeface="Courier New" pitchFamily="49" charset="0"/>
                <a:ea typeface="MS PGothic" pitchFamily="34" charset="-128"/>
              </a:rPr>
              <a:t>30 </a:t>
            </a:r>
            <a:r>
              <a:rPr lang="en-US" sz="3200" b="1" dirty="0">
                <a:solidFill>
                  <a:srgbClr val="000000"/>
                </a:solidFill>
                <a:latin typeface="Courier New" pitchFamily="49" charset="0"/>
                <a:ea typeface="MS PGothic" pitchFamily="34" charset="-128"/>
              </a:rPr>
              <a:t>% 7</a:t>
            </a:r>
          </a:p>
        </p:txBody>
      </p:sp>
      <p:sp>
        <p:nvSpPr>
          <p:cNvPr id="18439" name="Rectangle 28"/>
          <p:cNvSpPr>
            <a:spLocks noChangeArrowheads="1"/>
          </p:cNvSpPr>
          <p:nvPr/>
        </p:nvSpPr>
        <p:spPr bwMode="auto">
          <a:xfrm>
            <a:off x="4191000" y="536575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a:solidFill>
                  <a:srgbClr val="000000"/>
                </a:solidFill>
                <a:latin typeface="Courier New" pitchFamily="49" charset="0"/>
                <a:ea typeface="MS PGothic" pitchFamily="34" charset="-128"/>
              </a:rPr>
              <a:t>x%4 == 0</a:t>
            </a:r>
          </a:p>
        </p:txBody>
      </p:sp>
      <p:sp>
        <p:nvSpPr>
          <p:cNvPr id="18440" name="Rectangle 29"/>
          <p:cNvSpPr>
            <a:spLocks noChangeArrowheads="1"/>
          </p:cNvSpPr>
          <p:nvPr/>
        </p:nvSpPr>
        <p:spPr bwMode="auto">
          <a:xfrm>
            <a:off x="4191000" y="398780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a:solidFill>
                  <a:srgbClr val="000000"/>
                </a:solidFill>
                <a:latin typeface="Courier New" pitchFamily="49" charset="0"/>
                <a:ea typeface="MS PGothic" pitchFamily="34" charset="-128"/>
              </a:rPr>
              <a:t>x%2 == 0</a:t>
            </a:r>
          </a:p>
        </p:txBody>
      </p:sp>
      <p:sp>
        <p:nvSpPr>
          <p:cNvPr id="18441" name="Text Box 30"/>
          <p:cNvSpPr txBox="1">
            <a:spLocks noChangeArrowheads="1"/>
          </p:cNvSpPr>
          <p:nvPr/>
        </p:nvSpPr>
        <p:spPr bwMode="auto">
          <a:xfrm>
            <a:off x="561975" y="4830763"/>
            <a:ext cx="27432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dirty="0">
                <a:solidFill>
                  <a:srgbClr val="000000"/>
                </a:solidFill>
                <a:latin typeface="Times" pitchFamily="-106" charset="0"/>
              </a:rPr>
              <a:t>For what values of </a:t>
            </a:r>
            <a:r>
              <a:rPr lang="en-US" b="1" dirty="0">
                <a:solidFill>
                  <a:srgbClr val="000000"/>
                </a:solidFill>
                <a:latin typeface="Courier New" pitchFamily="49" charset="0"/>
              </a:rPr>
              <a:t>x</a:t>
            </a:r>
            <a:r>
              <a:rPr lang="en-US" dirty="0">
                <a:solidFill>
                  <a:srgbClr val="000000"/>
                </a:solidFill>
                <a:latin typeface="Times" pitchFamily="-106" charset="0"/>
              </a:rPr>
              <a:t> are these </a:t>
            </a:r>
            <a:r>
              <a:rPr lang="en-US" b="1" dirty="0">
                <a:solidFill>
                  <a:srgbClr val="000000"/>
                </a:solidFill>
                <a:latin typeface="Courier New" pitchFamily="49" charset="0"/>
              </a:rPr>
              <a:t>True</a:t>
            </a:r>
            <a:r>
              <a:rPr lang="en-US" dirty="0">
                <a:solidFill>
                  <a:srgbClr val="000000"/>
                </a:solidFill>
                <a:latin typeface="Times" pitchFamily="-106" charset="0"/>
              </a:rPr>
              <a:t>?</a:t>
            </a:r>
          </a:p>
        </p:txBody>
      </p:sp>
      <p:sp>
        <p:nvSpPr>
          <p:cNvPr id="18442" name="Text Box 32"/>
          <p:cNvSpPr txBox="1">
            <a:spLocks noChangeArrowheads="1"/>
          </p:cNvSpPr>
          <p:nvPr/>
        </p:nvSpPr>
        <p:spPr bwMode="auto">
          <a:xfrm>
            <a:off x="6880225" y="5943600"/>
            <a:ext cx="21875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dirty="0">
                <a:solidFill>
                  <a:srgbClr val="000000"/>
                </a:solidFill>
                <a:latin typeface="Calibri" pitchFamily="34" charset="0"/>
              </a:rPr>
              <a:t>W</a:t>
            </a:r>
            <a:r>
              <a:rPr lang="en-US" sz="1400" dirty="0" smtClean="0">
                <a:solidFill>
                  <a:srgbClr val="000000"/>
                </a:solidFill>
                <a:latin typeface="Calibri" pitchFamily="34" charset="0"/>
              </a:rPr>
              <a:t>hat </a:t>
            </a:r>
            <a:r>
              <a:rPr lang="en-US" sz="1400" dirty="0">
                <a:solidFill>
                  <a:srgbClr val="000000"/>
                </a:solidFill>
                <a:latin typeface="Calibri" pitchFamily="34" charset="0"/>
              </a:rPr>
              <a:t>happens on these </a:t>
            </a:r>
            <a:r>
              <a:rPr lang="en-US" sz="1400" dirty="0" smtClean="0">
                <a:solidFill>
                  <a:srgbClr val="000000"/>
                </a:solidFill>
                <a:latin typeface="Calibri" pitchFamily="34" charset="0"/>
              </a:rPr>
              <a:t>years, football-wise!?</a:t>
            </a:r>
            <a:endParaRPr lang="en-US" sz="1400" dirty="0">
              <a:solidFill>
                <a:srgbClr val="000000"/>
              </a:solidFill>
              <a:latin typeface="Calibri" pitchFamily="34" charset="0"/>
            </a:endParaRPr>
          </a:p>
        </p:txBody>
      </p:sp>
      <p:sp>
        <p:nvSpPr>
          <p:cNvPr id="18443" name="Text Box 33"/>
          <p:cNvSpPr txBox="1">
            <a:spLocks noChangeArrowheads="1"/>
          </p:cNvSpPr>
          <p:nvPr/>
        </p:nvSpPr>
        <p:spPr bwMode="auto">
          <a:xfrm>
            <a:off x="152400" y="3046413"/>
            <a:ext cx="8915400" cy="584200"/>
          </a:xfrm>
          <a:prstGeom prst="rect">
            <a:avLst/>
          </a:prstGeom>
          <a:solidFill>
            <a:schemeClr val="bg1">
              <a:lumMod val="85000"/>
            </a:schemeClr>
          </a:solidFill>
          <a:ln>
            <a:noFill/>
          </a:ln>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200" b="1" dirty="0" err="1">
                <a:solidFill>
                  <a:srgbClr val="000000"/>
                </a:solidFill>
                <a:latin typeface="Courier New" pitchFamily="49" charset="0"/>
              </a:rPr>
              <a:t>x%y</a:t>
            </a:r>
            <a:r>
              <a:rPr lang="en-US" sz="3200" dirty="0">
                <a:solidFill>
                  <a:srgbClr val="000000"/>
                </a:solidFill>
                <a:latin typeface="Times New Roman" pitchFamily="18" charset="0"/>
              </a:rPr>
              <a:t> </a:t>
            </a:r>
            <a:r>
              <a:rPr lang="en-US" sz="3200" dirty="0" smtClean="0">
                <a:solidFill>
                  <a:srgbClr val="000000"/>
                </a:solidFill>
                <a:latin typeface="Times New Roman" pitchFamily="18" charset="0"/>
              </a:rPr>
              <a:t> is the </a:t>
            </a:r>
            <a:r>
              <a:rPr lang="en-US" sz="3200" b="1" i="1" dirty="0">
                <a:solidFill>
                  <a:srgbClr val="000000"/>
                </a:solidFill>
                <a:latin typeface="Times New Roman" pitchFamily="18" charset="0"/>
              </a:rPr>
              <a:t>remainder</a:t>
            </a:r>
            <a:r>
              <a:rPr lang="en-US" sz="3200" dirty="0">
                <a:solidFill>
                  <a:srgbClr val="000000"/>
                </a:solidFill>
                <a:latin typeface="Times New Roman" pitchFamily="18" charset="0"/>
              </a:rPr>
              <a:t> when </a:t>
            </a:r>
            <a:r>
              <a:rPr lang="en-US" sz="3200" b="1" dirty="0" smtClean="0">
                <a:solidFill>
                  <a:srgbClr val="000000"/>
                </a:solidFill>
                <a:latin typeface="Courier New" pitchFamily="49" charset="0"/>
              </a:rPr>
              <a:t>x</a:t>
            </a:r>
            <a:r>
              <a:rPr lang="en-US" sz="3200" dirty="0" smtClean="0">
                <a:solidFill>
                  <a:srgbClr val="000000"/>
                </a:solidFill>
                <a:latin typeface="Times New Roman" pitchFamily="18" charset="0"/>
              </a:rPr>
              <a:t> </a:t>
            </a:r>
            <a:r>
              <a:rPr lang="en-US" sz="3200" dirty="0">
                <a:solidFill>
                  <a:srgbClr val="000000"/>
                </a:solidFill>
                <a:latin typeface="Times New Roman" pitchFamily="18" charset="0"/>
              </a:rPr>
              <a:t>is divided by </a:t>
            </a:r>
            <a:r>
              <a:rPr lang="en-US" sz="3200" b="1" dirty="0" smtClean="0">
                <a:solidFill>
                  <a:srgbClr val="000000"/>
                </a:solidFill>
                <a:latin typeface="Courier New" pitchFamily="49" charset="0"/>
              </a:rPr>
              <a:t>y</a:t>
            </a:r>
            <a:r>
              <a:rPr lang="en-US" sz="3200" dirty="0" smtClean="0">
                <a:solidFill>
                  <a:srgbClr val="000000"/>
                </a:solidFill>
                <a:latin typeface="Times New Roman" pitchFamily="18" charset="0"/>
              </a:rPr>
              <a:t> </a:t>
            </a:r>
            <a:endParaRPr lang="en-US" sz="3200" dirty="0">
              <a:solidFill>
                <a:srgbClr val="000000"/>
              </a:solidFill>
              <a:latin typeface="Times New Roman" pitchFamily="18" charset="0"/>
            </a:endParaRPr>
          </a:p>
        </p:txBody>
      </p:sp>
      <p:sp>
        <p:nvSpPr>
          <p:cNvPr id="18444" name="Rectangle 34"/>
          <p:cNvSpPr>
            <a:spLocks noChangeArrowheads="1"/>
          </p:cNvSpPr>
          <p:nvPr/>
        </p:nvSpPr>
        <p:spPr bwMode="auto">
          <a:xfrm>
            <a:off x="4181475" y="4676775"/>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a:solidFill>
                  <a:srgbClr val="000000"/>
                </a:solidFill>
                <a:latin typeface="Courier New" pitchFamily="49" charset="0"/>
                <a:ea typeface="MS PGothic" pitchFamily="34" charset="-128"/>
              </a:rPr>
              <a:t>x%2 == 1</a:t>
            </a:r>
          </a:p>
        </p:txBody>
      </p:sp>
      <p:sp>
        <p:nvSpPr>
          <p:cNvPr id="18445" name="AutoShape 35"/>
          <p:cNvSpPr>
            <a:spLocks/>
          </p:cNvSpPr>
          <p:nvPr/>
        </p:nvSpPr>
        <p:spPr bwMode="auto">
          <a:xfrm>
            <a:off x="3571875" y="4062413"/>
            <a:ext cx="390525" cy="2436812"/>
          </a:xfrm>
          <a:prstGeom prst="leftBrace">
            <a:avLst>
              <a:gd name="adj1" fmla="val 53905"/>
              <a:gd name="adj2" fmla="val 5000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latin typeface="Times" charset="0"/>
              <a:ea typeface="MS PGothic" pitchFamily="34" charset="-128"/>
            </a:endParaRPr>
          </a:p>
        </p:txBody>
      </p:sp>
      <p:sp>
        <p:nvSpPr>
          <p:cNvPr id="18446" name="Rectangle 28"/>
          <p:cNvSpPr>
            <a:spLocks noChangeArrowheads="1"/>
          </p:cNvSpPr>
          <p:nvPr/>
        </p:nvSpPr>
        <p:spPr bwMode="auto">
          <a:xfrm>
            <a:off x="4191000" y="6054725"/>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dirty="0">
                <a:solidFill>
                  <a:srgbClr val="000000"/>
                </a:solidFill>
                <a:latin typeface="Courier New" pitchFamily="49" charset="0"/>
                <a:ea typeface="MS PGothic" pitchFamily="34" charset="-128"/>
              </a:rPr>
              <a:t>x%4 == 3</a:t>
            </a:r>
          </a:p>
        </p:txBody>
      </p:sp>
      <p:sp>
        <p:nvSpPr>
          <p:cNvPr id="17" name="Text Box 32"/>
          <p:cNvSpPr txBox="1">
            <a:spLocks noChangeArrowheads="1"/>
          </p:cNvSpPr>
          <p:nvPr/>
        </p:nvSpPr>
        <p:spPr bwMode="auto">
          <a:xfrm>
            <a:off x="6880225" y="5346192"/>
            <a:ext cx="21875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dirty="0" smtClean="0">
                <a:solidFill>
                  <a:srgbClr val="000000"/>
                </a:solidFill>
                <a:latin typeface="Calibri" pitchFamily="34" charset="0"/>
              </a:rPr>
              <a:t>If x is a year, what </a:t>
            </a:r>
            <a:r>
              <a:rPr lang="en-US" sz="1400" dirty="0">
                <a:solidFill>
                  <a:srgbClr val="000000"/>
                </a:solidFill>
                <a:latin typeface="Calibri" pitchFamily="34" charset="0"/>
              </a:rPr>
              <a:t>happens on these </a:t>
            </a:r>
            <a:r>
              <a:rPr lang="en-US" sz="1400" dirty="0" smtClean="0">
                <a:solidFill>
                  <a:srgbClr val="000000"/>
                </a:solidFill>
                <a:latin typeface="Calibri" pitchFamily="34" charset="0"/>
              </a:rPr>
              <a:t>years!?</a:t>
            </a:r>
            <a:endParaRPr lang="en-US" sz="1400" dirty="0">
              <a:solidFill>
                <a:srgbClr val="000000"/>
              </a:solidFill>
              <a:latin typeface="Calibri" pitchFamily="34" charset="0"/>
            </a:endParaRPr>
          </a:p>
        </p:txBody>
      </p:sp>
      <p:sp>
        <p:nvSpPr>
          <p:cNvPr id="3" name="Down Arrow 2"/>
          <p:cNvSpPr/>
          <p:nvPr/>
        </p:nvSpPr>
        <p:spPr bwMode="auto">
          <a:xfrm rot="5400000">
            <a:off x="6326981" y="5344002"/>
            <a:ext cx="358775" cy="534987"/>
          </a:xfrm>
          <a:prstGeom prst="downArrow">
            <a:avLst/>
          </a:prstGeom>
          <a:solidFill>
            <a:schemeClr val="bg1">
              <a:lumMod val="85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18" name="Down Arrow 17"/>
          <p:cNvSpPr/>
          <p:nvPr/>
        </p:nvSpPr>
        <p:spPr bwMode="auto">
          <a:xfrm rot="5400000">
            <a:off x="6326980" y="5965159"/>
            <a:ext cx="358775" cy="534987"/>
          </a:xfrm>
          <a:prstGeom prst="downArrow">
            <a:avLst/>
          </a:prstGeom>
          <a:solidFill>
            <a:schemeClr val="bg1">
              <a:lumMod val="85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431280" y="825840"/>
              <a:ext cx="7977600" cy="5466960"/>
            </p14:xfrm>
          </p:contentPart>
        </mc:Choice>
        <mc:Fallback xmlns="">
          <p:pic>
            <p:nvPicPr>
              <p:cNvPr id="4" name="Ink 3"/>
              <p:cNvPicPr/>
              <p:nvPr/>
            </p:nvPicPr>
            <p:blipFill>
              <a:blip r:embed="rId4"/>
              <a:stretch>
                <a:fillRect/>
              </a:stretch>
            </p:blipFill>
            <p:spPr>
              <a:xfrm>
                <a:off x="423360" y="814320"/>
                <a:ext cx="7996680" cy="5490720"/>
              </a:xfrm>
              <a:prstGeom prst="rect">
                <a:avLst/>
              </a:prstGeom>
            </p:spPr>
          </p:pic>
        </mc:Fallback>
      </mc:AlternateContent>
    </p:spTree>
    <p:extLst>
      <p:ext uri="{BB962C8B-B14F-4D97-AF65-F5344CB8AC3E}">
        <p14:creationId xmlns:p14="http://schemas.microsoft.com/office/powerpoint/2010/main" val="171259266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826008" y="1295400"/>
            <a:ext cx="4572000" cy="584200"/>
          </a:xfrm>
          <a:prstGeom prst="rect">
            <a:avLst/>
          </a:prstGeom>
          <a:solidFill>
            <a:srgbClr val="CCECFF"/>
          </a:solidFill>
          <a:ln>
            <a:noFill/>
          </a:ln>
          <a:extLst/>
        </p:spPr>
        <p:txBody>
          <a:bodyPr wrap="square">
            <a:spAutoFit/>
          </a:bodyPr>
          <a:lstStyle/>
          <a:p>
            <a:r>
              <a:rPr lang="en-US" sz="3200" b="1" dirty="0">
                <a:solidFill>
                  <a:srgbClr val="000000"/>
                </a:solidFill>
                <a:latin typeface="Courier New" pitchFamily="49" charset="0"/>
                <a:ea typeface="MS PGothic" pitchFamily="34" charset="-128"/>
              </a:rPr>
              <a:t>7 </a:t>
            </a:r>
            <a:r>
              <a:rPr lang="en-US" sz="3200" b="1" dirty="0" smtClean="0">
                <a:solidFill>
                  <a:srgbClr val="000000"/>
                </a:solidFill>
                <a:latin typeface="Courier New" pitchFamily="49" charset="0"/>
                <a:ea typeface="MS PGothic" pitchFamily="34" charset="-128"/>
              </a:rPr>
              <a:t>// </a:t>
            </a:r>
            <a:r>
              <a:rPr lang="en-US" sz="3200" b="1" dirty="0">
                <a:solidFill>
                  <a:srgbClr val="000000"/>
                </a:solidFill>
                <a:latin typeface="Courier New" pitchFamily="49" charset="0"/>
                <a:ea typeface="MS PGothic" pitchFamily="34" charset="-128"/>
              </a:rPr>
              <a:t>3</a:t>
            </a:r>
          </a:p>
        </p:txBody>
      </p:sp>
      <p:sp>
        <p:nvSpPr>
          <p:cNvPr id="18435" name="Text Box 20"/>
          <p:cNvSpPr txBox="1">
            <a:spLocks noChangeArrowheads="1"/>
          </p:cNvSpPr>
          <p:nvPr/>
        </p:nvSpPr>
        <p:spPr bwMode="auto">
          <a:xfrm>
            <a:off x="533400" y="228600"/>
            <a:ext cx="802005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b="1" dirty="0" smtClean="0">
                <a:solidFill>
                  <a:srgbClr val="000000"/>
                </a:solidFill>
                <a:latin typeface="Courier New" pitchFamily="49" charset="0"/>
              </a:rPr>
              <a:t>//   </a:t>
            </a:r>
            <a:r>
              <a:rPr lang="en-US" sz="4200" i="1" dirty="0" smtClean="0">
                <a:solidFill>
                  <a:srgbClr val="000000"/>
                </a:solidFill>
                <a:latin typeface="Cambria" panose="02040503050406030204" pitchFamily="18" charset="0"/>
              </a:rPr>
              <a:t>integer</a:t>
            </a:r>
            <a:r>
              <a:rPr lang="en-US" sz="4200" dirty="0" smtClean="0">
                <a:solidFill>
                  <a:srgbClr val="000000"/>
                </a:solidFill>
                <a:latin typeface="Cambria" panose="02040503050406030204" pitchFamily="18" charset="0"/>
              </a:rPr>
              <a:t> division</a:t>
            </a:r>
            <a:endParaRPr lang="en-US" sz="4200" dirty="0">
              <a:solidFill>
                <a:srgbClr val="000000"/>
              </a:solidFill>
              <a:latin typeface="Cambria" panose="02040503050406030204" pitchFamily="18" charset="0"/>
            </a:endParaRPr>
          </a:p>
        </p:txBody>
      </p:sp>
      <p:sp>
        <p:nvSpPr>
          <p:cNvPr id="18436" name="Rectangle 25"/>
          <p:cNvSpPr>
            <a:spLocks noChangeArrowheads="1"/>
          </p:cNvSpPr>
          <p:nvPr/>
        </p:nvSpPr>
        <p:spPr bwMode="auto">
          <a:xfrm>
            <a:off x="826008" y="2133600"/>
            <a:ext cx="4572000" cy="584200"/>
          </a:xfrm>
          <a:prstGeom prst="rect">
            <a:avLst/>
          </a:prstGeom>
          <a:solidFill>
            <a:srgbClr val="CCECFF"/>
          </a:solidFill>
          <a:ln>
            <a:noFill/>
          </a:ln>
          <a:extLst/>
        </p:spPr>
        <p:txBody>
          <a:bodyPr wrap="square">
            <a:spAutoFit/>
          </a:bodyPr>
          <a:lstStyle/>
          <a:p>
            <a:r>
              <a:rPr lang="en-US" sz="3200" b="1" dirty="0">
                <a:solidFill>
                  <a:srgbClr val="000000"/>
                </a:solidFill>
                <a:latin typeface="Courier New" pitchFamily="49" charset="0"/>
                <a:ea typeface="MS PGothic" pitchFamily="34" charset="-128"/>
              </a:rPr>
              <a:t>8 </a:t>
            </a:r>
            <a:r>
              <a:rPr lang="en-US" sz="3200" b="1" dirty="0" smtClean="0">
                <a:solidFill>
                  <a:srgbClr val="000000"/>
                </a:solidFill>
                <a:latin typeface="Courier New" pitchFamily="49" charset="0"/>
                <a:ea typeface="MS PGothic" pitchFamily="34" charset="-128"/>
              </a:rPr>
              <a:t>// </a:t>
            </a:r>
            <a:r>
              <a:rPr lang="en-US" sz="3200" b="1" dirty="0">
                <a:solidFill>
                  <a:srgbClr val="000000"/>
                </a:solidFill>
                <a:latin typeface="Courier New" pitchFamily="49" charset="0"/>
                <a:ea typeface="MS PGothic" pitchFamily="34" charset="-128"/>
              </a:rPr>
              <a:t>3</a:t>
            </a:r>
          </a:p>
        </p:txBody>
      </p:sp>
      <p:sp>
        <p:nvSpPr>
          <p:cNvPr id="18437" name="Rectangle 26"/>
          <p:cNvSpPr>
            <a:spLocks noChangeArrowheads="1"/>
          </p:cNvSpPr>
          <p:nvPr/>
        </p:nvSpPr>
        <p:spPr bwMode="auto">
          <a:xfrm>
            <a:off x="826008" y="2998661"/>
            <a:ext cx="4572000" cy="584200"/>
          </a:xfrm>
          <a:prstGeom prst="rect">
            <a:avLst/>
          </a:prstGeom>
          <a:solidFill>
            <a:srgbClr val="CCECFF"/>
          </a:solidFill>
          <a:ln>
            <a:noFill/>
          </a:ln>
          <a:extLst/>
        </p:spPr>
        <p:txBody>
          <a:bodyPr wrap="square">
            <a:spAutoFit/>
          </a:bodyPr>
          <a:lstStyle/>
          <a:p>
            <a:r>
              <a:rPr lang="en-US" sz="3200" b="1" dirty="0">
                <a:solidFill>
                  <a:srgbClr val="000000"/>
                </a:solidFill>
                <a:latin typeface="Courier New" pitchFamily="49" charset="0"/>
                <a:ea typeface="MS PGothic" pitchFamily="34" charset="-128"/>
              </a:rPr>
              <a:t>9 </a:t>
            </a:r>
            <a:r>
              <a:rPr lang="en-US" sz="3200" b="1" dirty="0" smtClean="0">
                <a:solidFill>
                  <a:srgbClr val="000000"/>
                </a:solidFill>
                <a:latin typeface="Courier New" pitchFamily="49" charset="0"/>
                <a:ea typeface="MS PGothic" pitchFamily="34" charset="-128"/>
              </a:rPr>
              <a:t>// </a:t>
            </a:r>
            <a:r>
              <a:rPr lang="en-US" sz="3200" b="1" dirty="0">
                <a:solidFill>
                  <a:srgbClr val="000000"/>
                </a:solidFill>
                <a:latin typeface="Courier New" pitchFamily="49" charset="0"/>
                <a:ea typeface="MS PGothic" pitchFamily="34" charset="-128"/>
              </a:rPr>
              <a:t>3</a:t>
            </a:r>
          </a:p>
        </p:txBody>
      </p:sp>
      <p:sp>
        <p:nvSpPr>
          <p:cNvPr id="18438" name="Rectangle 27"/>
          <p:cNvSpPr>
            <a:spLocks noChangeArrowheads="1"/>
          </p:cNvSpPr>
          <p:nvPr/>
        </p:nvSpPr>
        <p:spPr bwMode="auto">
          <a:xfrm>
            <a:off x="826008" y="3836861"/>
            <a:ext cx="4572000" cy="584200"/>
          </a:xfrm>
          <a:prstGeom prst="rect">
            <a:avLst/>
          </a:prstGeom>
          <a:solidFill>
            <a:srgbClr val="CCECFF"/>
          </a:solidFill>
          <a:ln>
            <a:noFill/>
          </a:ln>
          <a:extLst/>
        </p:spPr>
        <p:txBody>
          <a:bodyPr wrap="square">
            <a:spAutoFit/>
          </a:bodyPr>
          <a:lstStyle/>
          <a:p>
            <a:r>
              <a:rPr lang="en-US" sz="3200" b="1" dirty="0" smtClean="0">
                <a:solidFill>
                  <a:srgbClr val="000000"/>
                </a:solidFill>
                <a:latin typeface="Courier New" pitchFamily="49" charset="0"/>
                <a:ea typeface="MS PGothic" pitchFamily="34" charset="-128"/>
              </a:rPr>
              <a:t>30 // </a:t>
            </a:r>
            <a:r>
              <a:rPr lang="en-US" sz="3200" b="1" dirty="0">
                <a:solidFill>
                  <a:srgbClr val="000000"/>
                </a:solidFill>
                <a:latin typeface="Courier New" pitchFamily="49" charset="0"/>
                <a:ea typeface="MS PGothic" pitchFamily="34" charset="-128"/>
              </a:rPr>
              <a:t>7</a:t>
            </a:r>
          </a:p>
        </p:txBody>
      </p:sp>
      <p:sp>
        <p:nvSpPr>
          <p:cNvPr id="18443" name="Text Box 33"/>
          <p:cNvSpPr txBox="1">
            <a:spLocks noChangeArrowheads="1"/>
          </p:cNvSpPr>
          <p:nvPr/>
        </p:nvSpPr>
        <p:spPr bwMode="auto">
          <a:xfrm>
            <a:off x="5666994" y="2062526"/>
            <a:ext cx="2895600" cy="1569660"/>
          </a:xfrm>
          <a:prstGeom prst="rect">
            <a:avLst/>
          </a:prstGeom>
          <a:solidFill>
            <a:schemeClr val="bg1">
              <a:lumMod val="85000"/>
            </a:schemeClr>
          </a:solidFill>
          <a:ln>
            <a:noFill/>
          </a:ln>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200" b="1" dirty="0" smtClean="0">
                <a:solidFill>
                  <a:srgbClr val="000000"/>
                </a:solidFill>
                <a:latin typeface="Courier New" pitchFamily="49" charset="0"/>
              </a:rPr>
              <a:t>x//y</a:t>
            </a:r>
            <a:r>
              <a:rPr lang="en-US" sz="3200" dirty="0" smtClean="0">
                <a:solidFill>
                  <a:srgbClr val="000000"/>
                </a:solidFill>
                <a:latin typeface="Times New Roman" pitchFamily="18" charset="0"/>
              </a:rPr>
              <a:t>  is </a:t>
            </a:r>
            <a:r>
              <a:rPr lang="en-US" sz="3200" b="1" dirty="0" smtClean="0">
                <a:solidFill>
                  <a:srgbClr val="000000"/>
                </a:solidFill>
                <a:latin typeface="Courier New" pitchFamily="49" charset="0"/>
              </a:rPr>
              <a:t>x/y</a:t>
            </a:r>
            <a:r>
              <a:rPr lang="en-US" sz="3200" dirty="0" smtClean="0">
                <a:solidFill>
                  <a:srgbClr val="000000"/>
                </a:solidFill>
                <a:latin typeface="Times New Roman" pitchFamily="18" charset="0"/>
              </a:rPr>
              <a:t>,   </a:t>
            </a:r>
            <a:r>
              <a:rPr lang="en-US" sz="3200" i="1" dirty="0" smtClean="0">
                <a:solidFill>
                  <a:srgbClr val="000000"/>
                </a:solidFill>
                <a:latin typeface="Times New Roman" pitchFamily="18" charset="0"/>
              </a:rPr>
              <a:t>rounded-down</a:t>
            </a:r>
            <a:r>
              <a:rPr lang="en-US" sz="3200" dirty="0" smtClean="0">
                <a:solidFill>
                  <a:srgbClr val="000000"/>
                </a:solidFill>
                <a:latin typeface="Times New Roman" pitchFamily="18" charset="0"/>
              </a:rPr>
              <a:t> to an integer</a:t>
            </a:r>
            <a:endParaRPr lang="en-US" sz="3200" dirty="0">
              <a:solidFill>
                <a:srgbClr val="000000"/>
              </a:solidFill>
              <a:latin typeface="Times New Roman" pitchFamily="18" charset="0"/>
            </a:endParaRPr>
          </a:p>
        </p:txBody>
      </p:sp>
      <p:sp>
        <p:nvSpPr>
          <p:cNvPr id="19" name="Rectangle 27"/>
          <p:cNvSpPr>
            <a:spLocks noChangeArrowheads="1"/>
          </p:cNvSpPr>
          <p:nvPr/>
        </p:nvSpPr>
        <p:spPr bwMode="auto">
          <a:xfrm>
            <a:off x="1828800" y="6130564"/>
            <a:ext cx="6953250" cy="523220"/>
          </a:xfrm>
          <a:prstGeom prst="rect">
            <a:avLst/>
          </a:prstGeom>
          <a:noFill/>
          <a:ln>
            <a:noFill/>
          </a:ln>
          <a:extLst/>
        </p:spPr>
        <p:txBody>
          <a:bodyPr wrap="square">
            <a:spAutoFit/>
          </a:bodyPr>
          <a:lstStyle/>
          <a:p>
            <a:pPr algn="ctr"/>
            <a:r>
              <a:rPr lang="en-US" sz="2800" b="1" dirty="0" smtClean="0">
                <a:solidFill>
                  <a:srgbClr val="000000"/>
                </a:solidFill>
                <a:latin typeface="Courier New" pitchFamily="49" charset="0"/>
                <a:ea typeface="MS PGothic" pitchFamily="34" charset="-128"/>
              </a:rPr>
              <a:t>x == </a:t>
            </a:r>
            <a:r>
              <a:rPr lang="en-US" sz="2800" b="1" dirty="0" smtClean="0">
                <a:solidFill>
                  <a:schemeClr val="accent2">
                    <a:lumMod val="75000"/>
                  </a:schemeClr>
                </a:solidFill>
                <a:latin typeface="Courier New" pitchFamily="49" charset="0"/>
                <a:ea typeface="MS PGothic" pitchFamily="34" charset="-128"/>
              </a:rPr>
              <a:t>(x//y)</a:t>
            </a:r>
            <a:r>
              <a:rPr lang="en-US" sz="2800" b="1" dirty="0" smtClean="0">
                <a:solidFill>
                  <a:srgbClr val="000000"/>
                </a:solidFill>
                <a:latin typeface="Courier New" pitchFamily="49" charset="0"/>
                <a:ea typeface="MS PGothic" pitchFamily="34" charset="-128"/>
              </a:rPr>
              <a:t>*y + </a:t>
            </a:r>
            <a:r>
              <a:rPr lang="en-US" sz="2800" b="1" dirty="0" smtClean="0">
                <a:solidFill>
                  <a:srgbClr val="008000"/>
                </a:solidFill>
                <a:latin typeface="Courier New" pitchFamily="49" charset="0"/>
                <a:ea typeface="MS PGothic" pitchFamily="34" charset="-128"/>
              </a:rPr>
              <a:t>(</a:t>
            </a:r>
            <a:r>
              <a:rPr lang="en-US" sz="2800" b="1" dirty="0" err="1" smtClean="0">
                <a:solidFill>
                  <a:srgbClr val="008000"/>
                </a:solidFill>
                <a:latin typeface="Courier New" pitchFamily="49" charset="0"/>
                <a:ea typeface="MS PGothic" pitchFamily="34" charset="-128"/>
              </a:rPr>
              <a:t>x%y</a:t>
            </a:r>
            <a:r>
              <a:rPr lang="en-US" sz="2800" b="1" dirty="0" smtClean="0">
                <a:solidFill>
                  <a:srgbClr val="008000"/>
                </a:solidFill>
                <a:latin typeface="Courier New" pitchFamily="49" charset="0"/>
                <a:ea typeface="MS PGothic" pitchFamily="34" charset="-128"/>
              </a:rPr>
              <a:t>)</a:t>
            </a:r>
            <a:endParaRPr lang="en-US" sz="2800" b="1" dirty="0">
              <a:solidFill>
                <a:srgbClr val="008000"/>
              </a:solidFill>
              <a:latin typeface="Courier New" pitchFamily="49" charset="0"/>
              <a:ea typeface="MS PGothic" pitchFamily="34" charset="-128"/>
            </a:endParaRPr>
          </a:p>
        </p:txBody>
      </p:sp>
      <p:sp>
        <p:nvSpPr>
          <p:cNvPr id="2" name="Rectangle 1"/>
          <p:cNvSpPr/>
          <p:nvPr/>
        </p:nvSpPr>
        <p:spPr>
          <a:xfrm>
            <a:off x="308102" y="5341286"/>
            <a:ext cx="768737" cy="400110"/>
          </a:xfrm>
          <a:prstGeom prst="rect">
            <a:avLst/>
          </a:prstGeom>
          <a:solidFill>
            <a:srgbClr val="FFE0C1"/>
          </a:solidFill>
        </p:spPr>
        <p:txBody>
          <a:bodyPr wrap="none">
            <a:spAutoFit/>
          </a:bodyPr>
          <a:lstStyle/>
          <a:p>
            <a:r>
              <a:rPr lang="en-US" sz="2000" i="1" dirty="0">
                <a:solidFill>
                  <a:srgbClr val="000000"/>
                </a:solidFill>
                <a:latin typeface="Cambria" panose="02040503050406030204" pitchFamily="18" charset="0"/>
              </a:rPr>
              <a:t>W</a:t>
            </a:r>
            <a:r>
              <a:rPr lang="en-US" sz="2000" i="1" dirty="0" smtClean="0">
                <a:solidFill>
                  <a:srgbClr val="000000"/>
                </a:solidFill>
                <a:latin typeface="Cambria" panose="02040503050406030204" pitchFamily="18" charset="0"/>
              </a:rPr>
              <a:t>hy?</a:t>
            </a:r>
            <a:endParaRPr lang="en-US" sz="2000" i="1" dirty="0"/>
          </a:p>
        </p:txBody>
      </p:sp>
      <p:sp>
        <p:nvSpPr>
          <p:cNvPr id="20" name="Rectangle 19"/>
          <p:cNvSpPr/>
          <p:nvPr/>
        </p:nvSpPr>
        <p:spPr>
          <a:xfrm>
            <a:off x="4294632" y="6550819"/>
            <a:ext cx="946093" cy="246221"/>
          </a:xfrm>
          <a:prstGeom prst="rect">
            <a:avLst/>
          </a:prstGeom>
        </p:spPr>
        <p:txBody>
          <a:bodyPr wrap="none">
            <a:spAutoFit/>
          </a:bodyPr>
          <a:lstStyle/>
          <a:p>
            <a:pPr algn="ctr"/>
            <a:r>
              <a:rPr lang="en-US" sz="1000" i="1" dirty="0" smtClean="0">
                <a:solidFill>
                  <a:schemeClr val="accent2">
                    <a:lumMod val="75000"/>
                  </a:schemeClr>
                </a:solidFill>
                <a:latin typeface="Calibri" panose="020F0502020204030204" pitchFamily="34" charset="0"/>
              </a:rPr>
              <a:t># of full y's in x</a:t>
            </a:r>
            <a:endParaRPr lang="en-US" sz="1000" i="1" dirty="0">
              <a:solidFill>
                <a:schemeClr val="accent2">
                  <a:lumMod val="75000"/>
                </a:schemeClr>
              </a:solidFill>
              <a:latin typeface="Calibri" panose="020F0502020204030204" pitchFamily="34" charset="0"/>
            </a:endParaRPr>
          </a:p>
        </p:txBody>
      </p:sp>
      <p:sp>
        <p:nvSpPr>
          <p:cNvPr id="21" name="Rectangle 20"/>
          <p:cNvSpPr/>
          <p:nvPr/>
        </p:nvSpPr>
        <p:spPr>
          <a:xfrm>
            <a:off x="6265708" y="6550819"/>
            <a:ext cx="2802092" cy="246221"/>
          </a:xfrm>
          <a:prstGeom prst="rect">
            <a:avLst/>
          </a:prstGeom>
        </p:spPr>
        <p:txBody>
          <a:bodyPr wrap="square">
            <a:spAutoFit/>
          </a:bodyPr>
          <a:lstStyle/>
          <a:p>
            <a:pPr algn="ctr"/>
            <a:r>
              <a:rPr lang="en-US" sz="1000" i="1" dirty="0" smtClean="0">
                <a:solidFill>
                  <a:srgbClr val="008000"/>
                </a:solidFill>
                <a:latin typeface="Calibri" panose="020F0502020204030204" pitchFamily="34" charset="0"/>
              </a:rPr>
              <a:t>remainder after "taking" all of the full y's in x</a:t>
            </a:r>
            <a:endParaRPr lang="en-US" sz="1000" i="1" dirty="0">
              <a:solidFill>
                <a:srgbClr val="008000"/>
              </a:solidFill>
              <a:latin typeface="Calibri" panose="020F0502020204030204" pitchFamily="34" charset="0"/>
            </a:endParaRPr>
          </a:p>
        </p:txBody>
      </p:sp>
      <p:sp>
        <p:nvSpPr>
          <p:cNvPr id="13" name="Rectangle 27"/>
          <p:cNvSpPr>
            <a:spLocks noChangeArrowheads="1"/>
          </p:cNvSpPr>
          <p:nvPr/>
        </p:nvSpPr>
        <p:spPr bwMode="auto">
          <a:xfrm>
            <a:off x="1981200" y="5181600"/>
            <a:ext cx="6278950" cy="523220"/>
          </a:xfrm>
          <a:prstGeom prst="rect">
            <a:avLst/>
          </a:prstGeom>
          <a:noFill/>
          <a:ln>
            <a:noFill/>
          </a:ln>
          <a:extLst/>
        </p:spPr>
        <p:txBody>
          <a:bodyPr wrap="square">
            <a:spAutoFit/>
          </a:bodyPr>
          <a:lstStyle/>
          <a:p>
            <a:pPr algn="ctr"/>
            <a:r>
              <a:rPr lang="en-US" sz="2800" b="1" dirty="0" smtClean="0">
                <a:solidFill>
                  <a:schemeClr val="bg1">
                    <a:lumMod val="65000"/>
                  </a:schemeClr>
                </a:solidFill>
                <a:latin typeface="Courier New" pitchFamily="49" charset="0"/>
                <a:ea typeface="MS PGothic" pitchFamily="34" charset="-128"/>
              </a:rPr>
              <a:t>31 ==  </a:t>
            </a:r>
            <a:r>
              <a:rPr lang="en-US" sz="2800" b="1" dirty="0" smtClean="0">
                <a:solidFill>
                  <a:schemeClr val="accent2">
                    <a:lumMod val="75000"/>
                  </a:schemeClr>
                </a:solidFill>
                <a:latin typeface="Courier New" pitchFamily="49" charset="0"/>
                <a:ea typeface="MS PGothic" pitchFamily="34" charset="-128"/>
              </a:rPr>
              <a:t>(</a:t>
            </a:r>
            <a:r>
              <a:rPr lang="en-US" sz="2800" b="1" dirty="0">
                <a:solidFill>
                  <a:schemeClr val="accent2">
                    <a:lumMod val="75000"/>
                  </a:schemeClr>
                </a:solidFill>
                <a:latin typeface="Courier New" pitchFamily="49" charset="0"/>
                <a:ea typeface="MS PGothic" pitchFamily="34" charset="-128"/>
              </a:rPr>
              <a:t>4</a:t>
            </a:r>
            <a:r>
              <a:rPr lang="en-US" sz="2800" b="1" dirty="0" smtClean="0">
                <a:solidFill>
                  <a:schemeClr val="accent2">
                    <a:lumMod val="75000"/>
                  </a:schemeClr>
                </a:solidFill>
                <a:latin typeface="Courier New" pitchFamily="49" charset="0"/>
                <a:ea typeface="MS PGothic" pitchFamily="34" charset="-128"/>
              </a:rPr>
              <a:t>)</a:t>
            </a:r>
            <a:r>
              <a:rPr lang="en-US" sz="2800" b="1" dirty="0" smtClean="0">
                <a:solidFill>
                  <a:schemeClr val="bg1">
                    <a:lumMod val="65000"/>
                  </a:schemeClr>
                </a:solidFill>
                <a:latin typeface="Courier New" pitchFamily="49" charset="0"/>
                <a:ea typeface="MS PGothic" pitchFamily="34" charset="-128"/>
              </a:rPr>
              <a:t>*7  +</a:t>
            </a:r>
            <a:r>
              <a:rPr lang="en-US" sz="2800" b="1" dirty="0" smtClean="0">
                <a:solidFill>
                  <a:srgbClr val="000000"/>
                </a:solidFill>
                <a:latin typeface="Courier New" pitchFamily="49" charset="0"/>
                <a:ea typeface="MS PGothic" pitchFamily="34" charset="-128"/>
              </a:rPr>
              <a:t>  </a:t>
            </a:r>
            <a:r>
              <a:rPr lang="en-US" sz="2800" b="1" dirty="0" smtClean="0">
                <a:solidFill>
                  <a:srgbClr val="008000"/>
                </a:solidFill>
                <a:latin typeface="Courier New" pitchFamily="49" charset="0"/>
                <a:ea typeface="MS PGothic" pitchFamily="34" charset="-128"/>
              </a:rPr>
              <a:t>(</a:t>
            </a:r>
            <a:r>
              <a:rPr lang="en-US" sz="2800" b="1" dirty="0">
                <a:solidFill>
                  <a:srgbClr val="008000"/>
                </a:solidFill>
                <a:latin typeface="Courier New" pitchFamily="49" charset="0"/>
                <a:ea typeface="MS PGothic" pitchFamily="34" charset="-128"/>
              </a:rPr>
              <a:t>3</a:t>
            </a:r>
            <a:r>
              <a:rPr lang="en-US" sz="2800" b="1" dirty="0" smtClean="0">
                <a:solidFill>
                  <a:srgbClr val="008000"/>
                </a:solidFill>
                <a:latin typeface="Courier New" pitchFamily="49" charset="0"/>
                <a:ea typeface="MS PGothic" pitchFamily="34" charset="-128"/>
              </a:rPr>
              <a:t>) </a:t>
            </a:r>
            <a:endParaRPr lang="en-US" sz="2800" b="1" dirty="0">
              <a:solidFill>
                <a:srgbClr val="008000"/>
              </a:solidFill>
              <a:latin typeface="Courier New" pitchFamily="49" charset="0"/>
              <a:ea typeface="MS PGothic" pitchFamily="34" charset="-128"/>
            </a:endParaRPr>
          </a:p>
        </p:txBody>
      </p:sp>
      <p:sp>
        <p:nvSpPr>
          <p:cNvPr id="14" name="Rectangle 13"/>
          <p:cNvSpPr/>
          <p:nvPr/>
        </p:nvSpPr>
        <p:spPr>
          <a:xfrm>
            <a:off x="1104271" y="4876443"/>
            <a:ext cx="3251275" cy="400110"/>
          </a:xfrm>
          <a:prstGeom prst="rect">
            <a:avLst/>
          </a:prstGeom>
        </p:spPr>
        <p:txBody>
          <a:bodyPr wrap="none">
            <a:spAutoFit/>
          </a:bodyPr>
          <a:lstStyle/>
          <a:p>
            <a:r>
              <a:rPr lang="en-US" sz="2000" i="1" dirty="0" smtClean="0">
                <a:solidFill>
                  <a:schemeClr val="bg1">
                    <a:lumMod val="65000"/>
                  </a:schemeClr>
                </a:solidFill>
                <a:latin typeface="Cambria" panose="02040503050406030204" pitchFamily="18" charset="0"/>
              </a:rPr>
              <a:t>Decomposition of 31 into 7's:</a:t>
            </a:r>
            <a:endParaRPr lang="en-US" sz="2000" i="1" dirty="0">
              <a:solidFill>
                <a:schemeClr val="bg1">
                  <a:lumMod val="65000"/>
                </a:schemeClr>
              </a:solidFill>
            </a:endParaRPr>
          </a:p>
        </p:txBody>
      </p:sp>
      <p:sp>
        <p:nvSpPr>
          <p:cNvPr id="15" name="Rectangle 14"/>
          <p:cNvSpPr/>
          <p:nvPr/>
        </p:nvSpPr>
        <p:spPr>
          <a:xfrm>
            <a:off x="1104271" y="5847217"/>
            <a:ext cx="3076548" cy="400110"/>
          </a:xfrm>
          <a:prstGeom prst="rect">
            <a:avLst/>
          </a:prstGeom>
        </p:spPr>
        <p:txBody>
          <a:bodyPr wrap="none">
            <a:spAutoFit/>
          </a:bodyPr>
          <a:lstStyle/>
          <a:p>
            <a:r>
              <a:rPr lang="en-US" sz="2000" i="1" dirty="0" smtClean="0">
                <a:solidFill>
                  <a:schemeClr val="bg1">
                    <a:lumMod val="50000"/>
                  </a:schemeClr>
                </a:solidFill>
                <a:latin typeface="Cambria" panose="02040503050406030204" pitchFamily="18" charset="0"/>
              </a:rPr>
              <a:t>Decomposition of x into y's:</a:t>
            </a:r>
            <a:endParaRPr lang="en-US" sz="2000" i="1" dirty="0">
              <a:solidFill>
                <a:schemeClr val="bg1">
                  <a:lumMod val="50000"/>
                </a:schemeClr>
              </a:solidFill>
            </a:endParaRPr>
          </a:p>
        </p:txBody>
      </p:sp>
      <p:cxnSp>
        <p:nvCxnSpPr>
          <p:cNvPr id="5" name="Straight Connector 4"/>
          <p:cNvCxnSpPr/>
          <p:nvPr/>
        </p:nvCxnSpPr>
        <p:spPr bwMode="auto">
          <a:xfrm>
            <a:off x="533400" y="4727448"/>
            <a:ext cx="8020050" cy="0"/>
          </a:xfrm>
          <a:prstGeom prst="line">
            <a:avLst/>
          </a:prstGeom>
          <a:solidFill>
            <a:schemeClr val="accent1"/>
          </a:solidFill>
          <a:ln w="28575" cap="flat" cmpd="sng" algn="ctr">
            <a:solidFill>
              <a:schemeClr val="bg1">
                <a:lumMod val="65000"/>
              </a:schemeClr>
            </a:solidFill>
            <a:prstDash val="solid"/>
            <a:round/>
            <a:headEnd type="none" w="med" len="med"/>
            <a:tailEnd type="none" w="med" len="med"/>
          </a:ln>
          <a:effectLst/>
        </p:spPr>
      </p:cxnSp>
      <mc:AlternateContent xmlns:mc="http://schemas.openxmlformats.org/markup-compatibility/2006" xmlns:p14="http://schemas.microsoft.com/office/powerpoint/2010/main">
        <mc:Choice Requires="p14">
          <p:contentPart p14:bwMode="auto" r:id="rId3">
            <p14:nvContentPartPr>
              <p14:cNvPr id="6" name="Ink 5"/>
              <p14:cNvContentPartPr/>
              <p14:nvPr/>
            </p14:nvContentPartPr>
            <p14:xfrm>
              <a:off x="3371760" y="1269360"/>
              <a:ext cx="540720" cy="3169080"/>
            </p14:xfrm>
          </p:contentPart>
        </mc:Choice>
        <mc:Fallback xmlns="">
          <p:pic>
            <p:nvPicPr>
              <p:cNvPr id="6" name="Ink 5"/>
              <p:cNvPicPr/>
              <p:nvPr/>
            </p:nvPicPr>
            <p:blipFill>
              <a:blip r:embed="rId4"/>
              <a:stretch>
                <a:fillRect/>
              </a:stretch>
            </p:blipFill>
            <p:spPr>
              <a:xfrm>
                <a:off x="3359880" y="1257840"/>
                <a:ext cx="560520" cy="3190320"/>
              </a:xfrm>
              <a:prstGeom prst="rect">
                <a:avLst/>
              </a:prstGeom>
            </p:spPr>
          </p:pic>
        </mc:Fallback>
      </mc:AlternateContent>
    </p:spTree>
    <p:extLst>
      <p:ext uri="{BB962C8B-B14F-4D97-AF65-F5344CB8AC3E}">
        <p14:creationId xmlns:p14="http://schemas.microsoft.com/office/powerpoint/2010/main" val="90783756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0"/>
          <p:cNvSpPr txBox="1">
            <a:spLocks noChangeArrowheads="1"/>
          </p:cNvSpPr>
          <p:nvPr/>
        </p:nvSpPr>
        <p:spPr bwMode="auto">
          <a:xfrm>
            <a:off x="533400" y="152400"/>
            <a:ext cx="80200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a:solidFill>
                  <a:srgbClr val="000000"/>
                </a:solidFill>
                <a:latin typeface="Cambria" pitchFamily="18" charset="0"/>
              </a:rPr>
              <a:t>the "equals" operators </a:t>
            </a:r>
          </a:p>
        </p:txBody>
      </p:sp>
      <p:sp>
        <p:nvSpPr>
          <p:cNvPr id="19459" name="Rectangle 16"/>
          <p:cNvSpPr>
            <a:spLocks noChangeArrowheads="1"/>
          </p:cNvSpPr>
          <p:nvPr/>
        </p:nvSpPr>
        <p:spPr bwMode="auto">
          <a:xfrm>
            <a:off x="609600" y="2286000"/>
            <a:ext cx="7939088"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4400" b="1">
                <a:solidFill>
                  <a:srgbClr val="0000DF"/>
                </a:solidFill>
                <a:latin typeface="Courier New" pitchFamily="49" charset="0"/>
                <a:ea typeface="MS PGothic" pitchFamily="34" charset="-128"/>
              </a:rPr>
              <a:t>= != ==</a:t>
            </a:r>
            <a:endParaRPr lang="en-US" sz="14400">
              <a:solidFill>
                <a:srgbClr val="0000DF"/>
              </a:solidFill>
              <a:latin typeface="Times" charset="0"/>
              <a:ea typeface="MS PGothic" pitchFamily="34" charset="-128"/>
            </a:endParaRPr>
          </a:p>
        </p:txBody>
      </p:sp>
      <p:sp>
        <p:nvSpPr>
          <p:cNvPr id="19460" name="TextBox 22"/>
          <p:cNvSpPr txBox="1">
            <a:spLocks noChangeArrowheads="1"/>
          </p:cNvSpPr>
          <p:nvPr/>
        </p:nvSpPr>
        <p:spPr bwMode="auto">
          <a:xfrm>
            <a:off x="1936750" y="6019800"/>
            <a:ext cx="533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b="1">
                <a:solidFill>
                  <a:srgbClr val="000000"/>
                </a:solidFill>
                <a:latin typeface="Cambria" pitchFamily="18" charset="0"/>
              </a:rPr>
              <a:t>This is true – </a:t>
            </a:r>
            <a:r>
              <a:rPr lang="en-US" b="1" i="1">
                <a:solidFill>
                  <a:srgbClr val="000000"/>
                </a:solidFill>
                <a:latin typeface="Cambria" pitchFamily="18" charset="0"/>
              </a:rPr>
              <a:t>but what is it saying!?</a:t>
            </a:r>
          </a:p>
        </p:txBody>
      </p:sp>
      <mc:AlternateContent xmlns:mc="http://schemas.openxmlformats.org/markup-compatibility/2006" xmlns:p14="http://schemas.microsoft.com/office/powerpoint/2010/main">
        <mc:Choice Requires="p14">
          <p:contentPart p14:bwMode="auto" r:id="rId3">
            <p14:nvContentPartPr>
              <p14:cNvPr id="3" name="Ink 2"/>
              <p14:cNvContentPartPr/>
              <p14:nvPr/>
            </p14:nvContentPartPr>
            <p14:xfrm>
              <a:off x="563400" y="1396440"/>
              <a:ext cx="7371720" cy="964800"/>
            </p14:xfrm>
          </p:contentPart>
        </mc:Choice>
        <mc:Fallback xmlns="">
          <p:pic>
            <p:nvPicPr>
              <p:cNvPr id="3" name="Ink 2"/>
              <p:cNvPicPr/>
              <p:nvPr/>
            </p:nvPicPr>
            <p:blipFill>
              <a:blip r:embed="rId4"/>
              <a:stretch>
                <a:fillRect/>
              </a:stretch>
            </p:blipFill>
            <p:spPr>
              <a:xfrm>
                <a:off x="551520" y="1393920"/>
                <a:ext cx="7386120" cy="979920"/>
              </a:xfrm>
              <a:prstGeom prst="rect">
                <a:avLst/>
              </a:prstGeom>
            </p:spPr>
          </p:pic>
        </mc:Fallback>
      </mc:AlternateContent>
    </p:spTree>
    <p:extLst>
      <p:ext uri="{BB962C8B-B14F-4D97-AF65-F5344CB8AC3E}">
        <p14:creationId xmlns:p14="http://schemas.microsoft.com/office/powerpoint/2010/main" val="47141504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bwMode="auto">
          <a:xfrm>
            <a:off x="268224" y="5004816"/>
            <a:ext cx="8686800" cy="1676400"/>
          </a:xfrm>
          <a:prstGeom prst="roundRect">
            <a:avLst/>
          </a:prstGeom>
          <a:solidFill>
            <a:srgbClr val="FFE0C1"/>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21507" name="Rounded Rectangle 8"/>
          <p:cNvSpPr>
            <a:spLocks noChangeArrowheads="1"/>
          </p:cNvSpPr>
          <p:nvPr/>
        </p:nvSpPr>
        <p:spPr bwMode="auto">
          <a:xfrm>
            <a:off x="1511300" y="3089275"/>
            <a:ext cx="2019300" cy="533400"/>
          </a:xfrm>
          <a:prstGeom prst="roundRect">
            <a:avLst>
              <a:gd name="adj" fmla="val 16667"/>
            </a:avLst>
          </a:prstGeom>
          <a:solidFill>
            <a:srgbClr val="FFCC99"/>
          </a:solidFill>
          <a:ln>
            <a:noFill/>
          </a:ln>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pitchFamily="34" charset="-128"/>
              <a:cs typeface="+mn-cs"/>
            </a:endParaRPr>
          </a:p>
        </p:txBody>
      </p:sp>
      <p:sp>
        <p:nvSpPr>
          <p:cNvPr id="24578" name="Text Box 2"/>
          <p:cNvSpPr txBox="1">
            <a:spLocks noChangeArrowheads="1"/>
          </p:cNvSpPr>
          <p:nvPr/>
        </p:nvSpPr>
        <p:spPr bwMode="auto">
          <a:xfrm>
            <a:off x="381000" y="211667"/>
            <a:ext cx="2627313" cy="508000"/>
          </a:xfrm>
          <a:prstGeom prst="rect">
            <a:avLst/>
          </a:prstGeom>
          <a:solidFill>
            <a:schemeClr val="bg1">
              <a:lumMod val="95000"/>
            </a:schemeClr>
          </a:solidFill>
          <a:ln>
            <a:solidFill>
              <a:schemeClr val="bg1">
                <a:lumMod val="75000"/>
              </a:schemeClr>
            </a:solidFill>
          </a:ln>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7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how  </a:t>
            </a:r>
            <a:r>
              <a:rPr kumimoji="0" lang="en-US" sz="2700" b="1"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Courier New" pitchFamily="49" charset="0"/>
              </a:rPr>
              <a:t>=</a:t>
            </a:r>
            <a:r>
              <a:rPr kumimoji="0" lang="en-US" sz="27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  works</a:t>
            </a:r>
          </a:p>
        </p:txBody>
      </p:sp>
      <p:sp>
        <p:nvSpPr>
          <p:cNvPr id="21509" name="Text Box 23"/>
          <p:cNvSpPr txBox="1">
            <a:spLocks noChangeArrowheads="1"/>
          </p:cNvSpPr>
          <p:nvPr/>
        </p:nvSpPr>
        <p:spPr bwMode="auto">
          <a:xfrm>
            <a:off x="1600200" y="990600"/>
            <a:ext cx="4038600" cy="123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l" defTabSz="914400" rtl="0" eaLnBrk="0" fontAlgn="base" latinLnBrk="0" hangingPunct="0">
              <a:lnSpc>
                <a:spcPct val="7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Courier New" pitchFamily="49" charset="0"/>
                <a:ea typeface="ＭＳ Ｐゴシック" pitchFamily="34" charset="-128"/>
                <a:cs typeface="+mn-cs"/>
              </a:rPr>
              <a:t>x = 41</a:t>
            </a:r>
          </a:p>
          <a:p>
            <a:pPr marL="0" marR="0" lvl="0" indent="0" algn="l" defTabSz="914400" rtl="0" eaLnBrk="0" fontAlgn="base" latinLnBrk="0" hangingPunct="0">
              <a:lnSpc>
                <a:spcPct val="7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Courier New" pitchFamily="49" charset="0"/>
                <a:ea typeface="ＭＳ Ｐゴシック" pitchFamily="34" charset="-128"/>
                <a:cs typeface="+mn-cs"/>
              </a:rPr>
              <a:t>y = x + 1</a:t>
            </a:r>
          </a:p>
          <a:p>
            <a:pPr marL="0" marR="0" lvl="0" indent="0" algn="l" defTabSz="914400" rtl="0" eaLnBrk="0" fontAlgn="base" latinLnBrk="0" hangingPunct="0">
              <a:lnSpc>
                <a:spcPct val="7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Courier New" pitchFamily="49" charset="0"/>
                <a:ea typeface="ＭＳ Ｐゴシック" pitchFamily="34" charset="-128"/>
                <a:cs typeface="+mn-cs"/>
              </a:rPr>
              <a:t>z = x + y</a:t>
            </a:r>
          </a:p>
        </p:txBody>
      </p:sp>
      <p:sp>
        <p:nvSpPr>
          <p:cNvPr id="21510" name="Rectangle 1"/>
          <p:cNvSpPr>
            <a:spLocks noChangeArrowheads="1"/>
          </p:cNvSpPr>
          <p:nvPr/>
        </p:nvSpPr>
        <p:spPr bwMode="auto">
          <a:xfrm>
            <a:off x="1600200" y="3189287"/>
            <a:ext cx="1843774" cy="378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70000"/>
              </a:lnSpc>
              <a:spcBef>
                <a:spcPct val="50000"/>
              </a:spcBef>
              <a:spcAft>
                <a:spcPct val="0"/>
              </a:spcAft>
              <a:buClrTx/>
              <a:buSzTx/>
              <a:buFontTx/>
              <a:buNone/>
              <a:tabLst/>
              <a:defRPr/>
            </a:pPr>
            <a:r>
              <a:rPr kumimoji="0" lang="en-US" sz="2400" b="1" i="0" u="none" strike="noStrike" kern="1200" cap="none" spc="0" normalizeH="0" baseline="0" noProof="0" dirty="0">
                <a:ln>
                  <a:noFill/>
                </a:ln>
                <a:effectLst/>
                <a:uLnTx/>
                <a:uFillTx/>
                <a:latin typeface="Courier New" pitchFamily="49" charset="0"/>
                <a:ea typeface="ＭＳ Ｐゴシック" pitchFamily="34" charset="-128"/>
                <a:cs typeface="+mn-cs"/>
              </a:rPr>
              <a:t>x = x + y</a:t>
            </a:r>
          </a:p>
        </p:txBody>
      </p:sp>
      <p:sp>
        <p:nvSpPr>
          <p:cNvPr id="21511" name="Rectangle 2"/>
          <p:cNvSpPr>
            <a:spLocks noChangeArrowheads="1"/>
          </p:cNvSpPr>
          <p:nvPr/>
        </p:nvSpPr>
        <p:spPr bwMode="auto">
          <a:xfrm>
            <a:off x="6678205" y="801877"/>
            <a:ext cx="87235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name(s)</a:t>
            </a:r>
            <a:endParaRPr kumimoji="0" lang="en-US" sz="1500" b="0" i="0" u="none" strike="noStrike" kern="1200" cap="none" spc="0" normalizeH="0" baseline="0" noProof="0" dirty="0">
              <a:ln>
                <a:noFill/>
              </a:ln>
              <a:solidFill>
                <a:srgbClr val="000000"/>
              </a:solidFill>
              <a:effectLst/>
              <a:uLnTx/>
              <a:uFillTx/>
              <a:latin typeface="Arial" charset="0"/>
              <a:ea typeface="ＭＳ Ｐゴシック" pitchFamily="34" charset="-128"/>
              <a:cs typeface="+mn-cs"/>
            </a:endParaRPr>
          </a:p>
        </p:txBody>
      </p:sp>
      <p:cxnSp>
        <p:nvCxnSpPr>
          <p:cNvPr id="21512" name="Straight Connector 4"/>
          <p:cNvCxnSpPr>
            <a:cxnSpLocks noChangeShapeType="1"/>
          </p:cNvCxnSpPr>
          <p:nvPr/>
        </p:nvCxnSpPr>
        <p:spPr bwMode="auto">
          <a:xfrm>
            <a:off x="5562600" y="809815"/>
            <a:ext cx="2959100"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sp>
        <p:nvSpPr>
          <p:cNvPr id="21513" name="Rectangle 5"/>
          <p:cNvSpPr>
            <a:spLocks noChangeArrowheads="1"/>
          </p:cNvSpPr>
          <p:nvPr/>
        </p:nvSpPr>
        <p:spPr bwMode="auto">
          <a:xfrm>
            <a:off x="3371672" y="152400"/>
            <a:ext cx="168835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200" b="0" i="1"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"Quiz"</a:t>
            </a:r>
            <a:endParaRPr kumimoji="0" lang="en-US" sz="4200" b="0" i="1" u="none" strike="noStrike" kern="1200" cap="none" spc="0" normalizeH="0" baseline="0" noProof="0" dirty="0">
              <a:ln>
                <a:noFill/>
              </a:ln>
              <a:solidFill>
                <a:srgbClr val="000000"/>
              </a:solidFill>
              <a:effectLst/>
              <a:uLnTx/>
              <a:uFillTx/>
              <a:latin typeface="Arial" charset="0"/>
              <a:ea typeface="ＭＳ Ｐゴシック" pitchFamily="34" charset="-128"/>
              <a:cs typeface="+mn-cs"/>
            </a:endParaRPr>
          </a:p>
        </p:txBody>
      </p:sp>
      <p:sp>
        <p:nvSpPr>
          <p:cNvPr id="21514" name="Rectangle 23"/>
          <p:cNvSpPr>
            <a:spLocks noChangeArrowheads="1"/>
          </p:cNvSpPr>
          <p:nvPr/>
        </p:nvSpPr>
        <p:spPr bwMode="auto">
          <a:xfrm>
            <a:off x="4029076" y="2195552"/>
            <a:ext cx="16891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What </a:t>
            </a:r>
            <a:r>
              <a:rPr kumimoji="0" lang="en-US" sz="15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are </a:t>
            </a:r>
            <a:r>
              <a:rPr kumimoji="0" lang="en-US" sz="1500" b="1" i="0" u="none" strike="noStrike" kern="1200" cap="none" spc="0" normalizeH="0" baseline="0" noProof="0" dirty="0">
                <a:ln>
                  <a:noFill/>
                </a:ln>
                <a:solidFill>
                  <a:srgbClr val="000000"/>
                </a:solidFill>
                <a:effectLst/>
                <a:uLnTx/>
                <a:uFillTx/>
                <a:latin typeface="Courier New" panose="02070309020205020404" pitchFamily="49" charset="0"/>
                <a:ea typeface="ＭＳ Ｐゴシック" pitchFamily="34" charset="-128"/>
                <a:cs typeface="Courier New" panose="02070309020205020404" pitchFamily="49" charset="0"/>
              </a:rPr>
              <a:t>x</a:t>
            </a:r>
            <a:r>
              <a:rPr kumimoji="0" lang="en-US" sz="1500" b="0" i="0"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 </a:t>
            </a:r>
            <a:r>
              <a:rPr kumimoji="0" lang="en-US" sz="1500" b="1" i="0" u="none" strike="noStrike" kern="1200" cap="none" spc="0" normalizeH="0" baseline="0" noProof="0" dirty="0" smtClean="0">
                <a:ln>
                  <a:noFill/>
                </a:ln>
                <a:solidFill>
                  <a:srgbClr val="000000"/>
                </a:solidFill>
                <a:effectLst/>
                <a:uLnTx/>
                <a:uFillTx/>
                <a:latin typeface="Courier New" panose="02070309020205020404" pitchFamily="49" charset="0"/>
                <a:ea typeface="ＭＳ Ｐゴシック" pitchFamily="34" charset="-128"/>
                <a:cs typeface="Courier New" panose="02070309020205020404" pitchFamily="49" charset="0"/>
              </a:rPr>
              <a:t>y</a:t>
            </a:r>
            <a:r>
              <a:rPr kumimoji="0" lang="en-US" sz="15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 </a:t>
            </a:r>
            <a:r>
              <a:rPr kumimoji="0" lang="en-US" sz="1500" b="0" i="0"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and </a:t>
            </a:r>
            <a:r>
              <a:rPr kumimoji="0" lang="en-US" sz="1500" b="1" i="0" u="none" strike="noStrike" kern="1200" cap="none" spc="0" normalizeH="0" baseline="0" noProof="0" dirty="0" smtClean="0">
                <a:ln>
                  <a:noFill/>
                </a:ln>
                <a:solidFill>
                  <a:srgbClr val="000000"/>
                </a:solidFill>
                <a:effectLst/>
                <a:uLnTx/>
                <a:uFillTx/>
                <a:latin typeface="Courier New" panose="02070309020205020404" pitchFamily="49" charset="0"/>
                <a:ea typeface="ＭＳ Ｐゴシック" pitchFamily="34" charset="-128"/>
                <a:cs typeface="Courier New" panose="02070309020205020404" pitchFamily="49" charset="0"/>
              </a:rPr>
              <a:t>z</a:t>
            </a:r>
            <a:r>
              <a:rPr kumimoji="0" lang="en-US" sz="15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 at this time?</a:t>
            </a:r>
            <a:endParaRPr kumimoji="0" lang="en-US" sz="1500" b="0" i="0" u="none" strike="noStrike" kern="1200" cap="none" spc="0" normalizeH="0" baseline="0" noProof="0" dirty="0">
              <a:ln>
                <a:noFill/>
              </a:ln>
              <a:solidFill>
                <a:srgbClr val="000000"/>
              </a:solidFill>
              <a:effectLst/>
              <a:uLnTx/>
              <a:uFillTx/>
              <a:latin typeface="Arial" charset="0"/>
              <a:ea typeface="ＭＳ Ｐゴシック" pitchFamily="34" charset="-128"/>
              <a:cs typeface="+mn-cs"/>
            </a:endParaRPr>
          </a:p>
        </p:txBody>
      </p:sp>
      <p:sp>
        <p:nvSpPr>
          <p:cNvPr id="21516" name="Text Box 23"/>
          <p:cNvSpPr txBox="1">
            <a:spLocks noChangeArrowheads="1"/>
          </p:cNvSpPr>
          <p:nvPr/>
        </p:nvSpPr>
        <p:spPr bwMode="auto">
          <a:xfrm>
            <a:off x="1639824" y="5148030"/>
            <a:ext cx="2882900" cy="126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l" defTabSz="914400" rtl="0" eaLnBrk="0" fontAlgn="base" latinLnBrk="0" hangingPunct="0">
              <a:lnSpc>
                <a:spcPct val="7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ourier New" pitchFamily="49" charset="0"/>
                <a:ea typeface="ＭＳ Ｐゴシック" pitchFamily="34" charset="-128"/>
                <a:cs typeface="+mn-cs"/>
              </a:rPr>
              <a:t>a = 11</a:t>
            </a:r>
            <a:r>
              <a:rPr kumimoji="0" lang="en-US" sz="2400" b="1" i="0" u="none" strike="noStrike" kern="1200" cap="none" spc="0" normalizeH="0" baseline="0" noProof="0" dirty="0" smtClean="0">
                <a:ln>
                  <a:noFill/>
                </a:ln>
                <a:solidFill>
                  <a:srgbClr val="000000"/>
                </a:solidFill>
                <a:effectLst/>
                <a:uLnTx/>
                <a:uFillTx/>
                <a:latin typeface="Courier New" pitchFamily="49" charset="0"/>
                <a:ea typeface="ＭＳ Ｐゴシック" pitchFamily="34" charset="-128"/>
                <a:cs typeface="+mn-cs"/>
              </a:rPr>
              <a:t>//2</a:t>
            </a:r>
            <a:endParaRPr kumimoji="0" lang="en-US" sz="2400" b="1" i="0" u="none" strike="noStrike" kern="1200" cap="none" spc="0" normalizeH="0" baseline="0" noProof="0" dirty="0">
              <a:ln>
                <a:noFill/>
              </a:ln>
              <a:solidFill>
                <a:srgbClr val="000000"/>
              </a:solidFill>
              <a:effectLst/>
              <a:uLnTx/>
              <a:uFillTx/>
              <a:latin typeface="Courier New" pitchFamily="49" charset="0"/>
              <a:ea typeface="ＭＳ Ｐゴシック" pitchFamily="34" charset="-128"/>
              <a:cs typeface="+mn-cs"/>
            </a:endParaRPr>
          </a:p>
          <a:p>
            <a:pPr marL="0" marR="0" lvl="0" indent="0" algn="l" defTabSz="914400" rtl="0" eaLnBrk="0" fontAlgn="base" latinLnBrk="0" hangingPunct="0">
              <a:lnSpc>
                <a:spcPct val="7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ourier New" pitchFamily="49" charset="0"/>
                <a:ea typeface="ＭＳ Ｐゴシック" pitchFamily="34" charset="-128"/>
                <a:cs typeface="+mn-cs"/>
              </a:rPr>
              <a:t>b = a%3</a:t>
            </a:r>
          </a:p>
          <a:p>
            <a:pPr marL="0" marR="0" lvl="0" indent="0" algn="l" defTabSz="914400" rtl="0" eaLnBrk="0" fontAlgn="base" latinLnBrk="0" hangingPunct="0">
              <a:lnSpc>
                <a:spcPct val="7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ourier New" pitchFamily="49" charset="0"/>
                <a:ea typeface="ＭＳ Ｐゴシック" pitchFamily="34" charset="-128"/>
                <a:cs typeface="+mn-cs"/>
              </a:rPr>
              <a:t>c = b** </a:t>
            </a:r>
            <a:r>
              <a:rPr kumimoji="0" lang="en-US" sz="2400" b="1" i="0" u="none" strike="noStrike" kern="1200" cap="none" spc="0" normalizeH="0" baseline="0" noProof="0" dirty="0" err="1">
                <a:ln>
                  <a:noFill/>
                </a:ln>
                <a:solidFill>
                  <a:srgbClr val="000000"/>
                </a:solidFill>
                <a:effectLst/>
                <a:uLnTx/>
                <a:uFillTx/>
                <a:latin typeface="Courier New" pitchFamily="49" charset="0"/>
                <a:ea typeface="ＭＳ Ｐゴシック" pitchFamily="34" charset="-128"/>
                <a:cs typeface="+mn-cs"/>
              </a:rPr>
              <a:t>a+b</a:t>
            </a:r>
            <a:r>
              <a:rPr kumimoji="0" lang="en-US" sz="2400" b="1" i="0" u="none" strike="noStrike" kern="1200" cap="none" spc="0" normalizeH="0" baseline="0" noProof="0" dirty="0">
                <a:ln>
                  <a:noFill/>
                </a:ln>
                <a:solidFill>
                  <a:srgbClr val="000000"/>
                </a:solidFill>
                <a:effectLst/>
                <a:uLnTx/>
                <a:uFillTx/>
                <a:latin typeface="Courier New" pitchFamily="49" charset="0"/>
                <a:ea typeface="ＭＳ Ｐゴシック" pitchFamily="34" charset="-128"/>
                <a:cs typeface="+mn-cs"/>
              </a:rPr>
              <a:t> *a</a:t>
            </a:r>
          </a:p>
        </p:txBody>
      </p:sp>
      <p:sp>
        <p:nvSpPr>
          <p:cNvPr id="27" name="Text Box 2"/>
          <p:cNvSpPr txBox="1">
            <a:spLocks noChangeArrowheads="1"/>
          </p:cNvSpPr>
          <p:nvPr/>
        </p:nvSpPr>
        <p:spPr bwMode="auto">
          <a:xfrm>
            <a:off x="496824" y="5146040"/>
            <a:ext cx="960945" cy="400110"/>
          </a:xfrm>
          <a:prstGeom prst="rect">
            <a:avLst/>
          </a:prstGeom>
          <a:solidFill>
            <a:schemeClr val="bg1">
              <a:lumMod val="95000"/>
            </a:schemeClr>
          </a:solidFill>
          <a:ln>
            <a:noFill/>
          </a:ln>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1" u="none" strike="noStrike" kern="1200" cap="none" spc="0" normalizeH="0" baseline="0" noProof="0" dirty="0">
                <a:ln>
                  <a:noFill/>
                </a:ln>
                <a:solidFill>
                  <a:srgbClr val="C00000"/>
                </a:solidFill>
                <a:effectLst/>
                <a:uLnTx/>
                <a:uFillTx/>
                <a:latin typeface="Cambria" pitchFamily="18" charset="0"/>
                <a:ea typeface="ＭＳ Ｐゴシック" pitchFamily="34" charset="-128"/>
                <a:cs typeface="+mn-cs"/>
              </a:rPr>
              <a:t>E</a:t>
            </a:r>
            <a:r>
              <a:rPr kumimoji="0" lang="en-US" sz="2000" b="0" i="1" u="none" strike="noStrike" kern="1200" cap="none" spc="0" normalizeH="0" baseline="0" noProof="0" dirty="0" smtClean="0">
                <a:ln>
                  <a:noFill/>
                </a:ln>
                <a:solidFill>
                  <a:srgbClr val="C00000"/>
                </a:solidFill>
                <a:effectLst/>
                <a:uLnTx/>
                <a:uFillTx/>
                <a:latin typeface="Cambria" pitchFamily="18" charset="0"/>
                <a:ea typeface="ＭＳ Ｐゴシック" pitchFamily="34" charset="-128"/>
                <a:cs typeface="+mn-cs"/>
              </a:rPr>
              <a:t>xtra!</a:t>
            </a:r>
          </a:p>
        </p:txBody>
      </p:sp>
      <p:sp>
        <p:nvSpPr>
          <p:cNvPr id="21518" name="Rounded Rectangle 6"/>
          <p:cNvSpPr>
            <a:spLocks noChangeArrowheads="1"/>
          </p:cNvSpPr>
          <p:nvPr/>
        </p:nvSpPr>
        <p:spPr bwMode="auto">
          <a:xfrm>
            <a:off x="5819108" y="1987550"/>
            <a:ext cx="901700" cy="914400"/>
          </a:xfrm>
          <a:prstGeom prst="roundRect">
            <a:avLst>
              <a:gd name="adj" fmla="val 16667"/>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pitchFamily="34" charset="-128"/>
              <a:cs typeface="+mn-cs"/>
            </a:endParaRPr>
          </a:p>
        </p:txBody>
      </p:sp>
      <p:sp>
        <p:nvSpPr>
          <p:cNvPr id="21519" name="Rounded Rectangle 28"/>
          <p:cNvSpPr>
            <a:spLocks noChangeArrowheads="1"/>
          </p:cNvSpPr>
          <p:nvPr/>
        </p:nvSpPr>
        <p:spPr bwMode="auto">
          <a:xfrm>
            <a:off x="6809708" y="1987550"/>
            <a:ext cx="901700" cy="914400"/>
          </a:xfrm>
          <a:prstGeom prst="roundRect">
            <a:avLst>
              <a:gd name="adj" fmla="val 16667"/>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pitchFamily="34" charset="-128"/>
              <a:cs typeface="+mn-cs"/>
            </a:endParaRPr>
          </a:p>
        </p:txBody>
      </p:sp>
      <p:sp>
        <p:nvSpPr>
          <p:cNvPr id="21520" name="Rounded Rectangle 29"/>
          <p:cNvSpPr>
            <a:spLocks noChangeArrowheads="1"/>
          </p:cNvSpPr>
          <p:nvPr/>
        </p:nvSpPr>
        <p:spPr bwMode="auto">
          <a:xfrm>
            <a:off x="7800308" y="1987550"/>
            <a:ext cx="901700" cy="914400"/>
          </a:xfrm>
          <a:prstGeom prst="roundRect">
            <a:avLst>
              <a:gd name="adj" fmla="val 16667"/>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pitchFamily="34" charset="-128"/>
              <a:cs typeface="+mn-cs"/>
            </a:endParaRPr>
          </a:p>
        </p:txBody>
      </p:sp>
      <p:sp>
        <p:nvSpPr>
          <p:cNvPr id="21521" name="Rounded Rectangle 30"/>
          <p:cNvSpPr>
            <a:spLocks noChangeArrowheads="1"/>
          </p:cNvSpPr>
          <p:nvPr/>
        </p:nvSpPr>
        <p:spPr bwMode="auto">
          <a:xfrm>
            <a:off x="5818632" y="3741674"/>
            <a:ext cx="901700" cy="914400"/>
          </a:xfrm>
          <a:prstGeom prst="roundRect">
            <a:avLst>
              <a:gd name="adj" fmla="val 16667"/>
            </a:avLst>
          </a:prstGeom>
          <a:noFill/>
          <a:ln w="12700" algn="ctr">
            <a:solidFill>
              <a:srgbClr val="CC330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pitchFamily="34" charset="-128"/>
              <a:cs typeface="+mn-cs"/>
            </a:endParaRPr>
          </a:p>
        </p:txBody>
      </p:sp>
      <p:sp>
        <p:nvSpPr>
          <p:cNvPr id="21522" name="Rounded Rectangle 31"/>
          <p:cNvSpPr>
            <a:spLocks noChangeArrowheads="1"/>
          </p:cNvSpPr>
          <p:nvPr/>
        </p:nvSpPr>
        <p:spPr bwMode="auto">
          <a:xfrm>
            <a:off x="6809232" y="3741674"/>
            <a:ext cx="901700" cy="914400"/>
          </a:xfrm>
          <a:prstGeom prst="roundRect">
            <a:avLst>
              <a:gd name="adj" fmla="val 16667"/>
            </a:avLst>
          </a:prstGeom>
          <a:noFill/>
          <a:ln w="12700" algn="ctr">
            <a:solidFill>
              <a:srgbClr val="CC330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pitchFamily="34" charset="-128"/>
              <a:cs typeface="+mn-cs"/>
            </a:endParaRPr>
          </a:p>
        </p:txBody>
      </p:sp>
      <p:sp>
        <p:nvSpPr>
          <p:cNvPr id="21523" name="Rounded Rectangle 32"/>
          <p:cNvSpPr>
            <a:spLocks noChangeArrowheads="1"/>
          </p:cNvSpPr>
          <p:nvPr/>
        </p:nvSpPr>
        <p:spPr bwMode="auto">
          <a:xfrm>
            <a:off x="7799832" y="3741674"/>
            <a:ext cx="901700" cy="914400"/>
          </a:xfrm>
          <a:prstGeom prst="roundRect">
            <a:avLst>
              <a:gd name="adj" fmla="val 16667"/>
            </a:avLst>
          </a:prstGeom>
          <a:noFill/>
          <a:ln w="12700" algn="ctr">
            <a:solidFill>
              <a:srgbClr val="CC330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pitchFamily="34" charset="-128"/>
              <a:cs typeface="+mn-cs"/>
            </a:endParaRPr>
          </a:p>
        </p:txBody>
      </p:sp>
      <p:sp>
        <p:nvSpPr>
          <p:cNvPr id="21524" name="Rectangle 7"/>
          <p:cNvSpPr>
            <a:spLocks noChangeArrowheads="1"/>
          </p:cNvSpPr>
          <p:nvPr/>
        </p:nvSpPr>
        <p:spPr bwMode="auto">
          <a:xfrm>
            <a:off x="6077871" y="1905000"/>
            <a:ext cx="3698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Courier New" pitchFamily="49" charset="0"/>
                <a:ea typeface="ＭＳ Ｐゴシック" pitchFamily="34" charset="-128"/>
                <a:cs typeface="+mn-cs"/>
              </a:rPr>
              <a:t>x</a:t>
            </a:r>
            <a:endParaRPr kumimoji="0" lang="en-US" sz="2400" b="0" i="0" u="none" strike="noStrike" kern="1200" cap="none" spc="0" normalizeH="0" baseline="0" noProof="0">
              <a:ln>
                <a:noFill/>
              </a:ln>
              <a:solidFill>
                <a:srgbClr val="000000"/>
              </a:solidFill>
              <a:effectLst/>
              <a:uLnTx/>
              <a:uFillTx/>
              <a:latin typeface="Arial" charset="0"/>
              <a:ea typeface="ＭＳ Ｐゴシック" pitchFamily="34" charset="-128"/>
              <a:cs typeface="+mn-cs"/>
            </a:endParaRPr>
          </a:p>
        </p:txBody>
      </p:sp>
      <p:sp>
        <p:nvSpPr>
          <p:cNvPr id="21525" name="Rectangle 34"/>
          <p:cNvSpPr>
            <a:spLocks noChangeArrowheads="1"/>
          </p:cNvSpPr>
          <p:nvPr/>
        </p:nvSpPr>
        <p:spPr bwMode="auto">
          <a:xfrm>
            <a:off x="7085933" y="1911350"/>
            <a:ext cx="368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Courier New" pitchFamily="49" charset="0"/>
                <a:ea typeface="ＭＳ Ｐゴシック" pitchFamily="34" charset="-128"/>
                <a:cs typeface="+mn-cs"/>
              </a:rPr>
              <a:t>y</a:t>
            </a:r>
            <a:endParaRPr kumimoji="0" lang="en-US" sz="2400" b="0" i="0" u="none" strike="noStrike" kern="1200" cap="none" spc="0" normalizeH="0" baseline="0" noProof="0">
              <a:ln>
                <a:noFill/>
              </a:ln>
              <a:solidFill>
                <a:srgbClr val="000000"/>
              </a:solidFill>
              <a:effectLst/>
              <a:uLnTx/>
              <a:uFillTx/>
              <a:latin typeface="Arial" charset="0"/>
              <a:ea typeface="ＭＳ Ｐゴシック" pitchFamily="34" charset="-128"/>
              <a:cs typeface="+mn-cs"/>
            </a:endParaRPr>
          </a:p>
        </p:txBody>
      </p:sp>
      <p:sp>
        <p:nvSpPr>
          <p:cNvPr id="21526" name="Rectangle 35"/>
          <p:cNvSpPr>
            <a:spLocks noChangeArrowheads="1"/>
          </p:cNvSpPr>
          <p:nvPr/>
        </p:nvSpPr>
        <p:spPr bwMode="auto">
          <a:xfrm>
            <a:off x="8076533" y="1911350"/>
            <a:ext cx="368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Courier New" pitchFamily="49" charset="0"/>
                <a:ea typeface="ＭＳ Ｐゴシック" pitchFamily="34" charset="-128"/>
                <a:cs typeface="+mn-cs"/>
              </a:rPr>
              <a:t>z</a:t>
            </a:r>
            <a:endParaRPr kumimoji="0" lang="en-US" sz="2400" b="0" i="0" u="none" strike="noStrike" kern="1200" cap="none" spc="0" normalizeH="0" baseline="0" noProof="0">
              <a:ln>
                <a:noFill/>
              </a:ln>
              <a:solidFill>
                <a:srgbClr val="000000"/>
              </a:solidFill>
              <a:effectLst/>
              <a:uLnTx/>
              <a:uFillTx/>
              <a:latin typeface="Arial" charset="0"/>
              <a:ea typeface="ＭＳ Ｐゴシック" pitchFamily="34" charset="-128"/>
              <a:cs typeface="+mn-cs"/>
            </a:endParaRPr>
          </a:p>
        </p:txBody>
      </p:sp>
      <p:sp>
        <p:nvSpPr>
          <p:cNvPr id="21527" name="Rectangle 36"/>
          <p:cNvSpPr>
            <a:spLocks noChangeArrowheads="1"/>
          </p:cNvSpPr>
          <p:nvPr/>
        </p:nvSpPr>
        <p:spPr bwMode="auto">
          <a:xfrm>
            <a:off x="6071045" y="3643249"/>
            <a:ext cx="3683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CC3300"/>
                </a:solidFill>
                <a:effectLst/>
                <a:uLnTx/>
                <a:uFillTx/>
                <a:latin typeface="Courier New" pitchFamily="49" charset="0"/>
                <a:ea typeface="ＭＳ Ｐゴシック" pitchFamily="34" charset="-128"/>
                <a:cs typeface="+mn-cs"/>
              </a:rPr>
              <a:t>x</a:t>
            </a:r>
            <a:endParaRPr kumimoji="0" lang="en-US" sz="2400" b="0" i="0" u="none" strike="noStrike" kern="1200" cap="none" spc="0" normalizeH="0" baseline="0" noProof="0" dirty="0">
              <a:ln>
                <a:noFill/>
              </a:ln>
              <a:solidFill>
                <a:srgbClr val="CC3300"/>
              </a:solidFill>
              <a:effectLst/>
              <a:uLnTx/>
              <a:uFillTx/>
              <a:ea typeface="ＭＳ Ｐゴシック" pitchFamily="34" charset="-128"/>
              <a:cs typeface="+mn-cs"/>
            </a:endParaRPr>
          </a:p>
        </p:txBody>
      </p:sp>
      <p:sp>
        <p:nvSpPr>
          <p:cNvPr id="21528" name="Rectangle 37"/>
          <p:cNvSpPr>
            <a:spLocks noChangeArrowheads="1"/>
          </p:cNvSpPr>
          <p:nvPr/>
        </p:nvSpPr>
        <p:spPr bwMode="auto">
          <a:xfrm>
            <a:off x="7077520" y="3649599"/>
            <a:ext cx="3698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CC3300"/>
                </a:solidFill>
                <a:effectLst/>
                <a:uLnTx/>
                <a:uFillTx/>
                <a:latin typeface="Courier New" pitchFamily="49" charset="0"/>
                <a:ea typeface="ＭＳ Ｐゴシック" pitchFamily="34" charset="-128"/>
                <a:cs typeface="+mn-cs"/>
              </a:rPr>
              <a:t>y</a:t>
            </a:r>
            <a:endParaRPr kumimoji="0" lang="en-US" sz="2400" b="0" i="0" u="none" strike="noStrike" kern="1200" cap="none" spc="0" normalizeH="0" baseline="0" noProof="0">
              <a:ln>
                <a:noFill/>
              </a:ln>
              <a:solidFill>
                <a:srgbClr val="CC3300"/>
              </a:solidFill>
              <a:effectLst/>
              <a:uLnTx/>
              <a:uFillTx/>
              <a:ea typeface="ＭＳ Ｐゴシック" pitchFamily="34" charset="-128"/>
              <a:cs typeface="+mn-cs"/>
            </a:endParaRPr>
          </a:p>
        </p:txBody>
      </p:sp>
      <p:sp>
        <p:nvSpPr>
          <p:cNvPr id="21529" name="Rectangle 38"/>
          <p:cNvSpPr>
            <a:spLocks noChangeArrowheads="1"/>
          </p:cNvSpPr>
          <p:nvPr/>
        </p:nvSpPr>
        <p:spPr bwMode="auto">
          <a:xfrm>
            <a:off x="8068120" y="3649599"/>
            <a:ext cx="3698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CC3300"/>
                </a:solidFill>
                <a:effectLst/>
                <a:uLnTx/>
                <a:uFillTx/>
                <a:latin typeface="Courier New" pitchFamily="49" charset="0"/>
                <a:ea typeface="ＭＳ Ｐゴシック" pitchFamily="34" charset="-128"/>
                <a:cs typeface="+mn-cs"/>
              </a:rPr>
              <a:t>z</a:t>
            </a:r>
            <a:endParaRPr kumimoji="0" lang="en-US" sz="2400" b="0" i="0" u="none" strike="noStrike" kern="1200" cap="none" spc="0" normalizeH="0" baseline="0" noProof="0">
              <a:ln>
                <a:noFill/>
              </a:ln>
              <a:solidFill>
                <a:srgbClr val="CC3300"/>
              </a:solidFill>
              <a:effectLst/>
              <a:uLnTx/>
              <a:uFillTx/>
              <a:ea typeface="ＭＳ Ｐゴシック" pitchFamily="34" charset="-128"/>
              <a:cs typeface="+mn-cs"/>
            </a:endParaRPr>
          </a:p>
        </p:txBody>
      </p:sp>
      <p:sp>
        <p:nvSpPr>
          <p:cNvPr id="21530" name="Rectangle 10"/>
          <p:cNvSpPr>
            <a:spLocks noChangeArrowheads="1"/>
          </p:cNvSpPr>
          <p:nvPr/>
        </p:nvSpPr>
        <p:spPr bwMode="auto">
          <a:xfrm>
            <a:off x="609600" y="1216025"/>
            <a:ext cx="715963"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a:ln>
                  <a:noFill/>
                </a:ln>
                <a:solidFill>
                  <a:srgbClr val="000000"/>
                </a:solidFill>
                <a:effectLst/>
                <a:uLnTx/>
                <a:uFillTx/>
                <a:latin typeface="Cambria" pitchFamily="18" charset="0"/>
                <a:ea typeface="ＭＳ Ｐゴシック" pitchFamily="34" charset="-128"/>
                <a:cs typeface="+mn-cs"/>
              </a:rPr>
              <a:t>Run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a:ln>
                  <a:noFill/>
                </a:ln>
                <a:solidFill>
                  <a:srgbClr val="000000"/>
                </a:solidFill>
                <a:effectLst/>
                <a:uLnTx/>
                <a:uFillTx/>
                <a:latin typeface="Cambria" pitchFamily="18" charset="0"/>
                <a:ea typeface="ＭＳ Ｐゴシック" pitchFamily="34" charset="-128"/>
                <a:cs typeface="+mn-cs"/>
              </a:rPr>
              <a:t>these lines</a:t>
            </a:r>
            <a:endParaRPr kumimoji="0" lang="en-US" sz="2400" b="0" i="0" u="none" strike="noStrike" kern="1200" cap="none" spc="0" normalizeH="0" baseline="0" noProof="0">
              <a:ln>
                <a:noFill/>
              </a:ln>
              <a:solidFill>
                <a:srgbClr val="000000"/>
              </a:solidFill>
              <a:effectLst/>
              <a:uLnTx/>
              <a:uFillTx/>
              <a:latin typeface="Arial" charset="0"/>
              <a:ea typeface="ＭＳ Ｐゴシック" pitchFamily="34" charset="-128"/>
              <a:cs typeface="+mn-cs"/>
            </a:endParaRPr>
          </a:p>
        </p:txBody>
      </p:sp>
      <p:sp>
        <p:nvSpPr>
          <p:cNvPr id="21531" name="Rectangle 42"/>
          <p:cNvSpPr>
            <a:spLocks noChangeArrowheads="1"/>
          </p:cNvSpPr>
          <p:nvPr/>
        </p:nvSpPr>
        <p:spPr bwMode="auto">
          <a:xfrm>
            <a:off x="381000" y="3072384"/>
            <a:ext cx="94456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CC3300"/>
                </a:solidFill>
                <a:effectLst/>
                <a:uLnTx/>
                <a:uFillTx/>
                <a:latin typeface="Cambria" pitchFamily="18" charset="0"/>
                <a:ea typeface="ＭＳ Ｐゴシック" pitchFamily="34" charset="-128"/>
                <a:cs typeface="+mn-cs"/>
              </a:rPr>
              <a:t>Then run </a:t>
            </a:r>
            <a:r>
              <a:rPr kumimoji="0" lang="en-US" sz="1500" b="0" i="0" u="none" strike="noStrike" kern="1200" cap="none" spc="0" normalizeH="0" baseline="0" noProof="0" dirty="0" smtClean="0">
                <a:ln>
                  <a:noFill/>
                </a:ln>
                <a:solidFill>
                  <a:srgbClr val="CC3300"/>
                </a:solidFill>
                <a:effectLst/>
                <a:uLnTx/>
                <a:uFillTx/>
                <a:latin typeface="Cambria" pitchFamily="18" charset="0"/>
                <a:ea typeface="ＭＳ Ｐゴシック" pitchFamily="34" charset="-128"/>
                <a:cs typeface="+mn-cs"/>
              </a:rPr>
              <a:t>this line</a:t>
            </a:r>
            <a:endParaRPr kumimoji="0" lang="en-US" sz="2400" b="0" i="0" u="none" strike="noStrike" kern="1200" cap="none" spc="0" normalizeH="0" baseline="0" noProof="0" dirty="0">
              <a:ln>
                <a:noFill/>
              </a:ln>
              <a:solidFill>
                <a:srgbClr val="CC3300"/>
              </a:solidFill>
              <a:effectLst/>
              <a:uLnTx/>
              <a:uFillTx/>
              <a:ea typeface="ＭＳ Ｐゴシック" pitchFamily="34" charset="-128"/>
              <a:cs typeface="+mn-cs"/>
            </a:endParaRPr>
          </a:p>
        </p:txBody>
      </p:sp>
      <p:sp>
        <p:nvSpPr>
          <p:cNvPr id="21532" name="Rectangle 43"/>
          <p:cNvSpPr>
            <a:spLocks noChangeArrowheads="1"/>
          </p:cNvSpPr>
          <p:nvPr/>
        </p:nvSpPr>
        <p:spPr bwMode="auto">
          <a:xfrm>
            <a:off x="5619179" y="5169408"/>
            <a:ext cx="308286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What are the values of </a:t>
            </a:r>
            <a:r>
              <a:rPr kumimoji="0" lang="en-US" sz="1500" b="1" i="0" u="none" strike="noStrike" kern="1200" cap="none" spc="0" normalizeH="0" baseline="0" noProof="0" dirty="0">
                <a:ln>
                  <a:noFill/>
                </a:ln>
                <a:solidFill>
                  <a:srgbClr val="000000"/>
                </a:solidFill>
                <a:effectLst/>
                <a:uLnTx/>
                <a:uFillTx/>
                <a:latin typeface="Courier New" panose="02070309020205020404" pitchFamily="49" charset="0"/>
                <a:ea typeface="ＭＳ Ｐゴシック" pitchFamily="34" charset="-128"/>
                <a:cs typeface="Courier New" panose="02070309020205020404" pitchFamily="49" charset="0"/>
              </a:rPr>
              <a:t>a</a:t>
            </a:r>
            <a:r>
              <a:rPr kumimoji="0" lang="en-US" sz="1500" b="0" i="0"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 </a:t>
            </a:r>
            <a:r>
              <a:rPr kumimoji="0" lang="en-US" sz="1500" b="1" i="0" u="none" strike="noStrike" kern="1200" cap="none" spc="0" normalizeH="0" baseline="0" noProof="0" dirty="0" smtClean="0">
                <a:ln>
                  <a:noFill/>
                </a:ln>
                <a:solidFill>
                  <a:srgbClr val="000000"/>
                </a:solidFill>
                <a:effectLst/>
                <a:uLnTx/>
                <a:uFillTx/>
                <a:latin typeface="Courier New" panose="02070309020205020404" pitchFamily="49" charset="0"/>
                <a:ea typeface="ＭＳ Ｐゴシック" pitchFamily="34" charset="-128"/>
                <a:cs typeface="Courier New" panose="02070309020205020404" pitchFamily="49" charset="0"/>
              </a:rPr>
              <a:t>b</a:t>
            </a:r>
            <a:r>
              <a:rPr kumimoji="0" lang="en-US" sz="15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 </a:t>
            </a:r>
            <a:r>
              <a:rPr kumimoji="0" lang="en-US" sz="1500" b="0" i="0"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and </a:t>
            </a:r>
            <a:r>
              <a:rPr kumimoji="0" lang="en-US" sz="1500" b="1" i="0" u="none" strike="noStrike" kern="1200" cap="none" spc="0" normalizeH="0" baseline="0" noProof="0" dirty="0" smtClean="0">
                <a:ln>
                  <a:noFill/>
                </a:ln>
                <a:solidFill>
                  <a:srgbClr val="000000"/>
                </a:solidFill>
                <a:effectLst/>
                <a:uLnTx/>
                <a:uFillTx/>
                <a:latin typeface="Courier New" panose="02070309020205020404" pitchFamily="49" charset="0"/>
                <a:ea typeface="ＭＳ Ｐゴシック" pitchFamily="34" charset="-128"/>
                <a:cs typeface="Courier New" panose="02070309020205020404" pitchFamily="49" charset="0"/>
              </a:rPr>
              <a:t>c</a:t>
            </a:r>
            <a:r>
              <a:rPr kumimoji="0" lang="en-US" sz="15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 after the</a:t>
            </a:r>
            <a:r>
              <a:rPr lang="en-US" sz="1500" dirty="0">
                <a:solidFill>
                  <a:srgbClr val="000000"/>
                </a:solidFill>
                <a:latin typeface="Cambria" pitchFamily="18" charset="0"/>
              </a:rPr>
              <a:t> </a:t>
            </a:r>
            <a:r>
              <a:rPr lang="en-US" sz="1500" dirty="0" smtClean="0">
                <a:solidFill>
                  <a:srgbClr val="000000"/>
                </a:solidFill>
                <a:latin typeface="Cambria" pitchFamily="18" charset="0"/>
              </a:rPr>
              <a:t>3</a:t>
            </a:r>
            <a:r>
              <a:rPr kumimoji="0" lang="en-US" sz="15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 lines, at left, run?</a:t>
            </a:r>
            <a:endParaRPr kumimoji="0" lang="en-US" sz="1500" b="0" i="0" u="none" strike="noStrike" kern="1200" cap="none" spc="0" normalizeH="0" baseline="0" noProof="0" dirty="0">
              <a:ln>
                <a:noFill/>
              </a:ln>
              <a:solidFill>
                <a:srgbClr val="000000"/>
              </a:solidFill>
              <a:effectLst/>
              <a:uLnTx/>
              <a:uFillTx/>
              <a:latin typeface="Arial" charset="0"/>
              <a:ea typeface="ＭＳ Ｐゴシック" pitchFamily="34" charset="-128"/>
              <a:cs typeface="+mn-cs"/>
            </a:endParaRPr>
          </a:p>
        </p:txBody>
      </p:sp>
      <p:sp>
        <p:nvSpPr>
          <p:cNvPr id="33" name="Rectangle 23"/>
          <p:cNvSpPr>
            <a:spLocks noChangeArrowheads="1"/>
          </p:cNvSpPr>
          <p:nvPr/>
        </p:nvSpPr>
        <p:spPr bwMode="auto">
          <a:xfrm>
            <a:off x="4029076" y="3921875"/>
            <a:ext cx="16891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CC3300"/>
                </a:solidFill>
                <a:effectLst/>
                <a:uLnTx/>
                <a:uFillTx/>
                <a:latin typeface="Cambria" pitchFamily="18" charset="0"/>
                <a:ea typeface="ＭＳ Ｐゴシック" pitchFamily="34" charset="-128"/>
                <a:cs typeface="+mn-cs"/>
              </a:rPr>
              <a:t>What </a:t>
            </a:r>
            <a:r>
              <a:rPr kumimoji="0" lang="en-US" sz="1500" b="0" i="0" u="none" strike="noStrike" kern="1200" cap="none" spc="0" normalizeH="0" baseline="0" noProof="0" dirty="0" smtClean="0">
                <a:ln>
                  <a:noFill/>
                </a:ln>
                <a:solidFill>
                  <a:srgbClr val="CC3300"/>
                </a:solidFill>
                <a:effectLst/>
                <a:uLnTx/>
                <a:uFillTx/>
                <a:latin typeface="Cambria" pitchFamily="18" charset="0"/>
                <a:ea typeface="ＭＳ Ｐゴシック" pitchFamily="34" charset="-128"/>
                <a:cs typeface="+mn-cs"/>
              </a:rPr>
              <a:t>are </a:t>
            </a:r>
            <a:r>
              <a:rPr kumimoji="0" lang="en-US" sz="1500" b="1" i="0" u="none" strike="noStrike" kern="1200" cap="none" spc="0" normalizeH="0" baseline="0" noProof="0" dirty="0">
                <a:ln>
                  <a:noFill/>
                </a:ln>
                <a:solidFill>
                  <a:srgbClr val="CC3300"/>
                </a:solidFill>
                <a:effectLst/>
                <a:uLnTx/>
                <a:uFillTx/>
                <a:latin typeface="Courier New" panose="02070309020205020404" pitchFamily="49" charset="0"/>
                <a:ea typeface="ＭＳ Ｐゴシック" pitchFamily="34" charset="-128"/>
                <a:cs typeface="Courier New" panose="02070309020205020404" pitchFamily="49" charset="0"/>
              </a:rPr>
              <a:t>x</a:t>
            </a:r>
            <a:r>
              <a:rPr kumimoji="0" lang="en-US" sz="1500" b="0" i="0" u="none" strike="noStrike" kern="1200" cap="none" spc="0" normalizeH="0" baseline="0" noProof="0" dirty="0">
                <a:ln>
                  <a:noFill/>
                </a:ln>
                <a:solidFill>
                  <a:srgbClr val="CC3300"/>
                </a:solidFill>
                <a:effectLst/>
                <a:uLnTx/>
                <a:uFillTx/>
                <a:latin typeface="Cambria" pitchFamily="18" charset="0"/>
                <a:ea typeface="ＭＳ Ｐゴシック" pitchFamily="34" charset="-128"/>
                <a:cs typeface="+mn-cs"/>
              </a:rPr>
              <a:t>, </a:t>
            </a:r>
            <a:r>
              <a:rPr kumimoji="0" lang="en-US" sz="1500" b="1" i="0" u="none" strike="noStrike" kern="1200" cap="none" spc="0" normalizeH="0" baseline="0" noProof="0" dirty="0" smtClean="0">
                <a:ln>
                  <a:noFill/>
                </a:ln>
                <a:solidFill>
                  <a:srgbClr val="CC3300"/>
                </a:solidFill>
                <a:effectLst/>
                <a:uLnTx/>
                <a:uFillTx/>
                <a:latin typeface="Courier New" panose="02070309020205020404" pitchFamily="49" charset="0"/>
                <a:ea typeface="ＭＳ Ｐゴシック" pitchFamily="34" charset="-128"/>
                <a:cs typeface="Courier New" panose="02070309020205020404" pitchFamily="49" charset="0"/>
              </a:rPr>
              <a:t>y</a:t>
            </a:r>
            <a:r>
              <a:rPr kumimoji="0" lang="en-US" sz="1500" b="0" i="0" u="none" strike="noStrike" kern="1200" cap="none" spc="0" normalizeH="0" baseline="0" noProof="0" dirty="0" smtClean="0">
                <a:ln>
                  <a:noFill/>
                </a:ln>
                <a:solidFill>
                  <a:srgbClr val="CC3300"/>
                </a:solidFill>
                <a:effectLst/>
                <a:uLnTx/>
                <a:uFillTx/>
                <a:latin typeface="Cambria" pitchFamily="18" charset="0"/>
                <a:ea typeface="ＭＳ Ｐゴシック" pitchFamily="34" charset="-128"/>
                <a:cs typeface="+mn-cs"/>
              </a:rPr>
              <a:t>, </a:t>
            </a:r>
            <a:r>
              <a:rPr kumimoji="0" lang="en-US" sz="1500" b="0" i="0" u="none" strike="noStrike" kern="1200" cap="none" spc="0" normalizeH="0" baseline="0" noProof="0" dirty="0">
                <a:ln>
                  <a:noFill/>
                </a:ln>
                <a:solidFill>
                  <a:srgbClr val="CC3300"/>
                </a:solidFill>
                <a:effectLst/>
                <a:uLnTx/>
                <a:uFillTx/>
                <a:latin typeface="Cambria" pitchFamily="18" charset="0"/>
                <a:ea typeface="ＭＳ Ｐゴシック" pitchFamily="34" charset="-128"/>
                <a:cs typeface="+mn-cs"/>
              </a:rPr>
              <a:t>and </a:t>
            </a:r>
            <a:r>
              <a:rPr kumimoji="0" lang="en-US" sz="1500" b="1" i="0" u="none" strike="noStrike" kern="1200" cap="none" spc="0" normalizeH="0" baseline="0" noProof="0" dirty="0" smtClean="0">
                <a:ln>
                  <a:noFill/>
                </a:ln>
                <a:solidFill>
                  <a:srgbClr val="CC3300"/>
                </a:solidFill>
                <a:effectLst/>
                <a:uLnTx/>
                <a:uFillTx/>
                <a:latin typeface="Courier New" panose="02070309020205020404" pitchFamily="49" charset="0"/>
                <a:ea typeface="ＭＳ Ｐゴシック" pitchFamily="34" charset="-128"/>
                <a:cs typeface="Courier New" panose="02070309020205020404" pitchFamily="49" charset="0"/>
              </a:rPr>
              <a:t>z</a:t>
            </a:r>
            <a:r>
              <a:rPr kumimoji="0" lang="en-US" sz="1500" b="0" i="0" u="none" strike="noStrike" kern="1200" cap="none" spc="0" normalizeH="0" baseline="0" noProof="0" dirty="0" smtClean="0">
                <a:ln>
                  <a:noFill/>
                </a:ln>
                <a:solidFill>
                  <a:srgbClr val="CC3300"/>
                </a:solidFill>
                <a:effectLst/>
                <a:uLnTx/>
                <a:uFillTx/>
                <a:latin typeface="Cambria" pitchFamily="18" charset="0"/>
                <a:ea typeface="ＭＳ Ｐゴシック" pitchFamily="34" charset="-128"/>
                <a:cs typeface="+mn-cs"/>
              </a:rPr>
              <a:t> at this time?</a:t>
            </a:r>
            <a:endParaRPr kumimoji="0" lang="en-US" sz="1500" b="0" i="0" u="none" strike="noStrike" kern="1200" cap="none" spc="0" normalizeH="0" baseline="0" noProof="0" dirty="0">
              <a:ln>
                <a:noFill/>
              </a:ln>
              <a:solidFill>
                <a:srgbClr val="CC3300"/>
              </a:solidFill>
              <a:effectLst/>
              <a:uLnTx/>
              <a:uFillTx/>
              <a:ea typeface="ＭＳ Ｐゴシック" pitchFamily="34" charset="-128"/>
              <a:cs typeface="+mn-cs"/>
            </a:endParaRPr>
          </a:p>
        </p:txBody>
      </p:sp>
      <p:cxnSp>
        <p:nvCxnSpPr>
          <p:cNvPr id="6" name="Straight Arrow Connector 5"/>
          <p:cNvCxnSpPr/>
          <p:nvPr/>
        </p:nvCxnSpPr>
        <p:spPr bwMode="auto">
          <a:xfrm>
            <a:off x="1066800" y="2373313"/>
            <a:ext cx="2799494" cy="0"/>
          </a:xfrm>
          <a:prstGeom prst="straightConnector1">
            <a:avLst/>
          </a:prstGeom>
          <a:noFill/>
          <a:ln w="28575" cap="flat" cmpd="sng" algn="ctr">
            <a:solidFill>
              <a:schemeClr val="tx1"/>
            </a:solidFill>
            <a:prstDash val="solid"/>
            <a:round/>
            <a:headEnd type="none" w="med" len="med"/>
            <a:tailEnd type="stealth" w="lg" len="lg"/>
          </a:ln>
          <a:effectLst/>
        </p:spPr>
      </p:cxnSp>
      <p:cxnSp>
        <p:nvCxnSpPr>
          <p:cNvPr id="35" name="Straight Arrow Connector 34"/>
          <p:cNvCxnSpPr/>
          <p:nvPr/>
        </p:nvCxnSpPr>
        <p:spPr bwMode="auto">
          <a:xfrm>
            <a:off x="1066800" y="4103624"/>
            <a:ext cx="2799494" cy="0"/>
          </a:xfrm>
          <a:prstGeom prst="straightConnector1">
            <a:avLst/>
          </a:prstGeom>
          <a:noFill/>
          <a:ln w="28575" cap="flat" cmpd="sng" algn="ctr">
            <a:solidFill>
              <a:schemeClr val="tx1"/>
            </a:solidFill>
            <a:prstDash val="solid"/>
            <a:round/>
            <a:headEnd type="none" w="med" len="med"/>
            <a:tailEnd type="stealth" w="lg" len="lg"/>
          </a:ln>
          <a:effectLst/>
        </p:spPr>
      </p:cxnSp>
      <p:sp>
        <p:nvSpPr>
          <p:cNvPr id="36" name="Rounded Rectangle 30"/>
          <p:cNvSpPr>
            <a:spLocks noChangeArrowheads="1"/>
          </p:cNvSpPr>
          <p:nvPr/>
        </p:nvSpPr>
        <p:spPr bwMode="auto">
          <a:xfrm>
            <a:off x="5819140" y="5793537"/>
            <a:ext cx="720407" cy="686359"/>
          </a:xfrm>
          <a:prstGeom prst="roundRect">
            <a:avLst>
              <a:gd name="adj" fmla="val 16667"/>
            </a:avLst>
          </a:prstGeom>
          <a:noFill/>
          <a:ln w="12700" algn="ctr">
            <a:solidFill>
              <a:schemeClr val="bg1">
                <a:lumMod val="65000"/>
              </a:schemeClr>
            </a:solidFill>
            <a:round/>
            <a:headEnd/>
            <a:tailEnd/>
          </a:ln>
          <a:extLst>
            <a:ext uri="{909E8E84-426E-40DD-AFC4-6F175D3DCCD1}">
              <a14:hiddenFill xmlns:a14="http://schemas.microsoft.com/office/drawing/2010/main">
                <a:solidFill>
                  <a:srgbClr val="FFFFFF"/>
                </a:solidFill>
              </a14:hiddenFill>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pitchFamily="34" charset="-128"/>
              <a:cs typeface="+mn-cs"/>
            </a:endParaRPr>
          </a:p>
        </p:txBody>
      </p:sp>
      <p:sp>
        <p:nvSpPr>
          <p:cNvPr id="37" name="Rounded Rectangle 31"/>
          <p:cNvSpPr>
            <a:spLocks noChangeArrowheads="1"/>
          </p:cNvSpPr>
          <p:nvPr/>
        </p:nvSpPr>
        <p:spPr bwMode="auto">
          <a:xfrm>
            <a:off x="6809740" y="5793537"/>
            <a:ext cx="720407" cy="686359"/>
          </a:xfrm>
          <a:prstGeom prst="roundRect">
            <a:avLst>
              <a:gd name="adj" fmla="val 16667"/>
            </a:avLst>
          </a:prstGeom>
          <a:noFill/>
          <a:ln w="12700" algn="ctr">
            <a:solidFill>
              <a:schemeClr val="bg1">
                <a:lumMod val="65000"/>
              </a:schemeClr>
            </a:solidFill>
            <a:round/>
            <a:headEnd/>
            <a:tailEnd/>
          </a:ln>
          <a:extLst>
            <a:ext uri="{909E8E84-426E-40DD-AFC4-6F175D3DCCD1}">
              <a14:hiddenFill xmlns:a14="http://schemas.microsoft.com/office/drawing/2010/main">
                <a:solidFill>
                  <a:srgbClr val="FFFFFF"/>
                </a:solidFill>
              </a14:hiddenFill>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pitchFamily="34" charset="-128"/>
              <a:cs typeface="+mn-cs"/>
            </a:endParaRPr>
          </a:p>
        </p:txBody>
      </p:sp>
      <p:sp>
        <p:nvSpPr>
          <p:cNvPr id="38" name="Rounded Rectangle 32"/>
          <p:cNvSpPr>
            <a:spLocks noChangeArrowheads="1"/>
          </p:cNvSpPr>
          <p:nvPr/>
        </p:nvSpPr>
        <p:spPr bwMode="auto">
          <a:xfrm>
            <a:off x="7800340" y="5793537"/>
            <a:ext cx="720407" cy="686359"/>
          </a:xfrm>
          <a:prstGeom prst="roundRect">
            <a:avLst>
              <a:gd name="adj" fmla="val 16667"/>
            </a:avLst>
          </a:prstGeom>
          <a:noFill/>
          <a:ln w="12700" algn="ctr">
            <a:solidFill>
              <a:schemeClr val="bg1">
                <a:lumMod val="65000"/>
              </a:schemeClr>
            </a:solidFill>
            <a:round/>
            <a:headEnd/>
            <a:tailEnd/>
          </a:ln>
          <a:extLst>
            <a:ext uri="{909E8E84-426E-40DD-AFC4-6F175D3DCCD1}">
              <a14:hiddenFill xmlns:a14="http://schemas.microsoft.com/office/drawing/2010/main">
                <a:solidFill>
                  <a:srgbClr val="FFFFFF"/>
                </a:solidFill>
              </a14:hiddenFill>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pitchFamily="34" charset="-128"/>
              <a:cs typeface="+mn-cs"/>
            </a:endParaRPr>
          </a:p>
        </p:txBody>
      </p:sp>
      <p:sp>
        <p:nvSpPr>
          <p:cNvPr id="39" name="Rectangle 36"/>
          <p:cNvSpPr>
            <a:spLocks noChangeArrowheads="1"/>
          </p:cNvSpPr>
          <p:nvPr/>
        </p:nvSpPr>
        <p:spPr bwMode="auto">
          <a:xfrm>
            <a:off x="5829363" y="5719496"/>
            <a:ext cx="3690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b="1" dirty="0">
                <a:latin typeface="Courier New" pitchFamily="49" charset="0"/>
              </a:rPr>
              <a:t>a</a:t>
            </a:r>
            <a:endParaRPr kumimoji="0" lang="en-US" sz="2400" b="0" i="0" u="none" strike="noStrike" kern="1200" cap="none" spc="0" normalizeH="0" baseline="0" noProof="0" dirty="0">
              <a:ln>
                <a:noFill/>
              </a:ln>
              <a:effectLst/>
              <a:uLnTx/>
              <a:uFillTx/>
            </a:endParaRPr>
          </a:p>
        </p:txBody>
      </p:sp>
      <p:sp>
        <p:nvSpPr>
          <p:cNvPr id="40" name="Rectangle 37"/>
          <p:cNvSpPr>
            <a:spLocks noChangeArrowheads="1"/>
          </p:cNvSpPr>
          <p:nvPr/>
        </p:nvSpPr>
        <p:spPr bwMode="auto">
          <a:xfrm>
            <a:off x="6835838" y="5725846"/>
            <a:ext cx="3690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b="1" dirty="0">
                <a:latin typeface="Courier New" pitchFamily="49" charset="0"/>
              </a:rPr>
              <a:t>b</a:t>
            </a:r>
            <a:endParaRPr kumimoji="0" lang="en-US" sz="2400" b="0" i="0" u="none" strike="noStrike" kern="1200" cap="none" spc="0" normalizeH="0" baseline="0" noProof="0" dirty="0">
              <a:ln>
                <a:noFill/>
              </a:ln>
              <a:effectLst/>
              <a:uLnTx/>
              <a:uFillTx/>
            </a:endParaRPr>
          </a:p>
        </p:txBody>
      </p:sp>
      <p:sp>
        <p:nvSpPr>
          <p:cNvPr id="41" name="Rectangle 38"/>
          <p:cNvSpPr>
            <a:spLocks noChangeArrowheads="1"/>
          </p:cNvSpPr>
          <p:nvPr/>
        </p:nvSpPr>
        <p:spPr bwMode="auto">
          <a:xfrm>
            <a:off x="7826438" y="5725846"/>
            <a:ext cx="3690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b="1" dirty="0">
                <a:latin typeface="Courier New" pitchFamily="49" charset="0"/>
              </a:rPr>
              <a:t>c</a:t>
            </a:r>
            <a:endParaRPr kumimoji="0" lang="en-US" sz="2400" b="0" i="0" u="none" strike="noStrike" kern="1200" cap="none" spc="0" normalizeH="0" baseline="0" noProof="0" dirty="0">
              <a:ln>
                <a:noFill/>
              </a:ln>
              <a:effectLst/>
              <a:uLnTx/>
              <a:uFillTx/>
            </a:endParaRPr>
          </a:p>
        </p:txBody>
      </p:sp>
      <mc:AlternateContent xmlns:mc="http://schemas.openxmlformats.org/markup-compatibility/2006" xmlns:p14="http://schemas.microsoft.com/office/powerpoint/2010/main">
        <mc:Choice Requires="p14">
          <p:contentPart p14:bwMode="auto" r:id="rId3">
            <p14:nvContentPartPr>
              <p14:cNvPr id="3" name="Ink 2"/>
              <p14:cNvContentPartPr/>
              <p14:nvPr/>
            </p14:nvContentPartPr>
            <p14:xfrm>
              <a:off x="96840" y="211320"/>
              <a:ext cx="8658720" cy="6442200"/>
            </p14:xfrm>
          </p:contentPart>
        </mc:Choice>
        <mc:Fallback xmlns="">
          <p:pic>
            <p:nvPicPr>
              <p:cNvPr id="3" name="Ink 2"/>
              <p:cNvPicPr/>
              <p:nvPr/>
            </p:nvPicPr>
            <p:blipFill>
              <a:blip r:embed="rId4"/>
              <a:stretch>
                <a:fillRect/>
              </a:stretch>
            </p:blipFill>
            <p:spPr>
              <a:xfrm>
                <a:off x="84240" y="198000"/>
                <a:ext cx="8678880" cy="6468840"/>
              </a:xfrm>
              <a:prstGeom prst="rect">
                <a:avLst/>
              </a:prstGeom>
            </p:spPr>
          </p:pic>
        </mc:Fallback>
      </mc:AlternateContent>
    </p:spTree>
    <p:extLst>
      <p:ext uri="{BB962C8B-B14F-4D97-AF65-F5344CB8AC3E}">
        <p14:creationId xmlns:p14="http://schemas.microsoft.com/office/powerpoint/2010/main" val="228581440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ounded Rectangle 36"/>
          <p:cNvSpPr>
            <a:spLocks noChangeArrowheads="1"/>
          </p:cNvSpPr>
          <p:nvPr/>
        </p:nvSpPr>
        <p:spPr bwMode="auto">
          <a:xfrm>
            <a:off x="228600" y="1600200"/>
            <a:ext cx="8610600" cy="1219200"/>
          </a:xfrm>
          <a:prstGeom prst="roundRect">
            <a:avLst>
              <a:gd name="adj" fmla="val 16667"/>
            </a:avLst>
          </a:prstGeom>
          <a:solidFill>
            <a:srgbClr val="CCECFF"/>
          </a:solidFill>
          <a:ln>
            <a:noFill/>
          </a:ln>
          <a:extLst>
            <a:ext uri="{91240B29-F687-4F45-9708-019B960494DF}">
              <a14:hiddenLine xmlns:a14="http://schemas.microsoft.com/office/drawing/2010/main" w="28575" algn="ctr">
                <a:solidFill>
                  <a:srgbClr val="000000"/>
                </a:solidFill>
                <a:round/>
                <a:headEnd/>
                <a:tailEnd/>
              </a14:hiddenLine>
            </a:ext>
          </a:extLst>
        </p:spPr>
        <p:txBody>
          <a:bodyPr>
            <a:spAutoFit/>
          </a:bodyPr>
          <a:lstStyle/>
          <a:p>
            <a:endParaRPr lang="en-US">
              <a:solidFill>
                <a:srgbClr val="000000"/>
              </a:solidFill>
            </a:endParaRPr>
          </a:p>
        </p:txBody>
      </p:sp>
      <p:sp>
        <p:nvSpPr>
          <p:cNvPr id="37891" name="Text Box 6"/>
          <p:cNvSpPr txBox="1">
            <a:spLocks noChangeArrowheads="1"/>
          </p:cNvSpPr>
          <p:nvPr/>
        </p:nvSpPr>
        <p:spPr bwMode="auto">
          <a:xfrm>
            <a:off x="228600" y="1905000"/>
            <a:ext cx="8763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200" b="1">
                <a:solidFill>
                  <a:srgbClr val="000000"/>
                </a:solidFill>
                <a:latin typeface="Courier New" pitchFamily="49" charset="0"/>
              </a:rPr>
              <a:t>L = [ 3.14, [2,40], </a:t>
            </a:r>
            <a:r>
              <a:rPr lang="en-US" sz="3200" b="1">
                <a:solidFill>
                  <a:srgbClr val="008000"/>
                </a:solidFill>
                <a:latin typeface="Courier New" pitchFamily="49" charset="0"/>
              </a:rPr>
              <a:t>'third'</a:t>
            </a:r>
            <a:r>
              <a:rPr lang="en-US" sz="3200" b="1">
                <a:solidFill>
                  <a:srgbClr val="000000"/>
                </a:solidFill>
                <a:latin typeface="Courier New" pitchFamily="49" charset="0"/>
              </a:rPr>
              <a:t>, 42 ] </a:t>
            </a:r>
          </a:p>
        </p:txBody>
      </p:sp>
      <p:sp>
        <p:nvSpPr>
          <p:cNvPr id="37892" name="Text Box 10"/>
          <p:cNvSpPr txBox="1">
            <a:spLocks noChangeArrowheads="1"/>
          </p:cNvSpPr>
          <p:nvPr/>
        </p:nvSpPr>
        <p:spPr bwMode="auto">
          <a:xfrm>
            <a:off x="152400" y="3240088"/>
            <a:ext cx="17033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3200" b="1">
                <a:solidFill>
                  <a:srgbClr val="000000"/>
                </a:solidFill>
                <a:latin typeface="Courier New" pitchFamily="49" charset="0"/>
              </a:rPr>
              <a:t>len(L)</a:t>
            </a:r>
          </a:p>
        </p:txBody>
      </p:sp>
      <p:sp>
        <p:nvSpPr>
          <p:cNvPr id="37893" name="Text Box 12"/>
          <p:cNvSpPr txBox="1">
            <a:spLocks noChangeArrowheads="1"/>
          </p:cNvSpPr>
          <p:nvPr/>
        </p:nvSpPr>
        <p:spPr bwMode="auto">
          <a:xfrm>
            <a:off x="3048000" y="3240088"/>
            <a:ext cx="17033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3200" b="1" dirty="0">
                <a:solidFill>
                  <a:srgbClr val="000000"/>
                </a:solidFill>
                <a:latin typeface="Courier New" pitchFamily="49" charset="0"/>
              </a:rPr>
              <a:t>L[0]</a:t>
            </a:r>
          </a:p>
        </p:txBody>
      </p:sp>
      <p:sp>
        <p:nvSpPr>
          <p:cNvPr id="37894" name="Text Box 13"/>
          <p:cNvSpPr txBox="1">
            <a:spLocks noChangeArrowheads="1"/>
          </p:cNvSpPr>
          <p:nvPr/>
        </p:nvSpPr>
        <p:spPr bwMode="auto">
          <a:xfrm>
            <a:off x="6019800" y="3240088"/>
            <a:ext cx="17033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3200" b="1">
                <a:solidFill>
                  <a:srgbClr val="000000"/>
                </a:solidFill>
                <a:latin typeface="Courier New" pitchFamily="49" charset="0"/>
              </a:rPr>
              <a:t>L[0:1]</a:t>
            </a:r>
          </a:p>
        </p:txBody>
      </p:sp>
      <p:sp>
        <p:nvSpPr>
          <p:cNvPr id="37895" name="Text Box 19"/>
          <p:cNvSpPr txBox="1">
            <a:spLocks noChangeArrowheads="1"/>
          </p:cNvSpPr>
          <p:nvPr/>
        </p:nvSpPr>
        <p:spPr bwMode="auto">
          <a:xfrm>
            <a:off x="6107113" y="5114925"/>
            <a:ext cx="28082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i="1">
                <a:solidFill>
                  <a:srgbClr val="000000"/>
                </a:solidFill>
                <a:latin typeface="Times New Roman" pitchFamily="18" charset="0"/>
              </a:rPr>
              <a:t>always </a:t>
            </a:r>
            <a:r>
              <a:rPr lang="en-US" sz="1400" i="1">
                <a:solidFill>
                  <a:srgbClr val="000000"/>
                </a:solidFill>
                <a:latin typeface="Times New Roman" pitchFamily="18" charset="0"/>
              </a:rPr>
              <a:t>returns the same type, and </a:t>
            </a:r>
            <a:r>
              <a:rPr lang="en-US" sz="1400" b="1" i="1">
                <a:solidFill>
                  <a:srgbClr val="000000"/>
                </a:solidFill>
                <a:latin typeface="Times New Roman" pitchFamily="18" charset="0"/>
              </a:rPr>
              <a:t>always </a:t>
            </a:r>
            <a:r>
              <a:rPr lang="en-US" sz="1400" i="1">
                <a:solidFill>
                  <a:srgbClr val="000000"/>
                </a:solidFill>
                <a:latin typeface="Times New Roman" pitchFamily="18" charset="0"/>
              </a:rPr>
              <a:t>returns a </a:t>
            </a:r>
            <a:r>
              <a:rPr lang="en-US" sz="1400" b="1" i="1">
                <a:solidFill>
                  <a:srgbClr val="000000"/>
                </a:solidFill>
                <a:latin typeface="Times New Roman" pitchFamily="18" charset="0"/>
              </a:rPr>
              <a:t>sub</a:t>
            </a:r>
            <a:r>
              <a:rPr lang="en-US" sz="1400" i="1">
                <a:solidFill>
                  <a:srgbClr val="000000"/>
                </a:solidFill>
                <a:latin typeface="Times New Roman" pitchFamily="18" charset="0"/>
              </a:rPr>
              <a:t>structure! </a:t>
            </a:r>
            <a:endParaRPr lang="en-US" sz="1400" b="1" i="1">
              <a:solidFill>
                <a:srgbClr val="000000"/>
              </a:solidFill>
              <a:latin typeface="Times New Roman" pitchFamily="18" charset="0"/>
            </a:endParaRPr>
          </a:p>
        </p:txBody>
      </p:sp>
      <p:sp>
        <p:nvSpPr>
          <p:cNvPr id="37896" name="Text Box 20"/>
          <p:cNvSpPr txBox="1">
            <a:spLocks noChangeArrowheads="1"/>
          </p:cNvSpPr>
          <p:nvPr/>
        </p:nvSpPr>
        <p:spPr bwMode="auto">
          <a:xfrm>
            <a:off x="3124200" y="5222875"/>
            <a:ext cx="2514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i="1" dirty="0">
                <a:solidFill>
                  <a:srgbClr val="000000"/>
                </a:solidFill>
                <a:latin typeface="Times New Roman" pitchFamily="18" charset="0"/>
              </a:rPr>
              <a:t>could </a:t>
            </a:r>
            <a:r>
              <a:rPr lang="en-US" sz="1400" i="1" dirty="0">
                <a:solidFill>
                  <a:srgbClr val="000000"/>
                </a:solidFill>
                <a:latin typeface="Times New Roman" pitchFamily="18" charset="0"/>
              </a:rPr>
              <a:t>return a different type</a:t>
            </a:r>
            <a:endParaRPr lang="en-US" sz="1400" dirty="0">
              <a:solidFill>
                <a:srgbClr val="000000"/>
              </a:solidFill>
              <a:latin typeface="Times New Roman" pitchFamily="18" charset="0"/>
            </a:endParaRPr>
          </a:p>
        </p:txBody>
      </p:sp>
      <p:sp>
        <p:nvSpPr>
          <p:cNvPr id="37897" name="Rectangle 35"/>
          <p:cNvSpPr>
            <a:spLocks noChangeArrowheads="1"/>
          </p:cNvSpPr>
          <p:nvPr/>
        </p:nvSpPr>
        <p:spPr bwMode="auto">
          <a:xfrm>
            <a:off x="6989763" y="4724400"/>
            <a:ext cx="935037"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2100" b="1">
                <a:solidFill>
                  <a:srgbClr val="0000DF"/>
                </a:solidFill>
                <a:latin typeface="Calibri" pitchFamily="34" charset="0"/>
              </a:rPr>
              <a:t>slicing </a:t>
            </a:r>
            <a:endParaRPr lang="en-US" sz="2100">
              <a:solidFill>
                <a:srgbClr val="0000DF"/>
              </a:solidFill>
              <a:latin typeface="Calibri" pitchFamily="34" charset="0"/>
            </a:endParaRPr>
          </a:p>
        </p:txBody>
      </p:sp>
      <p:sp>
        <p:nvSpPr>
          <p:cNvPr id="37898" name="Rectangle 36"/>
          <p:cNvSpPr>
            <a:spLocks noChangeArrowheads="1"/>
          </p:cNvSpPr>
          <p:nvPr/>
        </p:nvSpPr>
        <p:spPr bwMode="auto">
          <a:xfrm>
            <a:off x="3729038" y="4724400"/>
            <a:ext cx="11938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2100" b="1">
                <a:solidFill>
                  <a:srgbClr val="0000DF"/>
                </a:solidFill>
                <a:latin typeface="Calibri" pitchFamily="34" charset="0"/>
              </a:rPr>
              <a:t>indexing </a:t>
            </a:r>
            <a:endParaRPr lang="en-US" sz="2100">
              <a:solidFill>
                <a:srgbClr val="0000DF"/>
              </a:solidFill>
              <a:latin typeface="Calibri" pitchFamily="34" charset="0"/>
            </a:endParaRPr>
          </a:p>
        </p:txBody>
      </p:sp>
      <p:sp>
        <p:nvSpPr>
          <p:cNvPr id="37899" name="Rectangle 36"/>
          <p:cNvSpPr>
            <a:spLocks noChangeArrowheads="1"/>
          </p:cNvSpPr>
          <p:nvPr/>
        </p:nvSpPr>
        <p:spPr bwMode="auto">
          <a:xfrm>
            <a:off x="838200" y="4724400"/>
            <a:ext cx="893763"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2100" b="1" dirty="0">
                <a:solidFill>
                  <a:srgbClr val="0000DF"/>
                </a:solidFill>
                <a:latin typeface="Calibri" pitchFamily="34" charset="0"/>
              </a:rPr>
              <a:t>length</a:t>
            </a:r>
            <a:endParaRPr lang="en-US" sz="2100" dirty="0">
              <a:solidFill>
                <a:srgbClr val="0000DF"/>
              </a:solidFill>
              <a:latin typeface="Calibri" pitchFamily="34" charset="0"/>
            </a:endParaRPr>
          </a:p>
        </p:txBody>
      </p:sp>
      <p:cxnSp>
        <p:nvCxnSpPr>
          <p:cNvPr id="37900" name="Straight Connector 22"/>
          <p:cNvCxnSpPr>
            <a:cxnSpLocks noChangeShapeType="1"/>
          </p:cNvCxnSpPr>
          <p:nvPr/>
        </p:nvCxnSpPr>
        <p:spPr bwMode="auto">
          <a:xfrm rot="5400000">
            <a:off x="1524000" y="4343400"/>
            <a:ext cx="243840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37901" name="Straight Connector 25"/>
          <p:cNvCxnSpPr>
            <a:cxnSpLocks noChangeShapeType="1"/>
          </p:cNvCxnSpPr>
          <p:nvPr/>
        </p:nvCxnSpPr>
        <p:spPr bwMode="auto">
          <a:xfrm rot="5400000">
            <a:off x="4648200" y="4343400"/>
            <a:ext cx="243840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37902" name="Rounded Rectangle 26"/>
          <p:cNvSpPr>
            <a:spLocks noChangeArrowheads="1"/>
          </p:cNvSpPr>
          <p:nvPr/>
        </p:nvSpPr>
        <p:spPr bwMode="auto">
          <a:xfrm>
            <a:off x="381000" y="5762625"/>
            <a:ext cx="8534400" cy="990600"/>
          </a:xfrm>
          <a:prstGeom prst="roundRect">
            <a:avLst>
              <a:gd name="adj" fmla="val 23769"/>
            </a:avLst>
          </a:prstGeom>
          <a:solidFill>
            <a:srgbClr val="CCECFF"/>
          </a:solidFill>
          <a:ln>
            <a:noFill/>
          </a:ln>
          <a:extLst>
            <a:ext uri="{91240B29-F687-4F45-9708-019B960494DF}">
              <a14:hiddenLine xmlns:a14="http://schemas.microsoft.com/office/drawing/2010/main" w="28575" algn="ctr">
                <a:solidFill>
                  <a:srgbClr val="000000"/>
                </a:solidFill>
                <a:round/>
                <a:headEnd/>
                <a:tailEnd/>
              </a14:hiddenLine>
            </a:ext>
          </a:extLst>
        </p:spPr>
        <p:txBody>
          <a:bodyPr>
            <a:spAutoFit/>
          </a:bodyPr>
          <a:lstStyle/>
          <a:p>
            <a:endParaRPr lang="en-US">
              <a:solidFill>
                <a:srgbClr val="000000"/>
              </a:solidFill>
            </a:endParaRPr>
          </a:p>
        </p:txBody>
      </p:sp>
      <p:sp>
        <p:nvSpPr>
          <p:cNvPr id="37903" name="Text Box 14"/>
          <p:cNvSpPr txBox="1">
            <a:spLocks noChangeArrowheads="1"/>
          </p:cNvSpPr>
          <p:nvPr/>
        </p:nvSpPr>
        <p:spPr bwMode="auto">
          <a:xfrm>
            <a:off x="2667000" y="6005514"/>
            <a:ext cx="12192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3200" b="1" dirty="0">
                <a:solidFill>
                  <a:srgbClr val="000000"/>
                </a:solidFill>
                <a:latin typeface="Courier New" pitchFamily="49" charset="0"/>
              </a:rPr>
              <a:t>'hi'</a:t>
            </a:r>
            <a:endParaRPr lang="en-US" b="1" dirty="0">
              <a:solidFill>
                <a:srgbClr val="000000"/>
              </a:solidFill>
              <a:latin typeface="Courier New" pitchFamily="49" charset="0"/>
            </a:endParaRPr>
          </a:p>
        </p:txBody>
      </p:sp>
      <p:sp>
        <p:nvSpPr>
          <p:cNvPr id="37904" name="Text Box 15"/>
          <p:cNvSpPr txBox="1">
            <a:spLocks noChangeArrowheads="1"/>
          </p:cNvSpPr>
          <p:nvPr/>
        </p:nvSpPr>
        <p:spPr bwMode="auto">
          <a:xfrm>
            <a:off x="495300" y="5934075"/>
            <a:ext cx="18669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a:solidFill>
                  <a:srgbClr val="000000"/>
                </a:solidFill>
                <a:latin typeface="Cambria" pitchFamily="18" charset="0"/>
              </a:rPr>
              <a:t>From </a:t>
            </a:r>
            <a:r>
              <a:rPr lang="en-US" sz="1800" b="1">
                <a:solidFill>
                  <a:srgbClr val="000000"/>
                </a:solidFill>
                <a:latin typeface="Courier New" pitchFamily="49" charset="0"/>
              </a:rPr>
              <a:t>L</a:t>
            </a:r>
            <a:r>
              <a:rPr lang="en-US" sz="1800">
                <a:solidFill>
                  <a:srgbClr val="000000"/>
                </a:solidFill>
                <a:latin typeface="Cambria" pitchFamily="18" charset="0"/>
              </a:rPr>
              <a:t> how could you get</a:t>
            </a:r>
          </a:p>
        </p:txBody>
      </p:sp>
      <p:sp>
        <p:nvSpPr>
          <p:cNvPr id="37905" name="Text Box 2"/>
          <p:cNvSpPr txBox="1">
            <a:spLocks noChangeArrowheads="1"/>
          </p:cNvSpPr>
          <p:nvPr/>
        </p:nvSpPr>
        <p:spPr bwMode="auto">
          <a:xfrm>
            <a:off x="1066800" y="228600"/>
            <a:ext cx="70866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i="1" dirty="0">
                <a:solidFill>
                  <a:srgbClr val="000000"/>
                </a:solidFill>
                <a:latin typeface="Cambria" panose="02040503050406030204" pitchFamily="18" charset="0"/>
              </a:rPr>
              <a:t>Lists </a:t>
            </a:r>
            <a:r>
              <a:rPr lang="en-US" sz="4200" dirty="0">
                <a:solidFill>
                  <a:srgbClr val="000000"/>
                </a:solidFill>
                <a:latin typeface="Cambria" panose="02040503050406030204" pitchFamily="18" charset="0"/>
              </a:rPr>
              <a:t>~ collections of </a:t>
            </a:r>
            <a:r>
              <a:rPr lang="en-US" sz="4200" i="1" dirty="0">
                <a:solidFill>
                  <a:srgbClr val="000000"/>
                </a:solidFill>
                <a:latin typeface="Cambria" panose="02040503050406030204" pitchFamily="18" charset="0"/>
              </a:rPr>
              <a:t>any </a:t>
            </a:r>
            <a:r>
              <a:rPr lang="en-US" sz="4200" dirty="0">
                <a:solidFill>
                  <a:srgbClr val="000000"/>
                </a:solidFill>
                <a:latin typeface="Cambria" panose="02040503050406030204" pitchFamily="18" charset="0"/>
              </a:rPr>
              <a:t>data</a:t>
            </a:r>
            <a:endParaRPr lang="en-US" sz="4200" i="1" dirty="0">
              <a:solidFill>
                <a:srgbClr val="000000"/>
              </a:solidFill>
              <a:latin typeface="Cambria" panose="02040503050406030204" pitchFamily="18" charset="0"/>
            </a:endParaRPr>
          </a:p>
        </p:txBody>
      </p:sp>
      <p:sp>
        <p:nvSpPr>
          <p:cNvPr id="19" name="Text Box 12"/>
          <p:cNvSpPr txBox="1">
            <a:spLocks noChangeArrowheads="1"/>
          </p:cNvSpPr>
          <p:nvPr/>
        </p:nvSpPr>
        <p:spPr bwMode="auto">
          <a:xfrm>
            <a:off x="3897312" y="6005514"/>
            <a:ext cx="17033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3200" b="1" dirty="0" smtClean="0">
                <a:solidFill>
                  <a:srgbClr val="000000"/>
                </a:solidFill>
                <a:latin typeface="Courier New" pitchFamily="49" charset="0"/>
              </a:rPr>
              <a:t>==</a:t>
            </a:r>
            <a:endParaRPr lang="en-US" sz="3200" b="1" dirty="0">
              <a:solidFill>
                <a:srgbClr val="000000"/>
              </a:solidFill>
              <a:latin typeface="Courier New" pitchFamily="49" charset="0"/>
            </a:endParaRPr>
          </a:p>
        </p:txBody>
      </p:sp>
      <p:sp>
        <p:nvSpPr>
          <p:cNvPr id="20" name="Text Box 14"/>
          <p:cNvSpPr txBox="1">
            <a:spLocks noChangeArrowheads="1"/>
          </p:cNvSpPr>
          <p:nvPr/>
        </p:nvSpPr>
        <p:spPr bwMode="auto">
          <a:xfrm>
            <a:off x="4883150" y="6005514"/>
            <a:ext cx="3270249" cy="579437"/>
          </a:xfrm>
          <a:prstGeom prst="rect">
            <a:avLst/>
          </a:prstGeom>
          <a:solidFill>
            <a:schemeClr val="bg1"/>
          </a:solidFill>
          <a:ln>
            <a:noFill/>
          </a:ln>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3200" b="1" dirty="0" smtClean="0">
                <a:solidFill>
                  <a:srgbClr val="000000"/>
                </a:solidFill>
                <a:latin typeface="Courier New" pitchFamily="49" charset="0"/>
              </a:rPr>
              <a:t>L[</a:t>
            </a:r>
            <a:endParaRPr lang="en-US" b="1" dirty="0">
              <a:solidFill>
                <a:srgbClr val="000000"/>
              </a:solidFill>
              <a:latin typeface="Courier New" pitchFamily="49" charset="0"/>
            </a:endParaRPr>
          </a:p>
        </p:txBody>
      </p:sp>
      <p:sp>
        <p:nvSpPr>
          <p:cNvPr id="21" name="Text Box 20"/>
          <p:cNvSpPr txBox="1">
            <a:spLocks noChangeArrowheads="1"/>
          </p:cNvSpPr>
          <p:nvPr/>
        </p:nvSpPr>
        <p:spPr bwMode="auto">
          <a:xfrm>
            <a:off x="76200" y="5222875"/>
            <a:ext cx="2514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i="1" dirty="0" smtClean="0">
                <a:solidFill>
                  <a:srgbClr val="000000"/>
                </a:solidFill>
                <a:latin typeface="Times New Roman" pitchFamily="18" charset="0"/>
              </a:rPr>
              <a:t>only counts </a:t>
            </a:r>
            <a:r>
              <a:rPr lang="en-US" sz="1400" b="1" i="1" dirty="0" smtClean="0">
                <a:solidFill>
                  <a:srgbClr val="000000"/>
                </a:solidFill>
                <a:latin typeface="Times New Roman" pitchFamily="18" charset="0"/>
              </a:rPr>
              <a:t>top-level </a:t>
            </a:r>
            <a:r>
              <a:rPr lang="en-US" sz="1400" dirty="0" smtClean="0">
                <a:solidFill>
                  <a:srgbClr val="000000"/>
                </a:solidFill>
                <a:latin typeface="Times New Roman" pitchFamily="18" charset="0"/>
              </a:rPr>
              <a:t>elements</a:t>
            </a:r>
            <a:endParaRPr lang="en-US" sz="1400" dirty="0">
              <a:solidFill>
                <a:srgbClr val="000000"/>
              </a:solidFill>
              <a:latin typeface="Times New Roman" pitchFamily="18" charset="0"/>
            </a:endParaRPr>
          </a:p>
        </p:txBody>
      </p:sp>
    </p:spTree>
    <p:extLst>
      <p:ext uri="{BB962C8B-B14F-4D97-AF65-F5344CB8AC3E}">
        <p14:creationId xmlns:p14="http://schemas.microsoft.com/office/powerpoint/2010/main" val="176623920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ounded Rectangle 36"/>
          <p:cNvSpPr>
            <a:spLocks noChangeArrowheads="1"/>
          </p:cNvSpPr>
          <p:nvPr/>
        </p:nvSpPr>
        <p:spPr bwMode="auto">
          <a:xfrm>
            <a:off x="228600" y="1600200"/>
            <a:ext cx="8610600" cy="1219200"/>
          </a:xfrm>
          <a:prstGeom prst="roundRect">
            <a:avLst>
              <a:gd name="adj" fmla="val 16667"/>
            </a:avLst>
          </a:prstGeom>
          <a:solidFill>
            <a:srgbClr val="CCECFF"/>
          </a:solidFill>
          <a:ln>
            <a:noFill/>
          </a:ln>
          <a:extLst>
            <a:ext uri="{91240B29-F687-4F45-9708-019B960494DF}">
              <a14:hiddenLine xmlns:a14="http://schemas.microsoft.com/office/drawing/2010/main" w="28575" algn="ctr">
                <a:solidFill>
                  <a:srgbClr val="000000"/>
                </a:solidFill>
                <a:round/>
                <a:headEnd/>
                <a:tailEnd/>
              </a14:hiddenLine>
            </a:ext>
          </a:extLst>
        </p:spPr>
        <p:txBody>
          <a:bodyPr>
            <a:spAutoFit/>
          </a:bodyPr>
          <a:lstStyle/>
          <a:p>
            <a:endParaRPr lang="en-US">
              <a:solidFill>
                <a:srgbClr val="000000"/>
              </a:solidFill>
            </a:endParaRPr>
          </a:p>
        </p:txBody>
      </p:sp>
      <p:sp>
        <p:nvSpPr>
          <p:cNvPr id="37891" name="Text Box 6"/>
          <p:cNvSpPr txBox="1">
            <a:spLocks noChangeArrowheads="1"/>
          </p:cNvSpPr>
          <p:nvPr/>
        </p:nvSpPr>
        <p:spPr bwMode="auto">
          <a:xfrm>
            <a:off x="228600" y="1905000"/>
            <a:ext cx="8763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200" b="1">
                <a:solidFill>
                  <a:srgbClr val="000000"/>
                </a:solidFill>
                <a:latin typeface="Courier New" pitchFamily="49" charset="0"/>
              </a:rPr>
              <a:t>L = [ 3.14, [2,40], </a:t>
            </a:r>
            <a:r>
              <a:rPr lang="en-US" sz="3200" b="1">
                <a:solidFill>
                  <a:srgbClr val="008000"/>
                </a:solidFill>
                <a:latin typeface="Courier New" pitchFamily="49" charset="0"/>
              </a:rPr>
              <a:t>'third'</a:t>
            </a:r>
            <a:r>
              <a:rPr lang="en-US" sz="3200" b="1">
                <a:solidFill>
                  <a:srgbClr val="000000"/>
                </a:solidFill>
                <a:latin typeface="Courier New" pitchFamily="49" charset="0"/>
              </a:rPr>
              <a:t>, 42 ] </a:t>
            </a:r>
          </a:p>
        </p:txBody>
      </p:sp>
      <p:sp>
        <p:nvSpPr>
          <p:cNvPr id="37892" name="Text Box 10"/>
          <p:cNvSpPr txBox="1">
            <a:spLocks noChangeArrowheads="1"/>
          </p:cNvSpPr>
          <p:nvPr/>
        </p:nvSpPr>
        <p:spPr bwMode="auto">
          <a:xfrm>
            <a:off x="152400" y="3240088"/>
            <a:ext cx="17033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3200" b="1">
                <a:solidFill>
                  <a:srgbClr val="000000"/>
                </a:solidFill>
                <a:latin typeface="Courier New" pitchFamily="49" charset="0"/>
              </a:rPr>
              <a:t>len(L)</a:t>
            </a:r>
          </a:p>
        </p:txBody>
      </p:sp>
      <p:sp>
        <p:nvSpPr>
          <p:cNvPr id="37893" name="Text Box 12"/>
          <p:cNvSpPr txBox="1">
            <a:spLocks noChangeArrowheads="1"/>
          </p:cNvSpPr>
          <p:nvPr/>
        </p:nvSpPr>
        <p:spPr bwMode="auto">
          <a:xfrm>
            <a:off x="3048000" y="3240088"/>
            <a:ext cx="17033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3200" b="1" dirty="0">
                <a:solidFill>
                  <a:srgbClr val="000000"/>
                </a:solidFill>
                <a:latin typeface="Courier New" pitchFamily="49" charset="0"/>
              </a:rPr>
              <a:t>L[0]</a:t>
            </a:r>
          </a:p>
        </p:txBody>
      </p:sp>
      <p:sp>
        <p:nvSpPr>
          <p:cNvPr id="37894" name="Text Box 13"/>
          <p:cNvSpPr txBox="1">
            <a:spLocks noChangeArrowheads="1"/>
          </p:cNvSpPr>
          <p:nvPr/>
        </p:nvSpPr>
        <p:spPr bwMode="auto">
          <a:xfrm>
            <a:off x="6019800" y="3240088"/>
            <a:ext cx="17033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3200" b="1">
                <a:solidFill>
                  <a:srgbClr val="000000"/>
                </a:solidFill>
                <a:latin typeface="Courier New" pitchFamily="49" charset="0"/>
              </a:rPr>
              <a:t>L[0:1]</a:t>
            </a:r>
          </a:p>
        </p:txBody>
      </p:sp>
      <p:sp>
        <p:nvSpPr>
          <p:cNvPr id="37895" name="Text Box 19"/>
          <p:cNvSpPr txBox="1">
            <a:spLocks noChangeArrowheads="1"/>
          </p:cNvSpPr>
          <p:nvPr/>
        </p:nvSpPr>
        <p:spPr bwMode="auto">
          <a:xfrm>
            <a:off x="6107113" y="5114925"/>
            <a:ext cx="28082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i="1">
                <a:solidFill>
                  <a:srgbClr val="000000"/>
                </a:solidFill>
                <a:latin typeface="Times New Roman" pitchFamily="18" charset="0"/>
              </a:rPr>
              <a:t>always </a:t>
            </a:r>
            <a:r>
              <a:rPr lang="en-US" sz="1400" i="1">
                <a:solidFill>
                  <a:srgbClr val="000000"/>
                </a:solidFill>
                <a:latin typeface="Times New Roman" pitchFamily="18" charset="0"/>
              </a:rPr>
              <a:t>returns the same type, and </a:t>
            </a:r>
            <a:r>
              <a:rPr lang="en-US" sz="1400" b="1" i="1">
                <a:solidFill>
                  <a:srgbClr val="000000"/>
                </a:solidFill>
                <a:latin typeface="Times New Roman" pitchFamily="18" charset="0"/>
              </a:rPr>
              <a:t>always </a:t>
            </a:r>
            <a:r>
              <a:rPr lang="en-US" sz="1400" i="1">
                <a:solidFill>
                  <a:srgbClr val="000000"/>
                </a:solidFill>
                <a:latin typeface="Times New Roman" pitchFamily="18" charset="0"/>
              </a:rPr>
              <a:t>returns a </a:t>
            </a:r>
            <a:r>
              <a:rPr lang="en-US" sz="1400" b="1" i="1">
                <a:solidFill>
                  <a:srgbClr val="000000"/>
                </a:solidFill>
                <a:latin typeface="Times New Roman" pitchFamily="18" charset="0"/>
              </a:rPr>
              <a:t>sub</a:t>
            </a:r>
            <a:r>
              <a:rPr lang="en-US" sz="1400" i="1">
                <a:solidFill>
                  <a:srgbClr val="000000"/>
                </a:solidFill>
                <a:latin typeface="Times New Roman" pitchFamily="18" charset="0"/>
              </a:rPr>
              <a:t>structure! </a:t>
            </a:r>
            <a:endParaRPr lang="en-US" sz="1400" b="1" i="1">
              <a:solidFill>
                <a:srgbClr val="000000"/>
              </a:solidFill>
              <a:latin typeface="Times New Roman" pitchFamily="18" charset="0"/>
            </a:endParaRPr>
          </a:p>
        </p:txBody>
      </p:sp>
      <p:sp>
        <p:nvSpPr>
          <p:cNvPr id="37896" name="Text Box 20"/>
          <p:cNvSpPr txBox="1">
            <a:spLocks noChangeArrowheads="1"/>
          </p:cNvSpPr>
          <p:nvPr/>
        </p:nvSpPr>
        <p:spPr bwMode="auto">
          <a:xfrm>
            <a:off x="3124200" y="5222875"/>
            <a:ext cx="2514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i="1" dirty="0">
                <a:solidFill>
                  <a:srgbClr val="000000"/>
                </a:solidFill>
                <a:latin typeface="Times New Roman" pitchFamily="18" charset="0"/>
              </a:rPr>
              <a:t>could </a:t>
            </a:r>
            <a:r>
              <a:rPr lang="en-US" sz="1400" i="1" dirty="0">
                <a:solidFill>
                  <a:srgbClr val="000000"/>
                </a:solidFill>
                <a:latin typeface="Times New Roman" pitchFamily="18" charset="0"/>
              </a:rPr>
              <a:t>return a different type</a:t>
            </a:r>
            <a:endParaRPr lang="en-US" sz="1400" dirty="0">
              <a:solidFill>
                <a:srgbClr val="000000"/>
              </a:solidFill>
              <a:latin typeface="Times New Roman" pitchFamily="18" charset="0"/>
            </a:endParaRPr>
          </a:p>
        </p:txBody>
      </p:sp>
      <p:sp>
        <p:nvSpPr>
          <p:cNvPr id="37897" name="Rectangle 35"/>
          <p:cNvSpPr>
            <a:spLocks noChangeArrowheads="1"/>
          </p:cNvSpPr>
          <p:nvPr/>
        </p:nvSpPr>
        <p:spPr bwMode="auto">
          <a:xfrm>
            <a:off x="6989763" y="4724400"/>
            <a:ext cx="935037"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2100" b="1">
                <a:solidFill>
                  <a:srgbClr val="0000DF"/>
                </a:solidFill>
                <a:latin typeface="Calibri" pitchFamily="34" charset="0"/>
              </a:rPr>
              <a:t>slicing </a:t>
            </a:r>
            <a:endParaRPr lang="en-US" sz="2100">
              <a:solidFill>
                <a:srgbClr val="0000DF"/>
              </a:solidFill>
              <a:latin typeface="Calibri" pitchFamily="34" charset="0"/>
            </a:endParaRPr>
          </a:p>
        </p:txBody>
      </p:sp>
      <p:sp>
        <p:nvSpPr>
          <p:cNvPr id="37898" name="Rectangle 36"/>
          <p:cNvSpPr>
            <a:spLocks noChangeArrowheads="1"/>
          </p:cNvSpPr>
          <p:nvPr/>
        </p:nvSpPr>
        <p:spPr bwMode="auto">
          <a:xfrm>
            <a:off x="3729038" y="4724400"/>
            <a:ext cx="11938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2100" b="1">
                <a:solidFill>
                  <a:srgbClr val="0000DF"/>
                </a:solidFill>
                <a:latin typeface="Calibri" pitchFamily="34" charset="0"/>
              </a:rPr>
              <a:t>indexing </a:t>
            </a:r>
            <a:endParaRPr lang="en-US" sz="2100">
              <a:solidFill>
                <a:srgbClr val="0000DF"/>
              </a:solidFill>
              <a:latin typeface="Calibri" pitchFamily="34" charset="0"/>
            </a:endParaRPr>
          </a:p>
        </p:txBody>
      </p:sp>
      <p:sp>
        <p:nvSpPr>
          <p:cNvPr id="37899" name="Rectangle 36"/>
          <p:cNvSpPr>
            <a:spLocks noChangeArrowheads="1"/>
          </p:cNvSpPr>
          <p:nvPr/>
        </p:nvSpPr>
        <p:spPr bwMode="auto">
          <a:xfrm>
            <a:off x="838200" y="4724400"/>
            <a:ext cx="893763"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2100" b="1" dirty="0">
                <a:solidFill>
                  <a:srgbClr val="0000DF"/>
                </a:solidFill>
                <a:latin typeface="Calibri" pitchFamily="34" charset="0"/>
              </a:rPr>
              <a:t>length</a:t>
            </a:r>
            <a:endParaRPr lang="en-US" sz="2100" dirty="0">
              <a:solidFill>
                <a:srgbClr val="0000DF"/>
              </a:solidFill>
              <a:latin typeface="Calibri" pitchFamily="34" charset="0"/>
            </a:endParaRPr>
          </a:p>
        </p:txBody>
      </p:sp>
      <p:cxnSp>
        <p:nvCxnSpPr>
          <p:cNvPr id="37900" name="Straight Connector 22"/>
          <p:cNvCxnSpPr>
            <a:cxnSpLocks noChangeShapeType="1"/>
          </p:cNvCxnSpPr>
          <p:nvPr/>
        </p:nvCxnSpPr>
        <p:spPr bwMode="auto">
          <a:xfrm rot="5400000">
            <a:off x="1524000" y="4343400"/>
            <a:ext cx="243840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37901" name="Straight Connector 25"/>
          <p:cNvCxnSpPr>
            <a:cxnSpLocks noChangeShapeType="1"/>
          </p:cNvCxnSpPr>
          <p:nvPr/>
        </p:nvCxnSpPr>
        <p:spPr bwMode="auto">
          <a:xfrm rot="5400000">
            <a:off x="4648200" y="4343400"/>
            <a:ext cx="243840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37902" name="Rounded Rectangle 26"/>
          <p:cNvSpPr>
            <a:spLocks noChangeArrowheads="1"/>
          </p:cNvSpPr>
          <p:nvPr/>
        </p:nvSpPr>
        <p:spPr bwMode="auto">
          <a:xfrm>
            <a:off x="381000" y="5762625"/>
            <a:ext cx="8534400" cy="990600"/>
          </a:xfrm>
          <a:prstGeom prst="roundRect">
            <a:avLst>
              <a:gd name="adj" fmla="val 23769"/>
            </a:avLst>
          </a:prstGeom>
          <a:solidFill>
            <a:srgbClr val="CCECFF"/>
          </a:solidFill>
          <a:ln>
            <a:noFill/>
          </a:ln>
          <a:extLst>
            <a:ext uri="{91240B29-F687-4F45-9708-019B960494DF}">
              <a14:hiddenLine xmlns:a14="http://schemas.microsoft.com/office/drawing/2010/main" w="28575" algn="ctr">
                <a:solidFill>
                  <a:srgbClr val="000000"/>
                </a:solidFill>
                <a:round/>
                <a:headEnd/>
                <a:tailEnd/>
              </a14:hiddenLine>
            </a:ext>
          </a:extLst>
        </p:spPr>
        <p:txBody>
          <a:bodyPr>
            <a:spAutoFit/>
          </a:bodyPr>
          <a:lstStyle/>
          <a:p>
            <a:endParaRPr lang="en-US">
              <a:solidFill>
                <a:srgbClr val="000000"/>
              </a:solidFill>
            </a:endParaRPr>
          </a:p>
        </p:txBody>
      </p:sp>
      <p:sp>
        <p:nvSpPr>
          <p:cNvPr id="37903" name="Text Box 14"/>
          <p:cNvSpPr txBox="1">
            <a:spLocks noChangeArrowheads="1"/>
          </p:cNvSpPr>
          <p:nvPr/>
        </p:nvSpPr>
        <p:spPr bwMode="auto">
          <a:xfrm>
            <a:off x="2667000" y="6005514"/>
            <a:ext cx="12192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3200" b="1" dirty="0">
                <a:solidFill>
                  <a:srgbClr val="000000"/>
                </a:solidFill>
                <a:latin typeface="Courier New" pitchFamily="49" charset="0"/>
              </a:rPr>
              <a:t>'hi'</a:t>
            </a:r>
            <a:endParaRPr lang="en-US" b="1" dirty="0">
              <a:solidFill>
                <a:srgbClr val="000000"/>
              </a:solidFill>
              <a:latin typeface="Courier New" pitchFamily="49" charset="0"/>
            </a:endParaRPr>
          </a:p>
        </p:txBody>
      </p:sp>
      <p:sp>
        <p:nvSpPr>
          <p:cNvPr id="37904" name="Text Box 15"/>
          <p:cNvSpPr txBox="1">
            <a:spLocks noChangeArrowheads="1"/>
          </p:cNvSpPr>
          <p:nvPr/>
        </p:nvSpPr>
        <p:spPr bwMode="auto">
          <a:xfrm>
            <a:off x="495300" y="5934075"/>
            <a:ext cx="18669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a:solidFill>
                  <a:srgbClr val="000000"/>
                </a:solidFill>
                <a:latin typeface="Cambria" pitchFamily="18" charset="0"/>
              </a:rPr>
              <a:t>From </a:t>
            </a:r>
            <a:r>
              <a:rPr lang="en-US" sz="1800" b="1">
                <a:solidFill>
                  <a:srgbClr val="000000"/>
                </a:solidFill>
                <a:latin typeface="Courier New" pitchFamily="49" charset="0"/>
              </a:rPr>
              <a:t>L</a:t>
            </a:r>
            <a:r>
              <a:rPr lang="en-US" sz="1800">
                <a:solidFill>
                  <a:srgbClr val="000000"/>
                </a:solidFill>
                <a:latin typeface="Cambria" pitchFamily="18" charset="0"/>
              </a:rPr>
              <a:t> how could you get</a:t>
            </a:r>
          </a:p>
        </p:txBody>
      </p:sp>
      <p:sp>
        <p:nvSpPr>
          <p:cNvPr id="37905" name="Text Box 2"/>
          <p:cNvSpPr txBox="1">
            <a:spLocks noChangeArrowheads="1"/>
          </p:cNvSpPr>
          <p:nvPr/>
        </p:nvSpPr>
        <p:spPr bwMode="auto">
          <a:xfrm>
            <a:off x="1066800" y="228600"/>
            <a:ext cx="70866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i="1" dirty="0">
                <a:solidFill>
                  <a:srgbClr val="000000"/>
                </a:solidFill>
                <a:latin typeface="Cambria" panose="02040503050406030204" pitchFamily="18" charset="0"/>
              </a:rPr>
              <a:t>Lists </a:t>
            </a:r>
            <a:r>
              <a:rPr lang="en-US" sz="4200" dirty="0">
                <a:solidFill>
                  <a:srgbClr val="000000"/>
                </a:solidFill>
                <a:latin typeface="Cambria" panose="02040503050406030204" pitchFamily="18" charset="0"/>
              </a:rPr>
              <a:t>~ collections of </a:t>
            </a:r>
            <a:r>
              <a:rPr lang="en-US" sz="4200" i="1" dirty="0">
                <a:solidFill>
                  <a:srgbClr val="000000"/>
                </a:solidFill>
                <a:latin typeface="Cambria" panose="02040503050406030204" pitchFamily="18" charset="0"/>
              </a:rPr>
              <a:t>any </a:t>
            </a:r>
            <a:r>
              <a:rPr lang="en-US" sz="4200" dirty="0">
                <a:solidFill>
                  <a:srgbClr val="000000"/>
                </a:solidFill>
                <a:latin typeface="Cambria" panose="02040503050406030204" pitchFamily="18" charset="0"/>
              </a:rPr>
              <a:t>data</a:t>
            </a:r>
            <a:endParaRPr lang="en-US" sz="4200" i="1" dirty="0">
              <a:solidFill>
                <a:srgbClr val="000000"/>
              </a:solidFill>
              <a:latin typeface="Cambria" panose="02040503050406030204" pitchFamily="18" charset="0"/>
            </a:endParaRPr>
          </a:p>
        </p:txBody>
      </p:sp>
      <p:sp>
        <p:nvSpPr>
          <p:cNvPr id="19" name="Text Box 12"/>
          <p:cNvSpPr txBox="1">
            <a:spLocks noChangeArrowheads="1"/>
          </p:cNvSpPr>
          <p:nvPr/>
        </p:nvSpPr>
        <p:spPr bwMode="auto">
          <a:xfrm>
            <a:off x="3897312" y="6005514"/>
            <a:ext cx="17033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3200" b="1" dirty="0" smtClean="0">
                <a:solidFill>
                  <a:srgbClr val="000000"/>
                </a:solidFill>
                <a:latin typeface="Courier New" pitchFamily="49" charset="0"/>
              </a:rPr>
              <a:t>==</a:t>
            </a:r>
            <a:endParaRPr lang="en-US" sz="3200" b="1" dirty="0">
              <a:solidFill>
                <a:srgbClr val="000000"/>
              </a:solidFill>
              <a:latin typeface="Courier New" pitchFamily="49" charset="0"/>
            </a:endParaRPr>
          </a:p>
        </p:txBody>
      </p:sp>
      <p:sp>
        <p:nvSpPr>
          <p:cNvPr id="20" name="Text Box 14"/>
          <p:cNvSpPr txBox="1">
            <a:spLocks noChangeArrowheads="1"/>
          </p:cNvSpPr>
          <p:nvPr/>
        </p:nvSpPr>
        <p:spPr bwMode="auto">
          <a:xfrm>
            <a:off x="4883150" y="6005514"/>
            <a:ext cx="3270249" cy="579437"/>
          </a:xfrm>
          <a:prstGeom prst="rect">
            <a:avLst/>
          </a:prstGeom>
          <a:solidFill>
            <a:schemeClr val="bg1"/>
          </a:solidFill>
          <a:ln>
            <a:noFill/>
          </a:ln>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3200" b="1" dirty="0" smtClean="0">
                <a:solidFill>
                  <a:srgbClr val="000000"/>
                </a:solidFill>
                <a:latin typeface="Courier New" pitchFamily="49" charset="0"/>
              </a:rPr>
              <a:t>L[</a:t>
            </a:r>
            <a:endParaRPr lang="en-US" b="1" dirty="0">
              <a:solidFill>
                <a:srgbClr val="000000"/>
              </a:solidFill>
              <a:latin typeface="Courier New" pitchFamily="49" charset="0"/>
            </a:endParaRPr>
          </a:p>
        </p:txBody>
      </p:sp>
      <p:sp>
        <p:nvSpPr>
          <p:cNvPr id="21" name="Text Box 20"/>
          <p:cNvSpPr txBox="1">
            <a:spLocks noChangeArrowheads="1"/>
          </p:cNvSpPr>
          <p:nvPr/>
        </p:nvSpPr>
        <p:spPr bwMode="auto">
          <a:xfrm>
            <a:off x="76200" y="5222875"/>
            <a:ext cx="2514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i="1" dirty="0" smtClean="0">
                <a:solidFill>
                  <a:srgbClr val="000000"/>
                </a:solidFill>
                <a:latin typeface="Times New Roman" pitchFamily="18" charset="0"/>
              </a:rPr>
              <a:t>only counts </a:t>
            </a:r>
            <a:r>
              <a:rPr lang="en-US" sz="1400" b="1" i="1" dirty="0" smtClean="0">
                <a:solidFill>
                  <a:srgbClr val="000000"/>
                </a:solidFill>
                <a:latin typeface="Times New Roman" pitchFamily="18" charset="0"/>
              </a:rPr>
              <a:t>top-level </a:t>
            </a:r>
            <a:r>
              <a:rPr lang="en-US" sz="1400" dirty="0" smtClean="0">
                <a:solidFill>
                  <a:srgbClr val="000000"/>
                </a:solidFill>
                <a:latin typeface="Times New Roman" pitchFamily="18" charset="0"/>
              </a:rPr>
              <a:t>elements</a:t>
            </a:r>
            <a:endParaRPr lang="en-US" sz="1400" dirty="0">
              <a:solidFill>
                <a:srgbClr val="000000"/>
              </a:solidFill>
              <a:latin typeface="Times New Roman" pitchFamily="18" charset="0"/>
            </a:endParaRPr>
          </a:p>
        </p:txBody>
      </p:sp>
      <mc:AlternateContent xmlns:mc="http://schemas.openxmlformats.org/markup-compatibility/2006" xmlns:p14="http://schemas.microsoft.com/office/powerpoint/2010/main">
        <mc:Choice Requires="p14">
          <p:contentPart p14:bwMode="auto" r:id="rId3">
            <p14:nvContentPartPr>
              <p14:cNvPr id="3" name="Ink 2"/>
              <p14:cNvContentPartPr/>
              <p14:nvPr/>
            </p14:nvContentPartPr>
            <p14:xfrm>
              <a:off x="250200" y="714240"/>
              <a:ext cx="8652960" cy="5751360"/>
            </p14:xfrm>
          </p:contentPart>
        </mc:Choice>
        <mc:Fallback xmlns="">
          <p:pic>
            <p:nvPicPr>
              <p:cNvPr id="3" name="Ink 2"/>
              <p:cNvPicPr/>
              <p:nvPr/>
            </p:nvPicPr>
            <p:blipFill>
              <a:blip r:embed="rId4"/>
              <a:stretch>
                <a:fillRect/>
              </a:stretch>
            </p:blipFill>
            <p:spPr>
              <a:xfrm>
                <a:off x="240840" y="704880"/>
                <a:ext cx="8671680" cy="5770080"/>
              </a:xfrm>
              <a:prstGeom prst="rect">
                <a:avLst/>
              </a:prstGeom>
            </p:spPr>
          </p:pic>
        </mc:Fallback>
      </mc:AlternateContent>
    </p:spTree>
    <p:extLst>
      <p:ext uri="{BB962C8B-B14F-4D97-AF65-F5344CB8AC3E}">
        <p14:creationId xmlns:p14="http://schemas.microsoft.com/office/powerpoint/2010/main" val="321497657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ounded Rectangle 1"/>
          <p:cNvSpPr>
            <a:spLocks noChangeArrowheads="1"/>
          </p:cNvSpPr>
          <p:nvPr/>
        </p:nvSpPr>
        <p:spPr bwMode="auto">
          <a:xfrm>
            <a:off x="6416675" y="1287463"/>
            <a:ext cx="2351088" cy="2644775"/>
          </a:xfrm>
          <a:prstGeom prst="roundRect">
            <a:avLst>
              <a:gd name="adj" fmla="val 16667"/>
            </a:avLst>
          </a:prstGeom>
          <a:solidFill>
            <a:srgbClr val="CCFFCC"/>
          </a:solidFill>
          <a:ln>
            <a:noFill/>
          </a:ln>
          <a:extLst>
            <a:ext uri="{91240B29-F687-4F45-9708-019B960494DF}">
              <a14:hiddenLine xmlns:a14="http://schemas.microsoft.com/office/drawing/2010/main" w="28575" algn="ctr">
                <a:solidFill>
                  <a:srgbClr val="000000"/>
                </a:solidFill>
                <a:round/>
                <a:headEnd/>
                <a:tailEnd/>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pitchFamily="34" charset="-128"/>
              <a:cs typeface="+mn-cs"/>
            </a:endParaRPr>
          </a:p>
        </p:txBody>
      </p:sp>
      <p:pic>
        <p:nvPicPr>
          <p:cNvPr id="2051" name="Picture 46">
            <a:hlinkClick r:id="rId2" action="ppaction://hlinkfile"/>
          </p:cNvPr>
          <p:cNvPicPr>
            <a:picLocks noChangeAspect="1" noChangeArrowheads="1"/>
          </p:cNvPicPr>
          <p:nvPr/>
        </p:nvPicPr>
        <p:blipFill>
          <a:blip r:embed="rId3">
            <a:extLst>
              <a:ext uri="{28A0092B-C50C-407E-A947-70E740481C1C}">
                <a14:useLocalDpi xmlns:a14="http://schemas.microsoft.com/office/drawing/2010/main" val="0"/>
              </a:ext>
            </a:extLst>
          </a:blip>
          <a:srcRect l="16811" t="32314" r="32436" b="29626"/>
          <a:stretch>
            <a:fillRect/>
          </a:stretch>
        </p:blipFill>
        <p:spPr bwMode="auto">
          <a:xfrm>
            <a:off x="4419600" y="4114800"/>
            <a:ext cx="42894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2052" name="Text Box 2"/>
          <p:cNvSpPr txBox="1">
            <a:spLocks noChangeArrowheads="1"/>
          </p:cNvSpPr>
          <p:nvPr/>
        </p:nvSpPr>
        <p:spPr bwMode="auto">
          <a:xfrm>
            <a:off x="2501900" y="296863"/>
            <a:ext cx="42291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000" b="0" i="1" u="none" strike="noStrike" kern="1200" cap="none" spc="0" normalizeH="0" baseline="0" noProof="0" dirty="0">
                <a:ln>
                  <a:noFill/>
                </a:ln>
                <a:solidFill>
                  <a:srgbClr val="000000"/>
                </a:solidFill>
                <a:effectLst/>
                <a:uLnTx/>
                <a:uFillTx/>
                <a:latin typeface="Old English Text MT" panose="03040902040508030806" pitchFamily="66" charset="0"/>
                <a:ea typeface="ＭＳ Ｐゴシック" pitchFamily="34" charset="-128"/>
                <a:cs typeface="Times New Roman" panose="02020603050405020304" pitchFamily="18" charset="0"/>
              </a:rPr>
              <a:t>The </a:t>
            </a:r>
            <a:r>
              <a:rPr kumimoji="0" lang="en-US" sz="4000" b="0" i="1" u="none" strike="noStrike" kern="1200" cap="none" spc="0" normalizeH="0" baseline="0" noProof="0" dirty="0" err="1">
                <a:ln>
                  <a:noFill/>
                </a:ln>
                <a:solidFill>
                  <a:srgbClr val="000000"/>
                </a:solidFill>
                <a:effectLst/>
                <a:uLnTx/>
                <a:uFillTx/>
                <a:latin typeface="Old English Text MT" panose="03040902040508030806" pitchFamily="66" charset="0"/>
                <a:ea typeface="ＭＳ Ｐゴシック" pitchFamily="34" charset="-128"/>
                <a:cs typeface="Times New Roman" panose="02020603050405020304" pitchFamily="18" charset="0"/>
              </a:rPr>
              <a:t>PYTimes</a:t>
            </a:r>
            <a:endParaRPr kumimoji="0" lang="en-US" sz="4000" b="0" i="1" u="none" strike="noStrike" kern="1200" cap="none" spc="0" normalizeH="0" baseline="0" noProof="0" dirty="0">
              <a:ln>
                <a:noFill/>
              </a:ln>
              <a:solidFill>
                <a:srgbClr val="000000"/>
              </a:solidFill>
              <a:effectLst/>
              <a:uLnTx/>
              <a:uFillTx/>
              <a:latin typeface="Old English Text MT" panose="03040902040508030806" pitchFamily="66" charset="0"/>
              <a:ea typeface="ＭＳ Ｐゴシック" pitchFamily="34" charset="-128"/>
              <a:cs typeface="Times New Roman" panose="02020603050405020304" pitchFamily="18" charset="0"/>
            </a:endParaRPr>
          </a:p>
        </p:txBody>
      </p:sp>
      <p:sp>
        <p:nvSpPr>
          <p:cNvPr id="2053" name="Text Box 3"/>
          <p:cNvSpPr txBox="1">
            <a:spLocks noChangeArrowheads="1"/>
          </p:cNvSpPr>
          <p:nvPr/>
        </p:nvSpPr>
        <p:spPr bwMode="auto">
          <a:xfrm>
            <a:off x="6553200" y="1470025"/>
            <a:ext cx="1905000"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ctr" defTabSz="914400" rtl="0" eaLnBrk="0" fontAlgn="base" latinLnBrk="0" hangingPunct="0">
              <a:lnSpc>
                <a:spcPct val="9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Homework #1  Due </a:t>
            </a:r>
            <a:r>
              <a:rPr kumimoji="0" lang="en-US" sz="1800" b="1"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Mon., 9/14</a:t>
            </a:r>
            <a:endParaRPr kumimoji="0" lang="en-US" sz="1800" b="1" i="0" u="none" strike="noStrike" kern="1200" cap="none" spc="0" normalizeH="0" baseline="0" noProof="0" dirty="0">
              <a:ln>
                <a:noFill/>
              </a:ln>
              <a:solidFill>
                <a:srgbClr val="FD9D0F"/>
              </a:solidFill>
              <a:effectLst/>
              <a:uLnTx/>
              <a:uFillTx/>
              <a:latin typeface="Cambria" pitchFamily="18" charset="0"/>
              <a:ea typeface="ＭＳ Ｐゴシック" pitchFamily="34" charset="-128"/>
              <a:cs typeface="+mn-cs"/>
            </a:endParaRPr>
          </a:p>
        </p:txBody>
      </p:sp>
      <p:grpSp>
        <p:nvGrpSpPr>
          <p:cNvPr id="2054" name="Group 4"/>
          <p:cNvGrpSpPr>
            <a:grpSpLocks/>
          </p:cNvGrpSpPr>
          <p:nvPr/>
        </p:nvGrpSpPr>
        <p:grpSpPr bwMode="auto">
          <a:xfrm>
            <a:off x="4491038" y="1725612"/>
            <a:ext cx="1355725" cy="1462088"/>
            <a:chOff x="3456" y="1784"/>
            <a:chExt cx="952" cy="1048"/>
          </a:xfrm>
        </p:grpSpPr>
        <p:sp>
          <p:nvSpPr>
            <p:cNvPr id="2069" name="Freeform 5"/>
            <p:cNvSpPr>
              <a:spLocks/>
            </p:cNvSpPr>
            <p:nvPr/>
          </p:nvSpPr>
          <p:spPr bwMode="auto">
            <a:xfrm>
              <a:off x="4266" y="1884"/>
              <a:ext cx="142" cy="81"/>
            </a:xfrm>
            <a:custGeom>
              <a:avLst/>
              <a:gdLst>
                <a:gd name="T0" fmla="*/ 0 w 112"/>
                <a:gd name="T1" fmla="*/ 2 h 104"/>
                <a:gd name="T2" fmla="*/ 4841 w 112"/>
                <a:gd name="T3" fmla="*/ 2 h 104"/>
                <a:gd name="T4" fmla="*/ 8377 w 112"/>
                <a:gd name="T5" fmla="*/ 2 h 104"/>
                <a:gd name="T6" fmla="*/ 484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pitchFamily="34" charset="-128"/>
                <a:cs typeface="+mn-cs"/>
              </a:endParaRPr>
            </a:p>
          </p:txBody>
        </p:sp>
        <p:sp>
          <p:nvSpPr>
            <p:cNvPr id="2070" name="Freeform 6"/>
            <p:cNvSpPr>
              <a:spLocks/>
            </p:cNvSpPr>
            <p:nvPr/>
          </p:nvSpPr>
          <p:spPr bwMode="auto">
            <a:xfrm rot="7013025">
              <a:off x="4162" y="1952"/>
              <a:ext cx="142" cy="81"/>
            </a:xfrm>
            <a:custGeom>
              <a:avLst/>
              <a:gdLst>
                <a:gd name="T0" fmla="*/ 0 w 112"/>
                <a:gd name="T1" fmla="*/ 2 h 104"/>
                <a:gd name="T2" fmla="*/ 4841 w 112"/>
                <a:gd name="T3" fmla="*/ 2 h 104"/>
                <a:gd name="T4" fmla="*/ 8377 w 112"/>
                <a:gd name="T5" fmla="*/ 2 h 104"/>
                <a:gd name="T6" fmla="*/ 484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pitchFamily="34" charset="-128"/>
                <a:cs typeface="+mn-cs"/>
              </a:endParaRPr>
            </a:p>
          </p:txBody>
        </p:sp>
        <p:sp>
          <p:nvSpPr>
            <p:cNvPr id="2071" name="Freeform 7"/>
            <p:cNvSpPr>
              <a:spLocks/>
            </p:cNvSpPr>
            <p:nvPr/>
          </p:nvSpPr>
          <p:spPr bwMode="auto">
            <a:xfrm rot="-6712609">
              <a:off x="4168" y="1814"/>
              <a:ext cx="142" cy="81"/>
            </a:xfrm>
            <a:custGeom>
              <a:avLst/>
              <a:gdLst>
                <a:gd name="T0" fmla="*/ 0 w 112"/>
                <a:gd name="T1" fmla="*/ 2 h 104"/>
                <a:gd name="T2" fmla="*/ 4841 w 112"/>
                <a:gd name="T3" fmla="*/ 2 h 104"/>
                <a:gd name="T4" fmla="*/ 8377 w 112"/>
                <a:gd name="T5" fmla="*/ 2 h 104"/>
                <a:gd name="T6" fmla="*/ 484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pitchFamily="34" charset="-128"/>
                <a:cs typeface="+mn-cs"/>
              </a:endParaRPr>
            </a:p>
          </p:txBody>
        </p:sp>
        <p:sp>
          <p:nvSpPr>
            <p:cNvPr id="2072" name="Freeform 8"/>
            <p:cNvSpPr>
              <a:spLocks/>
            </p:cNvSpPr>
            <p:nvPr/>
          </p:nvSpPr>
          <p:spPr bwMode="auto">
            <a:xfrm>
              <a:off x="3456" y="2583"/>
              <a:ext cx="810" cy="249"/>
            </a:xfrm>
            <a:custGeom>
              <a:avLst/>
              <a:gdLst>
                <a:gd name="T0" fmla="*/ 4 w 1048"/>
                <a:gd name="T1" fmla="*/ 21 h 250"/>
                <a:gd name="T2" fmla="*/ 7 w 1048"/>
                <a:gd name="T3" fmla="*/ 83 h 250"/>
                <a:gd name="T4" fmla="*/ 7 w 1048"/>
                <a:gd name="T5" fmla="*/ 111 h 250"/>
                <a:gd name="T6" fmla="*/ 8 w 1048"/>
                <a:gd name="T7" fmla="*/ 125 h 250"/>
                <a:gd name="T8" fmla="*/ 8 w 1048"/>
                <a:gd name="T9" fmla="*/ 160 h 250"/>
                <a:gd name="T10" fmla="*/ 5 w 1048"/>
                <a:gd name="T11" fmla="*/ 229 h 250"/>
                <a:gd name="T12" fmla="*/ 2 w 1048"/>
                <a:gd name="T13" fmla="*/ 209 h 250"/>
                <a:gd name="T14" fmla="*/ 0 w 1048"/>
                <a:gd name="T15" fmla="*/ 188 h 250"/>
                <a:gd name="T16" fmla="*/ 2 w 1048"/>
                <a:gd name="T17" fmla="*/ 154 h 250"/>
                <a:gd name="T18" fmla="*/ 2 w 1048"/>
                <a:gd name="T19" fmla="*/ 125 h 250"/>
                <a:gd name="T20" fmla="*/ 2 w 1048"/>
                <a:gd name="T21" fmla="*/ 76 h 250"/>
                <a:gd name="T22" fmla="*/ 2 w 1048"/>
                <a:gd name="T23" fmla="*/ 55 h 250"/>
                <a:gd name="T24" fmla="*/ 2 w 1048"/>
                <a:gd name="T25" fmla="*/ 28 h 250"/>
                <a:gd name="T26" fmla="*/ 3 w 1048"/>
                <a:gd name="T27" fmla="*/ 14 h 250"/>
                <a:gd name="T28" fmla="*/ 4 w 1048"/>
                <a:gd name="T29" fmla="*/ 28 h 250"/>
                <a:gd name="T30" fmla="*/ 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pitchFamily="34" charset="-128"/>
                <a:cs typeface="+mn-cs"/>
              </a:endParaRPr>
            </a:p>
          </p:txBody>
        </p:sp>
        <p:sp>
          <p:nvSpPr>
            <p:cNvPr id="2073" name="Oval 9"/>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mbria" pitchFamily="18" charset="0"/>
                <a:ea typeface="ＭＳ Ｐゴシック" pitchFamily="34" charset="-128"/>
                <a:cs typeface="+mn-cs"/>
              </a:endParaRPr>
            </a:p>
          </p:txBody>
        </p:sp>
        <p:sp>
          <p:nvSpPr>
            <p:cNvPr id="2074" name="Oval 10"/>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mbria" pitchFamily="18" charset="0"/>
                <a:ea typeface="ＭＳ Ｐゴシック" pitchFamily="34" charset="-128"/>
                <a:cs typeface="+mn-cs"/>
              </a:endParaRPr>
            </a:p>
          </p:txBody>
        </p:sp>
        <p:sp>
          <p:nvSpPr>
            <p:cNvPr id="2075" name="Oval 11"/>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mbria" pitchFamily="18" charset="0"/>
                <a:ea typeface="ＭＳ Ｐゴシック" pitchFamily="34" charset="-128"/>
                <a:cs typeface="+mn-cs"/>
              </a:endParaRPr>
            </a:p>
          </p:txBody>
        </p:sp>
        <p:sp>
          <p:nvSpPr>
            <p:cNvPr id="2076" name="Oval 12"/>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mbria" pitchFamily="18" charset="0"/>
                <a:ea typeface="ＭＳ Ｐゴシック" pitchFamily="34" charset="-128"/>
                <a:cs typeface="+mn-cs"/>
              </a:endParaRPr>
            </a:p>
          </p:txBody>
        </p:sp>
        <p:sp>
          <p:nvSpPr>
            <p:cNvPr id="2077" name="Oval 13"/>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mbria" pitchFamily="18" charset="0"/>
                <a:ea typeface="ＭＳ Ｐゴシック" pitchFamily="34" charset="-128"/>
                <a:cs typeface="+mn-cs"/>
              </a:endParaRPr>
            </a:p>
          </p:txBody>
        </p:sp>
        <p:sp>
          <p:nvSpPr>
            <p:cNvPr id="2078" name="Oval 14"/>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mbria" pitchFamily="18" charset="0"/>
                <a:ea typeface="ＭＳ Ｐゴシック" pitchFamily="34" charset="-128"/>
                <a:cs typeface="+mn-cs"/>
              </a:endParaRPr>
            </a:p>
          </p:txBody>
        </p:sp>
        <p:sp>
          <p:nvSpPr>
            <p:cNvPr id="2079" name="Oval 15"/>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mbria" pitchFamily="18" charset="0"/>
                <a:ea typeface="ＭＳ Ｐゴシック" pitchFamily="34" charset="-128"/>
                <a:cs typeface="+mn-cs"/>
              </a:endParaRPr>
            </a:p>
          </p:txBody>
        </p:sp>
        <p:sp>
          <p:nvSpPr>
            <p:cNvPr id="2080" name="AutoShape 16"/>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mbria" pitchFamily="18" charset="0"/>
                <a:ea typeface="ＭＳ Ｐゴシック" pitchFamily="34" charset="-128"/>
                <a:cs typeface="+mn-cs"/>
              </a:endParaRPr>
            </a:p>
          </p:txBody>
        </p:sp>
        <p:sp>
          <p:nvSpPr>
            <p:cNvPr id="2081" name="Freeform 17"/>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pitchFamily="34" charset="-128"/>
                <a:cs typeface="+mn-cs"/>
              </a:endParaRPr>
            </a:p>
          </p:txBody>
        </p:sp>
        <p:sp>
          <p:nvSpPr>
            <p:cNvPr id="2082" name="Freeform 18"/>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pitchFamily="34" charset="-128"/>
                <a:cs typeface="+mn-cs"/>
              </a:endParaRPr>
            </a:p>
          </p:txBody>
        </p:sp>
        <p:sp>
          <p:nvSpPr>
            <p:cNvPr id="2083" name="Freeform 19"/>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pitchFamily="34" charset="-128"/>
                <a:cs typeface="+mn-cs"/>
              </a:endParaRPr>
            </a:p>
          </p:txBody>
        </p:sp>
        <p:sp>
          <p:nvSpPr>
            <p:cNvPr id="2084" name="Freeform 20"/>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pitchFamily="34" charset="-128"/>
                <a:cs typeface="+mn-cs"/>
              </a:endParaRPr>
            </a:p>
          </p:txBody>
        </p:sp>
        <p:sp>
          <p:nvSpPr>
            <p:cNvPr id="2085" name="Freeform 21"/>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pitchFamily="34" charset="-128"/>
                <a:cs typeface="+mn-cs"/>
              </a:endParaRPr>
            </a:p>
          </p:txBody>
        </p:sp>
      </p:grpSp>
      <p:sp>
        <p:nvSpPr>
          <p:cNvPr id="2057" name="Rectangle 24"/>
          <p:cNvSpPr>
            <a:spLocks noChangeArrowheads="1"/>
          </p:cNvSpPr>
          <p:nvPr/>
        </p:nvSpPr>
        <p:spPr bwMode="auto">
          <a:xfrm>
            <a:off x="6705600" y="228600"/>
            <a:ext cx="1752600" cy="838200"/>
          </a:xfrm>
          <a:prstGeom prst="rect">
            <a:avLst/>
          </a:prstGeom>
          <a:solidFill>
            <a:schemeClr val="bg1">
              <a:lumMod val="95000"/>
            </a:schemeClr>
          </a:solidFill>
          <a:ln w="28575">
            <a:noFill/>
            <a:miter lim="800000"/>
            <a:headEnd/>
            <a:tailEnd/>
          </a:ln>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mbria" pitchFamily="18" charset="0"/>
              <a:ea typeface="ＭＳ Ｐゴシック" pitchFamily="34" charset="-128"/>
              <a:cs typeface="+mn-cs"/>
            </a:endParaRPr>
          </a:p>
        </p:txBody>
      </p:sp>
      <p:sp>
        <p:nvSpPr>
          <p:cNvPr id="2058" name="Text Box 25"/>
          <p:cNvSpPr txBox="1">
            <a:spLocks noChangeArrowheads="1"/>
          </p:cNvSpPr>
          <p:nvPr/>
        </p:nvSpPr>
        <p:spPr bwMode="auto">
          <a:xfrm>
            <a:off x="4038600" y="3249613"/>
            <a:ext cx="2209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Composite sketch of one of the attackers drawn from three-eyewitness accounts</a:t>
            </a:r>
          </a:p>
        </p:txBody>
      </p:sp>
      <p:sp>
        <p:nvSpPr>
          <p:cNvPr id="2059" name="Rectangle 26"/>
          <p:cNvSpPr>
            <a:spLocks noChangeArrowheads="1"/>
          </p:cNvSpPr>
          <p:nvPr/>
        </p:nvSpPr>
        <p:spPr bwMode="auto">
          <a:xfrm>
            <a:off x="4038600" y="1676400"/>
            <a:ext cx="22098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mbria" pitchFamily="18" charset="0"/>
              <a:ea typeface="ＭＳ Ｐゴシック" pitchFamily="34" charset="-128"/>
              <a:cs typeface="+mn-cs"/>
            </a:endParaRPr>
          </a:p>
        </p:txBody>
      </p:sp>
      <p:sp>
        <p:nvSpPr>
          <p:cNvPr id="2061" name="Text Box 28"/>
          <p:cNvSpPr txBox="1">
            <a:spLocks noChangeArrowheads="1"/>
          </p:cNvSpPr>
          <p:nvPr/>
        </p:nvSpPr>
        <p:spPr bwMode="auto">
          <a:xfrm>
            <a:off x="6781800" y="419100"/>
            <a:ext cx="15763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Cambria" pitchFamily="18" charset="0"/>
                <a:ea typeface="ＭＳ Ｐゴシック" pitchFamily="34" charset="-128"/>
                <a:cs typeface="+mn-cs"/>
              </a:rPr>
              <a:t>Today’s whether:   </a:t>
            </a:r>
            <a:r>
              <a:rPr kumimoji="0" lang="en-US" sz="1200" b="1" i="0" u="none" strike="noStrike" kern="1200" cap="none" spc="0" normalizeH="0" baseline="0" noProof="0">
                <a:ln>
                  <a:noFill/>
                </a:ln>
                <a:solidFill>
                  <a:srgbClr val="333399"/>
                </a:solidFill>
                <a:effectLst/>
                <a:uLnTx/>
                <a:uFillTx/>
                <a:latin typeface="Cambria" pitchFamily="18" charset="0"/>
                <a:ea typeface="ＭＳ Ｐゴシック" pitchFamily="34" charset="-128"/>
                <a:cs typeface="+mn-cs"/>
              </a:rPr>
              <a:t>if</a:t>
            </a:r>
            <a:r>
              <a:rPr kumimoji="0" lang="en-US" sz="1200" b="1" i="0" u="none" strike="noStrike" kern="1200" cap="none" spc="0" normalizeH="0" baseline="0" noProof="0">
                <a:ln>
                  <a:noFill/>
                </a:ln>
                <a:solidFill>
                  <a:srgbClr val="000000"/>
                </a:solidFill>
                <a:effectLst/>
                <a:uLnTx/>
                <a:uFillTx/>
                <a:latin typeface="Cambria" pitchFamily="18" charset="0"/>
                <a:ea typeface="ＭＳ Ｐゴシック" pitchFamily="34" charset="-128"/>
                <a:cs typeface="+mn-cs"/>
              </a:rPr>
              <a:t>,</a:t>
            </a:r>
            <a:r>
              <a:rPr kumimoji="0" lang="en-US" sz="1200" b="1" i="0" u="none" strike="noStrike" kern="1200" cap="none" spc="0" normalizeH="0" baseline="0" noProof="0">
                <a:ln>
                  <a:noFill/>
                </a:ln>
                <a:solidFill>
                  <a:srgbClr val="333399"/>
                </a:solidFill>
                <a:effectLst/>
                <a:uLnTx/>
                <a:uFillTx/>
                <a:latin typeface="Cambria" pitchFamily="18" charset="0"/>
                <a:ea typeface="ＭＳ Ｐゴシック" pitchFamily="34" charset="-128"/>
                <a:cs typeface="+mn-cs"/>
              </a:rPr>
              <a:t> elif</a:t>
            </a:r>
            <a:r>
              <a:rPr kumimoji="0" lang="en-US" sz="1200" b="1" i="0" u="none" strike="noStrike" kern="1200" cap="none" spc="0" normalizeH="0" baseline="0" noProof="0">
                <a:ln>
                  <a:noFill/>
                </a:ln>
                <a:solidFill>
                  <a:srgbClr val="000000"/>
                </a:solidFill>
                <a:effectLst/>
                <a:uLnTx/>
                <a:uFillTx/>
                <a:latin typeface="Cambria" pitchFamily="18" charset="0"/>
                <a:ea typeface="ＭＳ Ｐゴシック" pitchFamily="34" charset="-128"/>
                <a:cs typeface="+mn-cs"/>
              </a:rPr>
              <a:t>, or </a:t>
            </a:r>
            <a:r>
              <a:rPr kumimoji="0" lang="en-US" sz="1200" b="1" i="0" u="none" strike="noStrike" kern="1200" cap="none" spc="0" normalizeH="0" baseline="0" noProof="0">
                <a:ln>
                  <a:noFill/>
                </a:ln>
                <a:solidFill>
                  <a:srgbClr val="333399"/>
                </a:solidFill>
                <a:effectLst/>
                <a:uLnTx/>
                <a:uFillTx/>
                <a:latin typeface="Cambria" pitchFamily="18" charset="0"/>
                <a:ea typeface="ＭＳ Ｐゴシック" pitchFamily="34" charset="-128"/>
                <a:cs typeface="+mn-cs"/>
              </a:rPr>
              <a:t>else</a:t>
            </a:r>
            <a:r>
              <a:rPr kumimoji="0" lang="en-US" sz="1200" b="1" i="0" u="none" strike="noStrike" kern="1200" cap="none" spc="0" normalizeH="0" baseline="0" noProof="0">
                <a:ln>
                  <a:noFill/>
                </a:ln>
                <a:solidFill>
                  <a:srgbClr val="000000"/>
                </a:solidFill>
                <a:effectLst/>
                <a:uLnTx/>
                <a:uFillTx/>
                <a:latin typeface="Cambria" pitchFamily="18" charset="0"/>
                <a:ea typeface="ＭＳ Ｐゴシック" pitchFamily="34" charset="-128"/>
                <a:cs typeface="+mn-cs"/>
              </a:rPr>
              <a:t>!</a:t>
            </a:r>
          </a:p>
        </p:txBody>
      </p:sp>
      <p:sp>
        <p:nvSpPr>
          <p:cNvPr id="2062" name="Text Box 29"/>
          <p:cNvSpPr txBox="1">
            <a:spLocks noChangeArrowheads="1"/>
          </p:cNvSpPr>
          <p:nvPr/>
        </p:nvSpPr>
        <p:spPr bwMode="auto">
          <a:xfrm>
            <a:off x="368300" y="1922463"/>
            <a:ext cx="3670300" cy="4478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just" defTabSz="914400" rtl="0" eaLnBrk="0" fontAlgn="base" latinLnBrk="0" hangingPunct="0">
              <a:lnSpc>
                <a:spcPct val="100000"/>
              </a:lnSpc>
              <a:spcBef>
                <a:spcPct val="50000"/>
              </a:spcBef>
              <a:spcAft>
                <a:spcPct val="0"/>
              </a:spcAft>
              <a:buClrTx/>
              <a:buSzTx/>
              <a:buFontTx/>
              <a:buNone/>
              <a:tabLst/>
              <a:defRPr/>
            </a:pPr>
            <a:r>
              <a:rPr kumimoji="0" lang="en-US" sz="15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Alien Attack?! </a:t>
            </a:r>
            <a:r>
              <a:rPr kumimoji="0" lang="en-US" sz="1500" b="0" i="0" u="none" strike="noStrike" kern="1200" cap="none" spc="0" normalizeH="0" baseline="0" noProof="0" dirty="0" err="1" smtClean="0">
                <a:ln>
                  <a:noFill/>
                </a:ln>
                <a:solidFill>
                  <a:srgbClr val="000000"/>
                </a:solidFill>
                <a:effectLst/>
                <a:uLnTx/>
                <a:uFillTx/>
                <a:latin typeface="Cambria" pitchFamily="18" charset="0"/>
                <a:ea typeface="ＭＳ Ｐゴシック" pitchFamily="34" charset="-128"/>
                <a:cs typeface="+mn-cs"/>
              </a:rPr>
              <a:t>Picobot</a:t>
            </a:r>
            <a:r>
              <a:rPr kumimoji="0" lang="en-US" sz="15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 </a:t>
            </a:r>
            <a:r>
              <a:rPr kumimoji="0" lang="en-US" sz="1500" b="0" i="0"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programmer Z. </a:t>
            </a:r>
            <a:r>
              <a:rPr kumimoji="0" lang="en-US" sz="1500" b="0" i="0" u="none" strike="noStrike" kern="1200" cap="none" spc="0" normalizeH="0" baseline="0" noProof="0" dirty="0" err="1">
                <a:ln>
                  <a:noFill/>
                </a:ln>
                <a:solidFill>
                  <a:srgbClr val="000000"/>
                </a:solidFill>
                <a:effectLst/>
                <a:uLnTx/>
                <a:uFillTx/>
                <a:latin typeface="Cambria" pitchFamily="18" charset="0"/>
                <a:ea typeface="ＭＳ Ｐゴシック" pitchFamily="34" charset="-128"/>
                <a:cs typeface="+mn-cs"/>
              </a:rPr>
              <a:t>Dodds</a:t>
            </a:r>
            <a:r>
              <a:rPr kumimoji="0" lang="en-US" sz="1500" b="0" i="0"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  was subject of a bizarre </a:t>
            </a:r>
            <a:r>
              <a:rPr kumimoji="0" lang="en-US" sz="15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encounter yesterday with </a:t>
            </a:r>
            <a:r>
              <a:rPr kumimoji="0" lang="en-US" sz="1500" b="1" i="0"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three-eyed aliens</a:t>
            </a:r>
            <a:r>
              <a:rPr kumimoji="0" lang="en-US" sz="1500" b="0" i="0"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 The </a:t>
            </a:r>
            <a:r>
              <a:rPr kumimoji="0" lang="en-US" sz="1500" b="0" i="0" u="none" strike="noStrike" kern="1200" cap="none" spc="0" normalizeH="0" baseline="0" noProof="0" dirty="0" err="1">
                <a:ln>
                  <a:noFill/>
                </a:ln>
                <a:solidFill>
                  <a:srgbClr val="000000"/>
                </a:solidFill>
                <a:effectLst/>
                <a:uLnTx/>
                <a:uFillTx/>
                <a:latin typeface="Cambria" pitchFamily="18" charset="0"/>
                <a:ea typeface="ＭＳ Ｐゴシック" pitchFamily="34" charset="-128"/>
                <a:cs typeface="+mn-cs"/>
              </a:rPr>
              <a:t>trinocular</a:t>
            </a:r>
            <a:r>
              <a:rPr kumimoji="0" lang="en-US" sz="1500" b="0" i="0"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 </a:t>
            </a:r>
            <a:r>
              <a:rPr kumimoji="0" lang="en-US" sz="15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tourists, </a:t>
            </a:r>
            <a:r>
              <a:rPr kumimoji="0" lang="en-US" sz="1500" b="0" i="0"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it seems, were conducting experiments that would help them understand “</a:t>
            </a:r>
            <a:r>
              <a:rPr kumimoji="0" lang="en-US" sz="1500" b="1" i="0" u="none" strike="noStrike" kern="1200" cap="none" spc="0" normalizeH="0" baseline="0" noProof="0" dirty="0">
                <a:ln>
                  <a:noFill/>
                </a:ln>
                <a:solidFill>
                  <a:srgbClr val="008000"/>
                </a:solidFill>
                <a:effectLst/>
                <a:uLnTx/>
                <a:uFillTx/>
                <a:latin typeface="Cambria" pitchFamily="18" charset="0"/>
                <a:ea typeface="ＭＳ Ｐゴシック" pitchFamily="34" charset="-128"/>
                <a:cs typeface="+mn-cs"/>
              </a:rPr>
              <a:t>how humans think</a:t>
            </a:r>
            <a:r>
              <a:rPr kumimoji="0" lang="en-US" sz="1500" b="0" i="0"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 </a:t>
            </a:r>
          </a:p>
          <a:p>
            <a:pPr marL="0" marR="0" lvl="0" indent="0" algn="just" defTabSz="914400" rtl="0" eaLnBrk="0" fontAlgn="base" latinLnBrk="0" hangingPunct="0">
              <a:lnSpc>
                <a:spcPct val="100000"/>
              </a:lnSpc>
              <a:spcBef>
                <a:spcPct val="5000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It seems the aliens used a shrinking ray, which let them enter the programmer’s head in order to see what was happening. A witness reports </a:t>
            </a:r>
            <a:r>
              <a:rPr kumimoji="0" lang="en-US" sz="1500" b="1" i="0"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deeply disappointed voices</a:t>
            </a:r>
            <a:r>
              <a:rPr kumimoji="0" lang="en-US" sz="1500" b="0" i="0"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 emanating from within. </a:t>
            </a:r>
          </a:p>
          <a:p>
            <a:pPr marL="0" marR="0" lvl="0" indent="0" algn="just" defTabSz="914400" rtl="0" eaLnBrk="0" fontAlgn="base" latinLnBrk="0" hangingPunct="0">
              <a:lnSpc>
                <a:spcPct val="100000"/>
              </a:lnSpc>
              <a:spcBef>
                <a:spcPct val="5000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To escape the attack, </a:t>
            </a:r>
            <a:r>
              <a:rPr kumimoji="0" lang="en-US" sz="1500" b="0" i="0" u="none" strike="noStrike" kern="1200" cap="none" spc="0" normalizeH="0" baseline="0" noProof="0" dirty="0" err="1">
                <a:ln>
                  <a:noFill/>
                </a:ln>
                <a:solidFill>
                  <a:srgbClr val="000000"/>
                </a:solidFill>
                <a:effectLst/>
                <a:uLnTx/>
                <a:uFillTx/>
                <a:latin typeface="Cambria" pitchFamily="18" charset="0"/>
                <a:ea typeface="ＭＳ Ｐゴシック" pitchFamily="34" charset="-128"/>
                <a:cs typeface="+mn-cs"/>
              </a:rPr>
              <a:t>Dodds</a:t>
            </a:r>
            <a:r>
              <a:rPr kumimoji="0" lang="en-US" sz="1500" b="0" i="0"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 had to turn the ray on himself – as he shrank, the aliens quickly flew off, departing so fast that he was </a:t>
            </a:r>
            <a:r>
              <a:rPr kumimoji="0" lang="en-US" sz="1500" b="1" i="0"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unable to use the reverse ray</a:t>
            </a:r>
            <a:r>
              <a:rPr kumimoji="0" lang="en-US" sz="1500" b="0" i="0"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 before they left. “I don’t mind,” </a:t>
            </a:r>
            <a:r>
              <a:rPr kumimoji="0" lang="en-US" sz="1500" b="0" i="0" u="none" strike="noStrike" kern="1200" cap="none" spc="0" normalizeH="0" baseline="0" noProof="0" dirty="0" err="1">
                <a:ln>
                  <a:noFill/>
                </a:ln>
                <a:solidFill>
                  <a:srgbClr val="000000"/>
                </a:solidFill>
                <a:effectLst/>
                <a:uLnTx/>
                <a:uFillTx/>
                <a:latin typeface="Cambria" pitchFamily="18" charset="0"/>
                <a:ea typeface="ＭＳ Ｐゴシック" pitchFamily="34" charset="-128"/>
                <a:cs typeface="+mn-cs"/>
              </a:rPr>
              <a:t>Dodds</a:t>
            </a:r>
            <a:r>
              <a:rPr kumimoji="0" lang="en-US" sz="1500" b="0" i="0"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 </a:t>
            </a:r>
            <a:r>
              <a:rPr kumimoji="0" lang="en-US" sz="15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mused </a:t>
            </a:r>
            <a:r>
              <a:rPr kumimoji="0" lang="en-US" sz="1500" b="0" i="0"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 in fact, this might help me tomorrow… ”</a:t>
            </a:r>
          </a:p>
        </p:txBody>
      </p:sp>
      <p:sp>
        <p:nvSpPr>
          <p:cNvPr id="2063" name="Rectangle 36"/>
          <p:cNvSpPr>
            <a:spLocks noChangeArrowheads="1"/>
          </p:cNvSpPr>
          <p:nvPr/>
        </p:nvSpPr>
        <p:spPr bwMode="auto">
          <a:xfrm>
            <a:off x="6515100" y="3179763"/>
            <a:ext cx="1870075"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a:ln>
                  <a:noFill/>
                </a:ln>
                <a:solidFill>
                  <a:srgbClr val="000000"/>
                </a:solidFill>
                <a:effectLst/>
                <a:uLnTx/>
                <a:uFillTx/>
                <a:latin typeface="Cambria" pitchFamily="18" charset="0"/>
                <a:ea typeface="ＭＳ Ｐゴシック" pitchFamily="34" charset="-128"/>
                <a:cs typeface="+mn-cs"/>
              </a:rPr>
              <a:t>3) Putting the </a:t>
            </a:r>
            <a:r>
              <a:rPr kumimoji="0" lang="en-US" sz="1500" b="0" i="1" u="none" strike="noStrike" kern="1200" cap="none" spc="0" normalizeH="0" baseline="0" noProof="0">
                <a:ln>
                  <a:noFill/>
                </a:ln>
                <a:solidFill>
                  <a:srgbClr val="000000"/>
                </a:solidFill>
                <a:effectLst/>
                <a:uLnTx/>
                <a:uFillTx/>
                <a:latin typeface="Cambria" pitchFamily="18" charset="0"/>
                <a:ea typeface="ＭＳ Ｐゴシック" pitchFamily="34" charset="-128"/>
                <a:cs typeface="+mn-cs"/>
              </a:rPr>
              <a:t>fun</a:t>
            </a:r>
            <a:r>
              <a:rPr kumimoji="0" lang="en-US" sz="1500" b="0" i="0" u="none" strike="noStrike" kern="1200" cap="none" spc="0" normalizeH="0" baseline="0" noProof="0">
                <a:ln>
                  <a:noFill/>
                </a:ln>
                <a:solidFill>
                  <a:srgbClr val="000000"/>
                </a:solidFill>
                <a:effectLst/>
                <a:uLnTx/>
                <a:uFillTx/>
                <a:latin typeface="Cambria" pitchFamily="18" charset="0"/>
                <a:ea typeface="ＭＳ Ｐゴシック" pitchFamily="34" charset="-128"/>
                <a:cs typeface="+mn-cs"/>
              </a:rPr>
              <a:t> into </a:t>
            </a:r>
            <a:r>
              <a:rPr kumimoji="0" lang="en-US" sz="1500" b="0" i="1" u="none" strike="noStrike" kern="1200" cap="none" spc="0" normalizeH="0" baseline="0" noProof="0">
                <a:ln>
                  <a:noFill/>
                </a:ln>
                <a:solidFill>
                  <a:srgbClr val="000000"/>
                </a:solidFill>
                <a:effectLst/>
                <a:uLnTx/>
                <a:uFillTx/>
                <a:latin typeface="Cambria" pitchFamily="18" charset="0"/>
                <a:ea typeface="ＭＳ Ｐゴシック" pitchFamily="34" charset="-128"/>
                <a:cs typeface="+mn-cs"/>
              </a:rPr>
              <a:t>fun</a:t>
            </a:r>
            <a:r>
              <a:rPr kumimoji="0" lang="en-US" sz="1500" b="0" i="0" u="none" strike="noStrike" kern="1200" cap="none" spc="0" normalizeH="0" baseline="0" noProof="0">
                <a:ln>
                  <a:noFill/>
                </a:ln>
                <a:solidFill>
                  <a:srgbClr val="000000"/>
                </a:solidFill>
                <a:effectLst/>
                <a:uLnTx/>
                <a:uFillTx/>
                <a:latin typeface="Cambria" pitchFamily="18" charset="0"/>
                <a:ea typeface="ＭＳ Ｐゴシック" pitchFamily="34" charset="-128"/>
                <a:cs typeface="+mn-cs"/>
              </a:rPr>
              <a:t>ctions!</a:t>
            </a:r>
          </a:p>
        </p:txBody>
      </p:sp>
      <p:sp>
        <p:nvSpPr>
          <p:cNvPr id="2064" name="Rectangle 37"/>
          <p:cNvSpPr>
            <a:spLocks noChangeArrowheads="1"/>
          </p:cNvSpPr>
          <p:nvPr/>
        </p:nvSpPr>
        <p:spPr bwMode="auto">
          <a:xfrm>
            <a:off x="6515100" y="2516188"/>
            <a:ext cx="118333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1) </a:t>
            </a:r>
            <a:r>
              <a:rPr kumimoji="0" lang="en-US" sz="1500" b="1" i="0"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Lab</a:t>
            </a:r>
            <a:r>
              <a:rPr kumimoji="0" lang="en-US" sz="1500" b="0" i="0"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 data</a:t>
            </a:r>
          </a:p>
        </p:txBody>
      </p:sp>
      <p:sp>
        <p:nvSpPr>
          <p:cNvPr id="2065" name="Text Box 38"/>
          <p:cNvSpPr txBox="1">
            <a:spLocks noChangeArrowheads="1"/>
          </p:cNvSpPr>
          <p:nvPr/>
        </p:nvSpPr>
        <p:spPr bwMode="auto">
          <a:xfrm>
            <a:off x="1828800" y="6156325"/>
            <a:ext cx="2209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Cambria" pitchFamily="18" charset="0"/>
                <a:ea typeface="ＭＳ Ｐゴシック" pitchFamily="34" charset="-128"/>
                <a:cs typeface="+mn-cs"/>
              </a:rPr>
              <a:t>see three-eyed alien attack, p. 42</a:t>
            </a:r>
          </a:p>
        </p:txBody>
      </p:sp>
      <p:sp>
        <p:nvSpPr>
          <p:cNvPr id="2066" name="Rectangle 41"/>
          <p:cNvSpPr>
            <a:spLocks noChangeArrowheads="1"/>
          </p:cNvSpPr>
          <p:nvPr/>
        </p:nvSpPr>
        <p:spPr bwMode="auto">
          <a:xfrm rot="-403392">
            <a:off x="4365625" y="5749925"/>
            <a:ext cx="4549775" cy="647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8000"/>
                </a:solidFill>
                <a:effectLst/>
                <a:uLnTx/>
                <a:uFillTx/>
                <a:latin typeface="Cambria" pitchFamily="18" charset="0"/>
                <a:ea typeface="ＭＳ Ｐゴシック" pitchFamily="34" charset="-128"/>
                <a:cs typeface="+mn-cs"/>
              </a:rPr>
              <a:t>Automatic translation: if it's possible for human languages... perhaps for CS, too?</a:t>
            </a:r>
          </a:p>
        </p:txBody>
      </p:sp>
      <p:sp>
        <p:nvSpPr>
          <p:cNvPr id="2067" name="Rectangle 37"/>
          <p:cNvSpPr>
            <a:spLocks noChangeArrowheads="1"/>
          </p:cNvSpPr>
          <p:nvPr/>
        </p:nvSpPr>
        <p:spPr bwMode="auto">
          <a:xfrm>
            <a:off x="6515100" y="2835275"/>
            <a:ext cx="21209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2) </a:t>
            </a:r>
            <a:r>
              <a:rPr kumimoji="0" lang="en-US" sz="1500" b="1" i="0"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Lab</a:t>
            </a:r>
            <a:r>
              <a:rPr kumimoji="0" lang="en-US" sz="1500" b="0" i="0"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 data + functions</a:t>
            </a:r>
          </a:p>
        </p:txBody>
      </p:sp>
      <p:sp>
        <p:nvSpPr>
          <p:cNvPr id="2068" name="Rectangle 37"/>
          <p:cNvSpPr>
            <a:spLocks noChangeArrowheads="1"/>
          </p:cNvSpPr>
          <p:nvPr/>
        </p:nvSpPr>
        <p:spPr bwMode="auto">
          <a:xfrm>
            <a:off x="6515100" y="2146300"/>
            <a:ext cx="191928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a:ln>
                  <a:noFill/>
                </a:ln>
                <a:solidFill>
                  <a:srgbClr val="000000"/>
                </a:solidFill>
                <a:effectLst/>
                <a:uLnTx/>
                <a:uFillTx/>
                <a:latin typeface="Cambria" pitchFamily="18" charset="0"/>
                <a:ea typeface="ＭＳ Ｐゴシック" pitchFamily="34" charset="-128"/>
                <a:cs typeface="+mn-cs"/>
              </a:rPr>
              <a:t>0) Reading/response</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9844" y="309562"/>
            <a:ext cx="1209844" cy="1200318"/>
          </a:xfrm>
          <a:prstGeom prst="rect">
            <a:avLst/>
          </a:prstGeom>
        </p:spPr>
      </p:pic>
      <p:sp>
        <p:nvSpPr>
          <p:cNvPr id="2060" name="Text Box 27"/>
          <p:cNvSpPr txBox="1">
            <a:spLocks noChangeArrowheads="1"/>
          </p:cNvSpPr>
          <p:nvPr/>
        </p:nvSpPr>
        <p:spPr bwMode="auto">
          <a:xfrm>
            <a:off x="469900" y="311963"/>
            <a:ext cx="1041399" cy="461665"/>
          </a:xfrm>
          <a:prstGeom prst="rect">
            <a:avLst/>
          </a:prstGeom>
          <a:solidFill>
            <a:schemeClr val="bg1">
              <a:lumMod val="95000"/>
            </a:schemeClr>
          </a:solidFill>
          <a:ln>
            <a:noFill/>
          </a:ln>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Same message …</a:t>
            </a:r>
            <a:endParaRPr kumimoji="0" lang="en-US" sz="1200" b="1" i="0"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endParaRPr>
          </a:p>
        </p:txBody>
      </p:sp>
      <p:sp>
        <p:nvSpPr>
          <p:cNvPr id="39" name="Text Box 27"/>
          <p:cNvSpPr txBox="1">
            <a:spLocks noChangeArrowheads="1"/>
          </p:cNvSpPr>
          <p:nvPr/>
        </p:nvSpPr>
        <p:spPr bwMode="auto">
          <a:xfrm>
            <a:off x="2514600" y="1138535"/>
            <a:ext cx="914400" cy="461665"/>
          </a:xfrm>
          <a:prstGeom prst="rect">
            <a:avLst/>
          </a:prstGeom>
          <a:solidFill>
            <a:schemeClr val="bg1">
              <a:lumMod val="95000"/>
            </a:schemeClr>
          </a:solidFill>
          <a:ln>
            <a:noFill/>
          </a:ln>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 in </a:t>
            </a:r>
            <a:r>
              <a:rPr kumimoji="0" lang="en-US" sz="1200" b="1" i="1"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any </a:t>
            </a:r>
            <a:r>
              <a:rPr kumimoji="0" lang="en-US" sz="1200" b="1"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language?</a:t>
            </a:r>
            <a:endParaRPr kumimoji="0" lang="en-US" sz="1200" b="1" i="0"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endParaRPr>
          </a:p>
        </p:txBody>
      </p:sp>
    </p:spTree>
    <p:extLst>
      <p:ext uri="{BB962C8B-B14F-4D97-AF65-F5344CB8AC3E}">
        <p14:creationId xmlns:p14="http://schemas.microsoft.com/office/powerpoint/2010/main" val="306535296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ounded Rectangle 1"/>
          <p:cNvSpPr>
            <a:spLocks noChangeArrowheads="1"/>
          </p:cNvSpPr>
          <p:nvPr/>
        </p:nvSpPr>
        <p:spPr bwMode="auto">
          <a:xfrm>
            <a:off x="6416675" y="1287463"/>
            <a:ext cx="2351088" cy="2644775"/>
          </a:xfrm>
          <a:prstGeom prst="roundRect">
            <a:avLst>
              <a:gd name="adj" fmla="val 16667"/>
            </a:avLst>
          </a:prstGeom>
          <a:solidFill>
            <a:srgbClr val="CCFFCC"/>
          </a:solidFill>
          <a:ln>
            <a:noFill/>
          </a:ln>
          <a:extLst>
            <a:ext uri="{91240B29-F687-4F45-9708-019B960494DF}">
              <a14:hiddenLine xmlns:a14="http://schemas.microsoft.com/office/drawing/2010/main" w="28575" algn="ctr">
                <a:solidFill>
                  <a:srgbClr val="000000"/>
                </a:solidFill>
                <a:round/>
                <a:headEnd/>
                <a:tailEnd/>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pitchFamily="34" charset="-128"/>
              <a:cs typeface="+mn-cs"/>
            </a:endParaRPr>
          </a:p>
        </p:txBody>
      </p:sp>
      <p:pic>
        <p:nvPicPr>
          <p:cNvPr id="2051" name="Picture 46">
            <a:hlinkClick r:id="rId2" action="ppaction://hlinkfile"/>
          </p:cNvPr>
          <p:cNvPicPr>
            <a:picLocks noChangeAspect="1" noChangeArrowheads="1"/>
          </p:cNvPicPr>
          <p:nvPr/>
        </p:nvPicPr>
        <p:blipFill>
          <a:blip r:embed="rId3">
            <a:extLst>
              <a:ext uri="{28A0092B-C50C-407E-A947-70E740481C1C}">
                <a14:useLocalDpi xmlns:a14="http://schemas.microsoft.com/office/drawing/2010/main" val="0"/>
              </a:ext>
            </a:extLst>
          </a:blip>
          <a:srcRect l="16811" t="32314" r="32436" b="29626"/>
          <a:stretch>
            <a:fillRect/>
          </a:stretch>
        </p:blipFill>
        <p:spPr bwMode="auto">
          <a:xfrm>
            <a:off x="4419600" y="4114800"/>
            <a:ext cx="42894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2053" name="Text Box 3"/>
          <p:cNvSpPr txBox="1">
            <a:spLocks noChangeArrowheads="1"/>
          </p:cNvSpPr>
          <p:nvPr/>
        </p:nvSpPr>
        <p:spPr bwMode="auto">
          <a:xfrm>
            <a:off x="6553200" y="1470025"/>
            <a:ext cx="1905000"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ctr" defTabSz="914400" rtl="0" eaLnBrk="0" fontAlgn="base" latinLnBrk="0" hangingPunct="0">
              <a:lnSpc>
                <a:spcPct val="9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Homework #1  Due </a:t>
            </a:r>
            <a:r>
              <a:rPr kumimoji="0" lang="en-US" sz="1800" b="1"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Mon., 9/14</a:t>
            </a:r>
            <a:endParaRPr kumimoji="0" lang="en-US" sz="1800" b="1" i="0" u="none" strike="noStrike" kern="1200" cap="none" spc="0" normalizeH="0" baseline="0" noProof="0" dirty="0">
              <a:ln>
                <a:noFill/>
              </a:ln>
              <a:solidFill>
                <a:srgbClr val="FD9D0F"/>
              </a:solidFill>
              <a:effectLst/>
              <a:uLnTx/>
              <a:uFillTx/>
              <a:latin typeface="Cambria" pitchFamily="18" charset="0"/>
              <a:ea typeface="ＭＳ Ｐゴシック" pitchFamily="34" charset="-128"/>
              <a:cs typeface="+mn-cs"/>
            </a:endParaRPr>
          </a:p>
        </p:txBody>
      </p:sp>
      <p:grpSp>
        <p:nvGrpSpPr>
          <p:cNvPr id="2054" name="Group 4"/>
          <p:cNvGrpSpPr>
            <a:grpSpLocks/>
          </p:cNvGrpSpPr>
          <p:nvPr/>
        </p:nvGrpSpPr>
        <p:grpSpPr bwMode="auto">
          <a:xfrm>
            <a:off x="4491038" y="1725612"/>
            <a:ext cx="1355725" cy="1462088"/>
            <a:chOff x="3456" y="1784"/>
            <a:chExt cx="952" cy="1048"/>
          </a:xfrm>
        </p:grpSpPr>
        <p:sp>
          <p:nvSpPr>
            <p:cNvPr id="2069" name="Freeform 5"/>
            <p:cNvSpPr>
              <a:spLocks/>
            </p:cNvSpPr>
            <p:nvPr/>
          </p:nvSpPr>
          <p:spPr bwMode="auto">
            <a:xfrm>
              <a:off x="4266" y="1884"/>
              <a:ext cx="142" cy="81"/>
            </a:xfrm>
            <a:custGeom>
              <a:avLst/>
              <a:gdLst>
                <a:gd name="T0" fmla="*/ 0 w 112"/>
                <a:gd name="T1" fmla="*/ 2 h 104"/>
                <a:gd name="T2" fmla="*/ 4841 w 112"/>
                <a:gd name="T3" fmla="*/ 2 h 104"/>
                <a:gd name="T4" fmla="*/ 8377 w 112"/>
                <a:gd name="T5" fmla="*/ 2 h 104"/>
                <a:gd name="T6" fmla="*/ 484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pitchFamily="34" charset="-128"/>
                <a:cs typeface="+mn-cs"/>
              </a:endParaRPr>
            </a:p>
          </p:txBody>
        </p:sp>
        <p:sp>
          <p:nvSpPr>
            <p:cNvPr id="2070" name="Freeform 6"/>
            <p:cNvSpPr>
              <a:spLocks/>
            </p:cNvSpPr>
            <p:nvPr/>
          </p:nvSpPr>
          <p:spPr bwMode="auto">
            <a:xfrm rot="7013025">
              <a:off x="4162" y="1952"/>
              <a:ext cx="142" cy="81"/>
            </a:xfrm>
            <a:custGeom>
              <a:avLst/>
              <a:gdLst>
                <a:gd name="T0" fmla="*/ 0 w 112"/>
                <a:gd name="T1" fmla="*/ 2 h 104"/>
                <a:gd name="T2" fmla="*/ 4841 w 112"/>
                <a:gd name="T3" fmla="*/ 2 h 104"/>
                <a:gd name="T4" fmla="*/ 8377 w 112"/>
                <a:gd name="T5" fmla="*/ 2 h 104"/>
                <a:gd name="T6" fmla="*/ 484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pitchFamily="34" charset="-128"/>
                <a:cs typeface="+mn-cs"/>
              </a:endParaRPr>
            </a:p>
          </p:txBody>
        </p:sp>
        <p:sp>
          <p:nvSpPr>
            <p:cNvPr id="2071" name="Freeform 7"/>
            <p:cNvSpPr>
              <a:spLocks/>
            </p:cNvSpPr>
            <p:nvPr/>
          </p:nvSpPr>
          <p:spPr bwMode="auto">
            <a:xfrm rot="-6712609">
              <a:off x="4168" y="1814"/>
              <a:ext cx="142" cy="81"/>
            </a:xfrm>
            <a:custGeom>
              <a:avLst/>
              <a:gdLst>
                <a:gd name="T0" fmla="*/ 0 w 112"/>
                <a:gd name="T1" fmla="*/ 2 h 104"/>
                <a:gd name="T2" fmla="*/ 4841 w 112"/>
                <a:gd name="T3" fmla="*/ 2 h 104"/>
                <a:gd name="T4" fmla="*/ 8377 w 112"/>
                <a:gd name="T5" fmla="*/ 2 h 104"/>
                <a:gd name="T6" fmla="*/ 484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pitchFamily="34" charset="-128"/>
                <a:cs typeface="+mn-cs"/>
              </a:endParaRPr>
            </a:p>
          </p:txBody>
        </p:sp>
        <p:sp>
          <p:nvSpPr>
            <p:cNvPr id="2072" name="Freeform 8"/>
            <p:cNvSpPr>
              <a:spLocks/>
            </p:cNvSpPr>
            <p:nvPr/>
          </p:nvSpPr>
          <p:spPr bwMode="auto">
            <a:xfrm>
              <a:off x="3456" y="2583"/>
              <a:ext cx="810" cy="249"/>
            </a:xfrm>
            <a:custGeom>
              <a:avLst/>
              <a:gdLst>
                <a:gd name="T0" fmla="*/ 4 w 1048"/>
                <a:gd name="T1" fmla="*/ 21 h 250"/>
                <a:gd name="T2" fmla="*/ 7 w 1048"/>
                <a:gd name="T3" fmla="*/ 83 h 250"/>
                <a:gd name="T4" fmla="*/ 7 w 1048"/>
                <a:gd name="T5" fmla="*/ 111 h 250"/>
                <a:gd name="T6" fmla="*/ 8 w 1048"/>
                <a:gd name="T7" fmla="*/ 125 h 250"/>
                <a:gd name="T8" fmla="*/ 8 w 1048"/>
                <a:gd name="T9" fmla="*/ 160 h 250"/>
                <a:gd name="T10" fmla="*/ 5 w 1048"/>
                <a:gd name="T11" fmla="*/ 229 h 250"/>
                <a:gd name="T12" fmla="*/ 2 w 1048"/>
                <a:gd name="T13" fmla="*/ 209 h 250"/>
                <a:gd name="T14" fmla="*/ 0 w 1048"/>
                <a:gd name="T15" fmla="*/ 188 h 250"/>
                <a:gd name="T16" fmla="*/ 2 w 1048"/>
                <a:gd name="T17" fmla="*/ 154 h 250"/>
                <a:gd name="T18" fmla="*/ 2 w 1048"/>
                <a:gd name="T19" fmla="*/ 125 h 250"/>
                <a:gd name="T20" fmla="*/ 2 w 1048"/>
                <a:gd name="T21" fmla="*/ 76 h 250"/>
                <a:gd name="T22" fmla="*/ 2 w 1048"/>
                <a:gd name="T23" fmla="*/ 55 h 250"/>
                <a:gd name="T24" fmla="*/ 2 w 1048"/>
                <a:gd name="T25" fmla="*/ 28 h 250"/>
                <a:gd name="T26" fmla="*/ 3 w 1048"/>
                <a:gd name="T27" fmla="*/ 14 h 250"/>
                <a:gd name="T28" fmla="*/ 4 w 1048"/>
                <a:gd name="T29" fmla="*/ 28 h 250"/>
                <a:gd name="T30" fmla="*/ 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pitchFamily="34" charset="-128"/>
                <a:cs typeface="+mn-cs"/>
              </a:endParaRPr>
            </a:p>
          </p:txBody>
        </p:sp>
        <p:sp>
          <p:nvSpPr>
            <p:cNvPr id="2073" name="Oval 9"/>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mbria" pitchFamily="18" charset="0"/>
                <a:ea typeface="ＭＳ Ｐゴシック" pitchFamily="34" charset="-128"/>
                <a:cs typeface="+mn-cs"/>
              </a:endParaRPr>
            </a:p>
          </p:txBody>
        </p:sp>
        <p:sp>
          <p:nvSpPr>
            <p:cNvPr id="2074" name="Oval 10"/>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mbria" pitchFamily="18" charset="0"/>
                <a:ea typeface="ＭＳ Ｐゴシック" pitchFamily="34" charset="-128"/>
                <a:cs typeface="+mn-cs"/>
              </a:endParaRPr>
            </a:p>
          </p:txBody>
        </p:sp>
        <p:sp>
          <p:nvSpPr>
            <p:cNvPr id="2075" name="Oval 11"/>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mbria" pitchFamily="18" charset="0"/>
                <a:ea typeface="ＭＳ Ｐゴシック" pitchFamily="34" charset="-128"/>
                <a:cs typeface="+mn-cs"/>
              </a:endParaRPr>
            </a:p>
          </p:txBody>
        </p:sp>
        <p:sp>
          <p:nvSpPr>
            <p:cNvPr id="2076" name="Oval 12"/>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mbria" pitchFamily="18" charset="0"/>
                <a:ea typeface="ＭＳ Ｐゴシック" pitchFamily="34" charset="-128"/>
                <a:cs typeface="+mn-cs"/>
              </a:endParaRPr>
            </a:p>
          </p:txBody>
        </p:sp>
        <p:sp>
          <p:nvSpPr>
            <p:cNvPr id="2077" name="Oval 13"/>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mbria" pitchFamily="18" charset="0"/>
                <a:ea typeface="ＭＳ Ｐゴシック" pitchFamily="34" charset="-128"/>
                <a:cs typeface="+mn-cs"/>
              </a:endParaRPr>
            </a:p>
          </p:txBody>
        </p:sp>
        <p:sp>
          <p:nvSpPr>
            <p:cNvPr id="2078" name="Oval 14"/>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mbria" pitchFamily="18" charset="0"/>
                <a:ea typeface="ＭＳ Ｐゴシック" pitchFamily="34" charset="-128"/>
                <a:cs typeface="+mn-cs"/>
              </a:endParaRPr>
            </a:p>
          </p:txBody>
        </p:sp>
        <p:sp>
          <p:nvSpPr>
            <p:cNvPr id="2079" name="Oval 15"/>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mbria" pitchFamily="18" charset="0"/>
                <a:ea typeface="ＭＳ Ｐゴシック" pitchFamily="34" charset="-128"/>
                <a:cs typeface="+mn-cs"/>
              </a:endParaRPr>
            </a:p>
          </p:txBody>
        </p:sp>
        <p:sp>
          <p:nvSpPr>
            <p:cNvPr id="2080" name="AutoShape 16"/>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mbria" pitchFamily="18" charset="0"/>
                <a:ea typeface="ＭＳ Ｐゴシック" pitchFamily="34" charset="-128"/>
                <a:cs typeface="+mn-cs"/>
              </a:endParaRPr>
            </a:p>
          </p:txBody>
        </p:sp>
        <p:sp>
          <p:nvSpPr>
            <p:cNvPr id="2081" name="Freeform 17"/>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pitchFamily="34" charset="-128"/>
                <a:cs typeface="+mn-cs"/>
              </a:endParaRPr>
            </a:p>
          </p:txBody>
        </p:sp>
        <p:sp>
          <p:nvSpPr>
            <p:cNvPr id="2082" name="Freeform 18"/>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pitchFamily="34" charset="-128"/>
                <a:cs typeface="+mn-cs"/>
              </a:endParaRPr>
            </a:p>
          </p:txBody>
        </p:sp>
        <p:sp>
          <p:nvSpPr>
            <p:cNvPr id="2083" name="Freeform 19"/>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pitchFamily="34" charset="-128"/>
                <a:cs typeface="+mn-cs"/>
              </a:endParaRPr>
            </a:p>
          </p:txBody>
        </p:sp>
        <p:sp>
          <p:nvSpPr>
            <p:cNvPr id="2084" name="Freeform 20"/>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pitchFamily="34" charset="-128"/>
                <a:cs typeface="+mn-cs"/>
              </a:endParaRPr>
            </a:p>
          </p:txBody>
        </p:sp>
        <p:sp>
          <p:nvSpPr>
            <p:cNvPr id="2085" name="Freeform 21"/>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pitchFamily="34" charset="-128"/>
                <a:cs typeface="+mn-cs"/>
              </a:endParaRPr>
            </a:p>
          </p:txBody>
        </p:sp>
      </p:grpSp>
      <p:sp>
        <p:nvSpPr>
          <p:cNvPr id="2057" name="Rectangle 24"/>
          <p:cNvSpPr>
            <a:spLocks noChangeArrowheads="1"/>
          </p:cNvSpPr>
          <p:nvPr/>
        </p:nvSpPr>
        <p:spPr bwMode="auto">
          <a:xfrm>
            <a:off x="6705600" y="228600"/>
            <a:ext cx="1752600" cy="838200"/>
          </a:xfrm>
          <a:prstGeom prst="rect">
            <a:avLst/>
          </a:prstGeom>
          <a:solidFill>
            <a:srgbClr val="CCECFF"/>
          </a:solidFill>
          <a:ln w="28575">
            <a:noFill/>
            <a:miter lim="800000"/>
            <a:headEnd/>
            <a:tailEnd/>
          </a:ln>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mbria" pitchFamily="18" charset="0"/>
              <a:ea typeface="ＭＳ Ｐゴシック" pitchFamily="34" charset="-128"/>
              <a:cs typeface="+mn-cs"/>
            </a:endParaRPr>
          </a:p>
        </p:txBody>
      </p:sp>
      <p:sp>
        <p:nvSpPr>
          <p:cNvPr id="2058" name="Text Box 25"/>
          <p:cNvSpPr txBox="1">
            <a:spLocks noChangeArrowheads="1"/>
          </p:cNvSpPr>
          <p:nvPr/>
        </p:nvSpPr>
        <p:spPr bwMode="auto">
          <a:xfrm>
            <a:off x="4038600" y="3249613"/>
            <a:ext cx="2209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Composite sketch of one of the attackers drawn from three-eyewitness accounts</a:t>
            </a:r>
          </a:p>
        </p:txBody>
      </p:sp>
      <p:sp>
        <p:nvSpPr>
          <p:cNvPr id="2059" name="Rectangle 26"/>
          <p:cNvSpPr>
            <a:spLocks noChangeArrowheads="1"/>
          </p:cNvSpPr>
          <p:nvPr/>
        </p:nvSpPr>
        <p:spPr bwMode="auto">
          <a:xfrm>
            <a:off x="4038600" y="1676400"/>
            <a:ext cx="22098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mbria" pitchFamily="18" charset="0"/>
              <a:ea typeface="ＭＳ Ｐゴシック" pitchFamily="34" charset="-128"/>
              <a:cs typeface="+mn-cs"/>
            </a:endParaRPr>
          </a:p>
        </p:txBody>
      </p:sp>
      <p:sp>
        <p:nvSpPr>
          <p:cNvPr id="2061" name="Text Box 28"/>
          <p:cNvSpPr txBox="1">
            <a:spLocks noChangeArrowheads="1"/>
          </p:cNvSpPr>
          <p:nvPr/>
        </p:nvSpPr>
        <p:spPr bwMode="auto">
          <a:xfrm>
            <a:off x="6781800" y="419100"/>
            <a:ext cx="15763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Cambria" pitchFamily="18" charset="0"/>
                <a:ea typeface="ＭＳ Ｐゴシック" pitchFamily="34" charset="-128"/>
                <a:cs typeface="+mn-cs"/>
              </a:rPr>
              <a:t>Today’s whether:   </a:t>
            </a:r>
            <a:r>
              <a:rPr kumimoji="0" lang="en-US" sz="1200" b="1" i="0" u="none" strike="noStrike" kern="1200" cap="none" spc="0" normalizeH="0" baseline="0" noProof="0">
                <a:ln>
                  <a:noFill/>
                </a:ln>
                <a:solidFill>
                  <a:srgbClr val="333399"/>
                </a:solidFill>
                <a:effectLst/>
                <a:uLnTx/>
                <a:uFillTx/>
                <a:latin typeface="Cambria" pitchFamily="18" charset="0"/>
                <a:ea typeface="ＭＳ Ｐゴシック" pitchFamily="34" charset="-128"/>
                <a:cs typeface="+mn-cs"/>
              </a:rPr>
              <a:t>if</a:t>
            </a:r>
            <a:r>
              <a:rPr kumimoji="0" lang="en-US" sz="1200" b="1" i="0" u="none" strike="noStrike" kern="1200" cap="none" spc="0" normalizeH="0" baseline="0" noProof="0">
                <a:ln>
                  <a:noFill/>
                </a:ln>
                <a:solidFill>
                  <a:srgbClr val="000000"/>
                </a:solidFill>
                <a:effectLst/>
                <a:uLnTx/>
                <a:uFillTx/>
                <a:latin typeface="Cambria" pitchFamily="18" charset="0"/>
                <a:ea typeface="ＭＳ Ｐゴシック" pitchFamily="34" charset="-128"/>
                <a:cs typeface="+mn-cs"/>
              </a:rPr>
              <a:t>,</a:t>
            </a:r>
            <a:r>
              <a:rPr kumimoji="0" lang="en-US" sz="1200" b="1" i="0" u="none" strike="noStrike" kern="1200" cap="none" spc="0" normalizeH="0" baseline="0" noProof="0">
                <a:ln>
                  <a:noFill/>
                </a:ln>
                <a:solidFill>
                  <a:srgbClr val="333399"/>
                </a:solidFill>
                <a:effectLst/>
                <a:uLnTx/>
                <a:uFillTx/>
                <a:latin typeface="Cambria" pitchFamily="18" charset="0"/>
                <a:ea typeface="ＭＳ Ｐゴシック" pitchFamily="34" charset="-128"/>
                <a:cs typeface="+mn-cs"/>
              </a:rPr>
              <a:t> elif</a:t>
            </a:r>
            <a:r>
              <a:rPr kumimoji="0" lang="en-US" sz="1200" b="1" i="0" u="none" strike="noStrike" kern="1200" cap="none" spc="0" normalizeH="0" baseline="0" noProof="0">
                <a:ln>
                  <a:noFill/>
                </a:ln>
                <a:solidFill>
                  <a:srgbClr val="000000"/>
                </a:solidFill>
                <a:effectLst/>
                <a:uLnTx/>
                <a:uFillTx/>
                <a:latin typeface="Cambria" pitchFamily="18" charset="0"/>
                <a:ea typeface="ＭＳ Ｐゴシック" pitchFamily="34" charset="-128"/>
                <a:cs typeface="+mn-cs"/>
              </a:rPr>
              <a:t>, or </a:t>
            </a:r>
            <a:r>
              <a:rPr kumimoji="0" lang="en-US" sz="1200" b="1" i="0" u="none" strike="noStrike" kern="1200" cap="none" spc="0" normalizeH="0" baseline="0" noProof="0">
                <a:ln>
                  <a:noFill/>
                </a:ln>
                <a:solidFill>
                  <a:srgbClr val="333399"/>
                </a:solidFill>
                <a:effectLst/>
                <a:uLnTx/>
                <a:uFillTx/>
                <a:latin typeface="Cambria" pitchFamily="18" charset="0"/>
                <a:ea typeface="ＭＳ Ｐゴシック" pitchFamily="34" charset="-128"/>
                <a:cs typeface="+mn-cs"/>
              </a:rPr>
              <a:t>else</a:t>
            </a:r>
            <a:r>
              <a:rPr kumimoji="0" lang="en-US" sz="1200" b="1" i="0" u="none" strike="noStrike" kern="1200" cap="none" spc="0" normalizeH="0" baseline="0" noProof="0">
                <a:ln>
                  <a:noFill/>
                </a:ln>
                <a:solidFill>
                  <a:srgbClr val="000000"/>
                </a:solidFill>
                <a:effectLst/>
                <a:uLnTx/>
                <a:uFillTx/>
                <a:latin typeface="Cambria" pitchFamily="18" charset="0"/>
                <a:ea typeface="ＭＳ Ｐゴシック" pitchFamily="34" charset="-128"/>
                <a:cs typeface="+mn-cs"/>
              </a:rPr>
              <a:t>!</a:t>
            </a:r>
          </a:p>
        </p:txBody>
      </p:sp>
      <p:sp>
        <p:nvSpPr>
          <p:cNvPr id="2062" name="Text Box 29"/>
          <p:cNvSpPr txBox="1">
            <a:spLocks noChangeArrowheads="1"/>
          </p:cNvSpPr>
          <p:nvPr/>
        </p:nvSpPr>
        <p:spPr bwMode="auto">
          <a:xfrm>
            <a:off x="368300" y="1922463"/>
            <a:ext cx="3670300" cy="4478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just" defTabSz="914400" rtl="0" eaLnBrk="0" fontAlgn="base" latinLnBrk="0" hangingPunct="0">
              <a:lnSpc>
                <a:spcPct val="100000"/>
              </a:lnSpc>
              <a:spcBef>
                <a:spcPct val="50000"/>
              </a:spcBef>
              <a:spcAft>
                <a:spcPct val="0"/>
              </a:spcAft>
              <a:buClrTx/>
              <a:buSzTx/>
              <a:buFontTx/>
              <a:buNone/>
              <a:tabLst/>
              <a:defRPr/>
            </a:pPr>
            <a:r>
              <a:rPr kumimoji="0" lang="en-US" sz="15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Alien Attack?! </a:t>
            </a:r>
            <a:r>
              <a:rPr kumimoji="0" lang="en-US" sz="1500" b="0" i="0" u="none" strike="noStrike" kern="1200" cap="none" spc="0" normalizeH="0" baseline="0" noProof="0" dirty="0" err="1" smtClean="0">
                <a:ln>
                  <a:noFill/>
                </a:ln>
                <a:solidFill>
                  <a:srgbClr val="000000"/>
                </a:solidFill>
                <a:effectLst/>
                <a:uLnTx/>
                <a:uFillTx/>
                <a:latin typeface="Cambria" pitchFamily="18" charset="0"/>
                <a:ea typeface="ＭＳ Ｐゴシック" pitchFamily="34" charset="-128"/>
                <a:cs typeface="+mn-cs"/>
              </a:rPr>
              <a:t>Picobot</a:t>
            </a:r>
            <a:r>
              <a:rPr kumimoji="0" lang="en-US" sz="15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 </a:t>
            </a:r>
            <a:r>
              <a:rPr kumimoji="0" lang="en-US" sz="1500" b="0" i="0"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programmer Z. </a:t>
            </a:r>
            <a:r>
              <a:rPr kumimoji="0" lang="en-US" sz="1500" b="0" i="0" u="none" strike="noStrike" kern="1200" cap="none" spc="0" normalizeH="0" baseline="0" noProof="0" dirty="0" err="1">
                <a:ln>
                  <a:noFill/>
                </a:ln>
                <a:solidFill>
                  <a:srgbClr val="000000"/>
                </a:solidFill>
                <a:effectLst/>
                <a:uLnTx/>
                <a:uFillTx/>
                <a:latin typeface="Cambria" pitchFamily="18" charset="0"/>
                <a:ea typeface="ＭＳ Ｐゴシック" pitchFamily="34" charset="-128"/>
                <a:cs typeface="+mn-cs"/>
              </a:rPr>
              <a:t>Dodds</a:t>
            </a:r>
            <a:r>
              <a:rPr kumimoji="0" lang="en-US" sz="1500" b="0" i="0"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  was subject of a bizarre </a:t>
            </a:r>
            <a:r>
              <a:rPr kumimoji="0" lang="en-US" sz="15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encounter yesterday with </a:t>
            </a:r>
            <a:r>
              <a:rPr kumimoji="0" lang="en-US" sz="1500" b="1" i="0"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three-eyed aliens</a:t>
            </a:r>
            <a:r>
              <a:rPr kumimoji="0" lang="en-US" sz="1500" b="0" i="0"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 The </a:t>
            </a:r>
            <a:r>
              <a:rPr kumimoji="0" lang="en-US" sz="1500" b="0" i="0" u="none" strike="noStrike" kern="1200" cap="none" spc="0" normalizeH="0" baseline="0" noProof="0" dirty="0" err="1">
                <a:ln>
                  <a:noFill/>
                </a:ln>
                <a:solidFill>
                  <a:srgbClr val="000000"/>
                </a:solidFill>
                <a:effectLst/>
                <a:uLnTx/>
                <a:uFillTx/>
                <a:latin typeface="Cambria" pitchFamily="18" charset="0"/>
                <a:ea typeface="ＭＳ Ｐゴシック" pitchFamily="34" charset="-128"/>
                <a:cs typeface="+mn-cs"/>
              </a:rPr>
              <a:t>trinocular</a:t>
            </a:r>
            <a:r>
              <a:rPr kumimoji="0" lang="en-US" sz="1500" b="0" i="0"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 </a:t>
            </a:r>
            <a:r>
              <a:rPr kumimoji="0" lang="en-US" sz="15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tourists, </a:t>
            </a:r>
            <a:r>
              <a:rPr kumimoji="0" lang="en-US" sz="1500" b="0" i="0"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it seems, were conducting experiments that would help them understand “</a:t>
            </a:r>
            <a:r>
              <a:rPr kumimoji="0" lang="en-US" sz="1500" b="1" i="0" u="none" strike="noStrike" kern="1200" cap="none" spc="0" normalizeH="0" baseline="0" noProof="0" dirty="0">
                <a:ln>
                  <a:noFill/>
                </a:ln>
                <a:solidFill>
                  <a:srgbClr val="008000"/>
                </a:solidFill>
                <a:effectLst/>
                <a:uLnTx/>
                <a:uFillTx/>
                <a:latin typeface="Cambria" pitchFamily="18" charset="0"/>
                <a:ea typeface="ＭＳ Ｐゴシック" pitchFamily="34" charset="-128"/>
                <a:cs typeface="+mn-cs"/>
              </a:rPr>
              <a:t>how humans think</a:t>
            </a:r>
            <a:r>
              <a:rPr kumimoji="0" lang="en-US" sz="1500" b="0" i="0"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 </a:t>
            </a:r>
          </a:p>
          <a:p>
            <a:pPr marL="0" marR="0" lvl="0" indent="0" algn="just" defTabSz="914400" rtl="0" eaLnBrk="0" fontAlgn="base" latinLnBrk="0" hangingPunct="0">
              <a:lnSpc>
                <a:spcPct val="100000"/>
              </a:lnSpc>
              <a:spcBef>
                <a:spcPct val="5000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It seems the aliens used a shrinking ray, which let them enter the programmer’s head in order to see what was happening. A witness reports </a:t>
            </a:r>
            <a:r>
              <a:rPr kumimoji="0" lang="en-US" sz="1500" b="1" i="0"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deeply disappointed voices</a:t>
            </a:r>
            <a:r>
              <a:rPr kumimoji="0" lang="en-US" sz="1500" b="0" i="0"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 emanating from within. </a:t>
            </a:r>
          </a:p>
          <a:p>
            <a:pPr marL="0" marR="0" lvl="0" indent="0" algn="just" defTabSz="914400" rtl="0" eaLnBrk="0" fontAlgn="base" latinLnBrk="0" hangingPunct="0">
              <a:lnSpc>
                <a:spcPct val="100000"/>
              </a:lnSpc>
              <a:spcBef>
                <a:spcPct val="5000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To escape the attack, </a:t>
            </a:r>
            <a:r>
              <a:rPr kumimoji="0" lang="en-US" sz="1500" b="0" i="0" u="none" strike="noStrike" kern="1200" cap="none" spc="0" normalizeH="0" baseline="0" noProof="0" dirty="0" err="1">
                <a:ln>
                  <a:noFill/>
                </a:ln>
                <a:solidFill>
                  <a:srgbClr val="000000"/>
                </a:solidFill>
                <a:effectLst/>
                <a:uLnTx/>
                <a:uFillTx/>
                <a:latin typeface="Cambria" pitchFamily="18" charset="0"/>
                <a:ea typeface="ＭＳ Ｐゴシック" pitchFamily="34" charset="-128"/>
                <a:cs typeface="+mn-cs"/>
              </a:rPr>
              <a:t>Dodds</a:t>
            </a:r>
            <a:r>
              <a:rPr kumimoji="0" lang="en-US" sz="1500" b="0" i="0"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 had to turn the ray on himself – as he shrank, the aliens quickly flew off, departing so fast that he was </a:t>
            </a:r>
            <a:r>
              <a:rPr kumimoji="0" lang="en-US" sz="1500" b="1" i="0"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unable to use the reverse ray</a:t>
            </a:r>
            <a:r>
              <a:rPr kumimoji="0" lang="en-US" sz="1500" b="0" i="0"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 before they left. “I don’t mind,” </a:t>
            </a:r>
            <a:r>
              <a:rPr kumimoji="0" lang="en-US" sz="1500" b="0" i="0" u="none" strike="noStrike" kern="1200" cap="none" spc="0" normalizeH="0" baseline="0" noProof="0" dirty="0" err="1">
                <a:ln>
                  <a:noFill/>
                </a:ln>
                <a:solidFill>
                  <a:srgbClr val="000000"/>
                </a:solidFill>
                <a:effectLst/>
                <a:uLnTx/>
                <a:uFillTx/>
                <a:latin typeface="Cambria" pitchFamily="18" charset="0"/>
                <a:ea typeface="ＭＳ Ｐゴシック" pitchFamily="34" charset="-128"/>
                <a:cs typeface="+mn-cs"/>
              </a:rPr>
              <a:t>Dodds</a:t>
            </a:r>
            <a:r>
              <a:rPr kumimoji="0" lang="en-US" sz="1500" b="0" i="0"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 </a:t>
            </a:r>
            <a:r>
              <a:rPr kumimoji="0" lang="en-US" sz="15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mused </a:t>
            </a:r>
            <a:r>
              <a:rPr kumimoji="0" lang="en-US" sz="1500" b="0" i="0"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 in fact, this might help me tomorrow… ”</a:t>
            </a:r>
          </a:p>
        </p:txBody>
      </p:sp>
      <p:sp>
        <p:nvSpPr>
          <p:cNvPr id="2063" name="Rectangle 36"/>
          <p:cNvSpPr>
            <a:spLocks noChangeArrowheads="1"/>
          </p:cNvSpPr>
          <p:nvPr/>
        </p:nvSpPr>
        <p:spPr bwMode="auto">
          <a:xfrm>
            <a:off x="6515100" y="3179763"/>
            <a:ext cx="1870075"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a:ln>
                  <a:noFill/>
                </a:ln>
                <a:solidFill>
                  <a:srgbClr val="000000"/>
                </a:solidFill>
                <a:effectLst/>
                <a:uLnTx/>
                <a:uFillTx/>
                <a:latin typeface="Cambria" pitchFamily="18" charset="0"/>
                <a:ea typeface="ＭＳ Ｐゴシック" pitchFamily="34" charset="-128"/>
                <a:cs typeface="+mn-cs"/>
              </a:rPr>
              <a:t>3) Putting the </a:t>
            </a:r>
            <a:r>
              <a:rPr kumimoji="0" lang="en-US" sz="1500" b="0" i="1" u="none" strike="noStrike" kern="1200" cap="none" spc="0" normalizeH="0" baseline="0" noProof="0">
                <a:ln>
                  <a:noFill/>
                </a:ln>
                <a:solidFill>
                  <a:srgbClr val="000000"/>
                </a:solidFill>
                <a:effectLst/>
                <a:uLnTx/>
                <a:uFillTx/>
                <a:latin typeface="Cambria" pitchFamily="18" charset="0"/>
                <a:ea typeface="ＭＳ Ｐゴシック" pitchFamily="34" charset="-128"/>
                <a:cs typeface="+mn-cs"/>
              </a:rPr>
              <a:t>fun</a:t>
            </a:r>
            <a:r>
              <a:rPr kumimoji="0" lang="en-US" sz="1500" b="0" i="0" u="none" strike="noStrike" kern="1200" cap="none" spc="0" normalizeH="0" baseline="0" noProof="0">
                <a:ln>
                  <a:noFill/>
                </a:ln>
                <a:solidFill>
                  <a:srgbClr val="000000"/>
                </a:solidFill>
                <a:effectLst/>
                <a:uLnTx/>
                <a:uFillTx/>
                <a:latin typeface="Cambria" pitchFamily="18" charset="0"/>
                <a:ea typeface="ＭＳ Ｐゴシック" pitchFamily="34" charset="-128"/>
                <a:cs typeface="+mn-cs"/>
              </a:rPr>
              <a:t> into </a:t>
            </a:r>
            <a:r>
              <a:rPr kumimoji="0" lang="en-US" sz="1500" b="0" i="1" u="none" strike="noStrike" kern="1200" cap="none" spc="0" normalizeH="0" baseline="0" noProof="0">
                <a:ln>
                  <a:noFill/>
                </a:ln>
                <a:solidFill>
                  <a:srgbClr val="000000"/>
                </a:solidFill>
                <a:effectLst/>
                <a:uLnTx/>
                <a:uFillTx/>
                <a:latin typeface="Cambria" pitchFamily="18" charset="0"/>
                <a:ea typeface="ＭＳ Ｐゴシック" pitchFamily="34" charset="-128"/>
                <a:cs typeface="+mn-cs"/>
              </a:rPr>
              <a:t>fun</a:t>
            </a:r>
            <a:r>
              <a:rPr kumimoji="0" lang="en-US" sz="1500" b="0" i="0" u="none" strike="noStrike" kern="1200" cap="none" spc="0" normalizeH="0" baseline="0" noProof="0">
                <a:ln>
                  <a:noFill/>
                </a:ln>
                <a:solidFill>
                  <a:srgbClr val="000000"/>
                </a:solidFill>
                <a:effectLst/>
                <a:uLnTx/>
                <a:uFillTx/>
                <a:latin typeface="Cambria" pitchFamily="18" charset="0"/>
                <a:ea typeface="ＭＳ Ｐゴシック" pitchFamily="34" charset="-128"/>
                <a:cs typeface="+mn-cs"/>
              </a:rPr>
              <a:t>ctions!</a:t>
            </a:r>
          </a:p>
        </p:txBody>
      </p:sp>
      <p:sp>
        <p:nvSpPr>
          <p:cNvPr id="2064" name="Rectangle 37"/>
          <p:cNvSpPr>
            <a:spLocks noChangeArrowheads="1"/>
          </p:cNvSpPr>
          <p:nvPr/>
        </p:nvSpPr>
        <p:spPr bwMode="auto">
          <a:xfrm>
            <a:off x="6515100" y="2516188"/>
            <a:ext cx="118333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1) </a:t>
            </a:r>
            <a:r>
              <a:rPr kumimoji="0" lang="en-US" sz="1500" b="1" i="0"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Lab</a:t>
            </a:r>
            <a:r>
              <a:rPr kumimoji="0" lang="en-US" sz="1500" b="0" i="0"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 data</a:t>
            </a:r>
          </a:p>
        </p:txBody>
      </p:sp>
      <p:sp>
        <p:nvSpPr>
          <p:cNvPr id="2065" name="Text Box 38"/>
          <p:cNvSpPr txBox="1">
            <a:spLocks noChangeArrowheads="1"/>
          </p:cNvSpPr>
          <p:nvPr/>
        </p:nvSpPr>
        <p:spPr bwMode="auto">
          <a:xfrm>
            <a:off x="1828800" y="6156325"/>
            <a:ext cx="2209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Cambria" pitchFamily="18" charset="0"/>
                <a:ea typeface="ＭＳ Ｐゴシック" pitchFamily="34" charset="-128"/>
                <a:cs typeface="+mn-cs"/>
              </a:rPr>
              <a:t>see three-eyed alien attack, p. 42</a:t>
            </a:r>
          </a:p>
        </p:txBody>
      </p:sp>
      <p:sp>
        <p:nvSpPr>
          <p:cNvPr id="2066" name="Rectangle 41"/>
          <p:cNvSpPr>
            <a:spLocks noChangeArrowheads="1"/>
          </p:cNvSpPr>
          <p:nvPr/>
        </p:nvSpPr>
        <p:spPr bwMode="auto">
          <a:xfrm rot="-403392">
            <a:off x="4365625" y="5749925"/>
            <a:ext cx="4549775" cy="647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8000"/>
                </a:solidFill>
                <a:effectLst/>
                <a:uLnTx/>
                <a:uFillTx/>
                <a:latin typeface="Cambria" pitchFamily="18" charset="0"/>
                <a:ea typeface="ＭＳ Ｐゴシック" pitchFamily="34" charset="-128"/>
                <a:cs typeface="+mn-cs"/>
              </a:rPr>
              <a:t>Automatic translation: if it's possible for human languages... perhaps for CS, too?</a:t>
            </a:r>
          </a:p>
        </p:txBody>
      </p:sp>
      <p:sp>
        <p:nvSpPr>
          <p:cNvPr id="2067" name="Rectangle 37"/>
          <p:cNvSpPr>
            <a:spLocks noChangeArrowheads="1"/>
          </p:cNvSpPr>
          <p:nvPr/>
        </p:nvSpPr>
        <p:spPr bwMode="auto">
          <a:xfrm>
            <a:off x="6515100" y="2835275"/>
            <a:ext cx="21209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2) </a:t>
            </a:r>
            <a:r>
              <a:rPr kumimoji="0" lang="en-US" sz="1500" b="1" i="0"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Lab</a:t>
            </a:r>
            <a:r>
              <a:rPr kumimoji="0" lang="en-US" sz="1500" b="0" i="0"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 data + functions</a:t>
            </a:r>
          </a:p>
        </p:txBody>
      </p:sp>
      <p:sp>
        <p:nvSpPr>
          <p:cNvPr id="2068" name="Rectangle 37"/>
          <p:cNvSpPr>
            <a:spLocks noChangeArrowheads="1"/>
          </p:cNvSpPr>
          <p:nvPr/>
        </p:nvSpPr>
        <p:spPr bwMode="auto">
          <a:xfrm>
            <a:off x="6515100" y="2146300"/>
            <a:ext cx="191928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a:ln>
                  <a:noFill/>
                </a:ln>
                <a:solidFill>
                  <a:srgbClr val="000000"/>
                </a:solidFill>
                <a:effectLst/>
                <a:uLnTx/>
                <a:uFillTx/>
                <a:latin typeface="Cambria" pitchFamily="18" charset="0"/>
                <a:ea typeface="ＭＳ Ｐゴシック" pitchFamily="34" charset="-128"/>
                <a:cs typeface="+mn-cs"/>
              </a:rPr>
              <a:t>0) Reading/response</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9844" y="309562"/>
            <a:ext cx="1209844" cy="1200318"/>
          </a:xfrm>
          <a:prstGeom prst="rect">
            <a:avLst/>
          </a:prstGeom>
        </p:spPr>
      </p:pic>
      <p:sp>
        <p:nvSpPr>
          <p:cNvPr id="2060" name="Text Box 27"/>
          <p:cNvSpPr txBox="1">
            <a:spLocks noChangeArrowheads="1"/>
          </p:cNvSpPr>
          <p:nvPr/>
        </p:nvSpPr>
        <p:spPr bwMode="auto">
          <a:xfrm>
            <a:off x="469900" y="311963"/>
            <a:ext cx="1041399" cy="461665"/>
          </a:xfrm>
          <a:prstGeom prst="rect">
            <a:avLst/>
          </a:prstGeom>
          <a:solidFill>
            <a:schemeClr val="bg1">
              <a:lumMod val="95000"/>
            </a:schemeClr>
          </a:solidFill>
          <a:ln>
            <a:noFill/>
          </a:ln>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Same message …</a:t>
            </a:r>
            <a:endParaRPr kumimoji="0" lang="en-US" sz="1200" b="1" i="0"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endParaRPr>
          </a:p>
        </p:txBody>
      </p:sp>
      <p:sp>
        <p:nvSpPr>
          <p:cNvPr id="39" name="Text Box 27"/>
          <p:cNvSpPr txBox="1">
            <a:spLocks noChangeArrowheads="1"/>
          </p:cNvSpPr>
          <p:nvPr/>
        </p:nvSpPr>
        <p:spPr bwMode="auto">
          <a:xfrm>
            <a:off x="2514600" y="1138535"/>
            <a:ext cx="914400" cy="461665"/>
          </a:xfrm>
          <a:prstGeom prst="rect">
            <a:avLst/>
          </a:prstGeom>
          <a:solidFill>
            <a:schemeClr val="bg1">
              <a:lumMod val="95000"/>
            </a:schemeClr>
          </a:solidFill>
          <a:ln>
            <a:noFill/>
          </a:ln>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 in </a:t>
            </a:r>
            <a:r>
              <a:rPr kumimoji="0" lang="en-US" sz="1200" b="1" i="1"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any </a:t>
            </a:r>
            <a:r>
              <a:rPr kumimoji="0" lang="en-US" sz="1200" b="1"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language?</a:t>
            </a:r>
            <a:endParaRPr kumimoji="0" lang="en-US" sz="1200" b="1" i="0"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 y="1714500"/>
            <a:ext cx="7761552" cy="3893976"/>
          </a:xfrm>
          <a:prstGeom prst="rect">
            <a:avLst/>
          </a:prstGeom>
          <a:ln w="76200">
            <a:solidFill>
              <a:schemeClr val="bg1"/>
            </a:solidFill>
          </a:ln>
        </p:spPr>
      </p:pic>
      <p:sp>
        <p:nvSpPr>
          <p:cNvPr id="40" name="Text Box 2"/>
          <p:cNvSpPr txBox="1">
            <a:spLocks noChangeArrowheads="1"/>
          </p:cNvSpPr>
          <p:nvPr/>
        </p:nvSpPr>
        <p:spPr bwMode="auto">
          <a:xfrm>
            <a:off x="2501900" y="296863"/>
            <a:ext cx="42291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000" b="0" i="1" u="none" strike="noStrike" kern="1200" cap="none" spc="0" normalizeH="0" baseline="0" noProof="0" dirty="0">
                <a:ln>
                  <a:noFill/>
                </a:ln>
                <a:solidFill>
                  <a:srgbClr val="000000"/>
                </a:solidFill>
                <a:effectLst/>
                <a:uLnTx/>
                <a:uFillTx/>
                <a:latin typeface="Old English Text MT" panose="03040902040508030806" pitchFamily="66" charset="0"/>
                <a:ea typeface="ＭＳ Ｐゴシック" pitchFamily="34" charset="-128"/>
                <a:cs typeface="Times New Roman" panose="02020603050405020304" pitchFamily="18" charset="0"/>
              </a:rPr>
              <a:t>The </a:t>
            </a:r>
            <a:r>
              <a:rPr kumimoji="0" lang="en-US" sz="4000" b="0" i="1" u="none" strike="noStrike" kern="1200" cap="none" spc="0" normalizeH="0" baseline="0" noProof="0" dirty="0" err="1">
                <a:ln>
                  <a:noFill/>
                </a:ln>
                <a:solidFill>
                  <a:srgbClr val="000000"/>
                </a:solidFill>
                <a:effectLst/>
                <a:uLnTx/>
                <a:uFillTx/>
                <a:latin typeface="Old English Text MT" panose="03040902040508030806" pitchFamily="66" charset="0"/>
                <a:ea typeface="ＭＳ Ｐゴシック" pitchFamily="34" charset="-128"/>
                <a:cs typeface="Times New Roman" panose="02020603050405020304" pitchFamily="18" charset="0"/>
              </a:rPr>
              <a:t>PYTimes</a:t>
            </a:r>
            <a:endParaRPr kumimoji="0" lang="en-US" sz="4000" b="0" i="1" u="none" strike="noStrike" kern="1200" cap="none" spc="0" normalizeH="0" baseline="0" noProof="0" dirty="0">
              <a:ln>
                <a:noFill/>
              </a:ln>
              <a:solidFill>
                <a:srgbClr val="000000"/>
              </a:solidFill>
              <a:effectLst/>
              <a:uLnTx/>
              <a:uFillTx/>
              <a:latin typeface="Old English Text MT" panose="03040902040508030806" pitchFamily="66" charset="0"/>
              <a:ea typeface="ＭＳ Ｐゴシック" pitchFamily="34" charset="-128"/>
              <a:cs typeface="Times New Roman" panose="02020603050405020304" pitchFamily="18" charset="0"/>
            </a:endParaRPr>
          </a:p>
        </p:txBody>
      </p:sp>
    </p:spTree>
    <p:extLst>
      <p:ext uri="{BB962C8B-B14F-4D97-AF65-F5344CB8AC3E}">
        <p14:creationId xmlns:p14="http://schemas.microsoft.com/office/powerpoint/2010/main" val="138308286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95072"/>
            <a:ext cx="7087589" cy="6582694"/>
          </a:xfrm>
          <a:prstGeom prst="rect">
            <a:avLst/>
          </a:prstGeom>
        </p:spPr>
      </p:pic>
      <p:sp>
        <p:nvSpPr>
          <p:cNvPr id="4" name="TextBox 3"/>
          <p:cNvSpPr txBox="1"/>
          <p:nvPr/>
        </p:nvSpPr>
        <p:spPr>
          <a:xfrm>
            <a:off x="5547360" y="2133600"/>
            <a:ext cx="3124200" cy="646331"/>
          </a:xfrm>
          <a:prstGeom prst="rect">
            <a:avLst/>
          </a:prstGeom>
          <a:solidFill>
            <a:schemeClr val="bg1">
              <a:lumMod val="95000"/>
            </a:schemeClr>
          </a:solidFill>
        </p:spPr>
        <p:txBody>
          <a:bodyPr wrap="square" rtlCol="0">
            <a:spAutoFit/>
          </a:bodyPr>
          <a:lstStyle/>
          <a:p>
            <a:r>
              <a:rPr lang="en-US" sz="3600" dirty="0" smtClean="0">
                <a:latin typeface="Cambria" panose="02040503050406030204" pitchFamily="18" charset="0"/>
              </a:rPr>
              <a:t>VS Code...</a:t>
            </a:r>
            <a:endParaRPr lang="en-US" sz="3600" dirty="0">
              <a:latin typeface="Cambria" panose="02040503050406030204" pitchFamily="18" charset="0"/>
            </a:endParaRPr>
          </a:p>
        </p:txBody>
      </p:sp>
      <p:sp>
        <p:nvSpPr>
          <p:cNvPr id="6" name="Rectangle 5"/>
          <p:cNvSpPr/>
          <p:nvPr/>
        </p:nvSpPr>
        <p:spPr>
          <a:xfrm>
            <a:off x="5547360" y="5257800"/>
            <a:ext cx="3082575" cy="646331"/>
          </a:xfrm>
          <a:prstGeom prst="rect">
            <a:avLst/>
          </a:prstGeom>
          <a:solidFill>
            <a:schemeClr val="bg1">
              <a:lumMod val="95000"/>
            </a:schemeClr>
          </a:solidFill>
        </p:spPr>
        <p:txBody>
          <a:bodyPr wrap="none">
            <a:spAutoFit/>
          </a:bodyPr>
          <a:lstStyle/>
          <a:p>
            <a:pPr lvl="0"/>
            <a:r>
              <a:rPr lang="en-US" sz="3600" i="1" dirty="0" smtClean="0">
                <a:solidFill>
                  <a:srgbClr val="000000"/>
                </a:solidFill>
                <a:latin typeface="Cambria" panose="02040503050406030204" pitchFamily="18" charset="0"/>
              </a:rPr>
              <a:t>...with terminal</a:t>
            </a:r>
            <a:endParaRPr lang="en-US" sz="3600" dirty="0">
              <a:solidFill>
                <a:srgbClr val="000000"/>
              </a:solidFill>
              <a:latin typeface="Cambria" panose="02040503050406030204" pitchFamily="18" charset="0"/>
            </a:endParaRPr>
          </a:p>
        </p:txBody>
      </p:sp>
    </p:spTree>
    <p:extLst>
      <p:ext uri="{BB962C8B-B14F-4D97-AF65-F5344CB8AC3E}">
        <p14:creationId xmlns:p14="http://schemas.microsoft.com/office/powerpoint/2010/main" val="416717650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51475"/>
            <a:ext cx="7163800" cy="6630325"/>
          </a:xfrm>
          <a:prstGeom prst="rect">
            <a:avLst/>
          </a:prstGeom>
        </p:spPr>
      </p:pic>
      <p:sp>
        <p:nvSpPr>
          <p:cNvPr id="4" name="TextBox 3"/>
          <p:cNvSpPr txBox="1"/>
          <p:nvPr/>
        </p:nvSpPr>
        <p:spPr>
          <a:xfrm>
            <a:off x="5526549" y="2401669"/>
            <a:ext cx="3124200" cy="646331"/>
          </a:xfrm>
          <a:prstGeom prst="rect">
            <a:avLst/>
          </a:prstGeom>
          <a:solidFill>
            <a:srgbClr val="FFCC99"/>
          </a:solidFill>
        </p:spPr>
        <p:txBody>
          <a:bodyPr wrap="square" rtlCol="0">
            <a:spAutoFit/>
          </a:bodyPr>
          <a:lstStyle/>
          <a:p>
            <a:pPr algn="ctr"/>
            <a:r>
              <a:rPr lang="en-US" sz="3600" dirty="0" smtClean="0">
                <a:latin typeface="Cambria" panose="02040503050406030204" pitchFamily="18" charset="0"/>
              </a:rPr>
              <a:t>VS Code...</a:t>
            </a:r>
            <a:endParaRPr lang="en-US" sz="3600" dirty="0">
              <a:latin typeface="Cambria" panose="02040503050406030204" pitchFamily="18" charset="0"/>
            </a:endParaRPr>
          </a:p>
        </p:txBody>
      </p:sp>
      <p:sp>
        <p:nvSpPr>
          <p:cNvPr id="6" name="Rectangle 5"/>
          <p:cNvSpPr/>
          <p:nvPr/>
        </p:nvSpPr>
        <p:spPr>
          <a:xfrm>
            <a:off x="5443006" y="5648980"/>
            <a:ext cx="3291287" cy="523220"/>
          </a:xfrm>
          <a:prstGeom prst="rect">
            <a:avLst/>
          </a:prstGeom>
          <a:solidFill>
            <a:srgbClr val="FFCC99"/>
          </a:solidFill>
        </p:spPr>
        <p:txBody>
          <a:bodyPr wrap="none">
            <a:spAutoFit/>
          </a:bodyPr>
          <a:lstStyle/>
          <a:p>
            <a:pPr lvl="0" algn="ctr"/>
            <a:r>
              <a:rPr lang="en-US" sz="2800" i="1" dirty="0" smtClean="0">
                <a:solidFill>
                  <a:srgbClr val="000000"/>
                </a:solidFill>
                <a:latin typeface="Cambria" panose="02040503050406030204" pitchFamily="18" charset="0"/>
              </a:rPr>
              <a:t>... now, with terminal</a:t>
            </a:r>
            <a:endParaRPr lang="en-US" sz="2800" dirty="0">
              <a:solidFill>
                <a:srgbClr val="000000"/>
              </a:solidFill>
              <a:latin typeface="Cambria" panose="02040503050406030204" pitchFamily="18" charset="0"/>
            </a:endParaRPr>
          </a:p>
        </p:txBody>
      </p:sp>
    </p:spTree>
    <p:extLst>
      <p:ext uri="{BB962C8B-B14F-4D97-AF65-F5344CB8AC3E}">
        <p14:creationId xmlns:p14="http://schemas.microsoft.com/office/powerpoint/2010/main" val="9494253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4" name="Text Box 17"/>
          <p:cNvSpPr txBox="1">
            <a:spLocks noChangeArrowheads="1"/>
          </p:cNvSpPr>
          <p:nvPr/>
        </p:nvSpPr>
        <p:spPr bwMode="auto">
          <a:xfrm>
            <a:off x="533400" y="3832530"/>
            <a:ext cx="792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endParaRPr lang="en-US" sz="1400">
              <a:solidFill>
                <a:srgbClr val="000000"/>
              </a:solidFill>
            </a:endParaRPr>
          </a:p>
        </p:txBody>
      </p:sp>
      <p:sp>
        <p:nvSpPr>
          <p:cNvPr id="17417" name="Text Box 20"/>
          <p:cNvSpPr txBox="1">
            <a:spLocks noChangeArrowheads="1"/>
          </p:cNvSpPr>
          <p:nvPr/>
        </p:nvSpPr>
        <p:spPr bwMode="auto">
          <a:xfrm>
            <a:off x="6705600" y="3073100"/>
            <a:ext cx="2209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200">
                <a:solidFill>
                  <a:srgbClr val="FFFFFF"/>
                </a:solidFill>
                <a:latin typeface="Courier New" pitchFamily="49" charset="0"/>
              </a:rPr>
              <a:t>www.theonion.com</a:t>
            </a:r>
          </a:p>
        </p:txBody>
      </p:sp>
      <p:sp>
        <p:nvSpPr>
          <p:cNvPr id="21" name="Text Box 5"/>
          <p:cNvSpPr txBox="1">
            <a:spLocks noChangeArrowheads="1"/>
          </p:cNvSpPr>
          <p:nvPr/>
        </p:nvSpPr>
        <p:spPr bwMode="auto">
          <a:xfrm>
            <a:off x="457200" y="288925"/>
            <a:ext cx="8001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4000" dirty="0">
                <a:solidFill>
                  <a:srgbClr val="000000"/>
                </a:solidFill>
                <a:latin typeface="Cambria" pitchFamily="18" charset="0"/>
              </a:rPr>
              <a:t>The </a:t>
            </a:r>
            <a:r>
              <a:rPr lang="en-US" sz="4000" b="1" i="1" dirty="0" smtClean="0">
                <a:solidFill>
                  <a:srgbClr val="000000"/>
                </a:solidFill>
                <a:latin typeface="Cambria" pitchFamily="18" charset="0"/>
              </a:rPr>
              <a:t>challenge </a:t>
            </a:r>
            <a:r>
              <a:rPr lang="en-US" sz="4000" dirty="0">
                <a:solidFill>
                  <a:srgbClr val="000000"/>
                </a:solidFill>
                <a:latin typeface="Cambria" pitchFamily="18" charset="0"/>
              </a:rPr>
              <a:t>of </a:t>
            </a:r>
            <a:r>
              <a:rPr lang="en-US" sz="4000" dirty="0" smtClean="0">
                <a:solidFill>
                  <a:srgbClr val="000000"/>
                </a:solidFill>
                <a:latin typeface="Cambria" pitchFamily="18" charset="0"/>
              </a:rPr>
              <a:t>programming…</a:t>
            </a:r>
            <a:endParaRPr lang="en-US" sz="4000" dirty="0">
              <a:solidFill>
                <a:srgbClr val="000000"/>
              </a:solidFill>
              <a:latin typeface="Cambria" pitchFamily="18" charset="0"/>
            </a:endParaRPr>
          </a:p>
        </p:txBody>
      </p:sp>
      <p:sp>
        <p:nvSpPr>
          <p:cNvPr id="22" name="Text Box 6"/>
          <p:cNvSpPr txBox="1">
            <a:spLocks noChangeArrowheads="1"/>
          </p:cNvSpPr>
          <p:nvPr/>
        </p:nvSpPr>
        <p:spPr bwMode="auto">
          <a:xfrm>
            <a:off x="533400" y="1782463"/>
            <a:ext cx="2133600" cy="579437"/>
          </a:xfrm>
          <a:prstGeom prst="rect">
            <a:avLst/>
          </a:prstGeom>
          <a:solidFill>
            <a:schemeClr val="bg1"/>
          </a:solidFill>
          <a:ln>
            <a:noFill/>
          </a:ln>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3200" dirty="0">
                <a:solidFill>
                  <a:srgbClr val="000000"/>
                </a:solidFill>
                <a:latin typeface="Cambria" pitchFamily="18" charset="0"/>
              </a:rPr>
              <a:t>syntax</a:t>
            </a:r>
          </a:p>
        </p:txBody>
      </p:sp>
      <p:sp>
        <p:nvSpPr>
          <p:cNvPr id="23" name="Text Box 7"/>
          <p:cNvSpPr txBox="1">
            <a:spLocks noChangeArrowheads="1"/>
          </p:cNvSpPr>
          <p:nvPr/>
        </p:nvSpPr>
        <p:spPr bwMode="auto">
          <a:xfrm>
            <a:off x="3429000" y="1782463"/>
            <a:ext cx="2133600" cy="579437"/>
          </a:xfrm>
          <a:prstGeom prst="rect">
            <a:avLst/>
          </a:prstGeom>
          <a:noFill/>
          <a:ln>
            <a:noFill/>
          </a:ln>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3200" dirty="0">
                <a:solidFill>
                  <a:srgbClr val="000000"/>
                </a:solidFill>
                <a:latin typeface="Cambria" pitchFamily="18" charset="0"/>
              </a:rPr>
              <a:t>semantics</a:t>
            </a:r>
          </a:p>
        </p:txBody>
      </p:sp>
      <p:sp>
        <p:nvSpPr>
          <p:cNvPr id="24" name="Text Box 8"/>
          <p:cNvSpPr txBox="1">
            <a:spLocks noChangeArrowheads="1"/>
          </p:cNvSpPr>
          <p:nvPr/>
        </p:nvSpPr>
        <p:spPr bwMode="auto">
          <a:xfrm>
            <a:off x="6324600" y="1782463"/>
            <a:ext cx="2133600" cy="579437"/>
          </a:xfrm>
          <a:prstGeom prst="rect">
            <a:avLst/>
          </a:prstGeom>
          <a:noFill/>
          <a:ln>
            <a:noFill/>
          </a:ln>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defRPr/>
            </a:pPr>
            <a:r>
              <a:rPr lang="en-US" sz="3200" dirty="0" smtClean="0">
                <a:solidFill>
                  <a:srgbClr val="000000"/>
                </a:solidFill>
                <a:latin typeface="Cambria" pitchFamily="18" charset="0"/>
              </a:rPr>
              <a:t>intent</a:t>
            </a:r>
          </a:p>
        </p:txBody>
      </p:sp>
      <p:sp>
        <p:nvSpPr>
          <p:cNvPr id="25" name="Text Box 9"/>
          <p:cNvSpPr txBox="1">
            <a:spLocks noChangeArrowheads="1"/>
          </p:cNvSpPr>
          <p:nvPr/>
        </p:nvSpPr>
        <p:spPr bwMode="auto">
          <a:xfrm>
            <a:off x="914400" y="2361900"/>
            <a:ext cx="1371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400">
                <a:solidFill>
                  <a:srgbClr val="000000"/>
                </a:solidFill>
                <a:latin typeface="Cambria" pitchFamily="18" charset="0"/>
              </a:rPr>
              <a:t>How it looks</a:t>
            </a:r>
          </a:p>
        </p:txBody>
      </p:sp>
      <p:sp>
        <p:nvSpPr>
          <p:cNvPr id="26" name="Text Box 10"/>
          <p:cNvSpPr txBox="1">
            <a:spLocks noChangeArrowheads="1"/>
          </p:cNvSpPr>
          <p:nvPr/>
        </p:nvSpPr>
        <p:spPr bwMode="auto">
          <a:xfrm>
            <a:off x="3810000" y="2361900"/>
            <a:ext cx="1371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400">
                <a:solidFill>
                  <a:srgbClr val="000000"/>
                </a:solidFill>
                <a:latin typeface="Cambria" pitchFamily="18" charset="0"/>
              </a:rPr>
              <a:t>What it does</a:t>
            </a:r>
          </a:p>
        </p:txBody>
      </p:sp>
      <p:sp>
        <p:nvSpPr>
          <p:cNvPr id="27" name="Text Box 11"/>
          <p:cNvSpPr txBox="1">
            <a:spLocks noChangeArrowheads="1"/>
          </p:cNvSpPr>
          <p:nvPr/>
        </p:nvSpPr>
        <p:spPr bwMode="auto">
          <a:xfrm>
            <a:off x="6528148" y="2361900"/>
            <a:ext cx="1676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400" dirty="0">
                <a:solidFill>
                  <a:srgbClr val="000000"/>
                </a:solidFill>
                <a:latin typeface="Cambria" pitchFamily="18" charset="0"/>
              </a:rPr>
              <a:t>What it should do</a:t>
            </a:r>
          </a:p>
        </p:txBody>
      </p:sp>
      <p:sp>
        <p:nvSpPr>
          <p:cNvPr id="18" name="Text Box 8"/>
          <p:cNvSpPr txBox="1">
            <a:spLocks noChangeArrowheads="1"/>
          </p:cNvSpPr>
          <p:nvPr/>
        </p:nvSpPr>
        <p:spPr bwMode="auto">
          <a:xfrm>
            <a:off x="653862" y="3200100"/>
            <a:ext cx="2133600" cy="1569660"/>
          </a:xfrm>
          <a:prstGeom prst="rect">
            <a:avLst/>
          </a:prstGeom>
          <a:solidFill>
            <a:srgbClr val="FFCC99"/>
          </a:solidFill>
          <a:ln>
            <a:solidFill>
              <a:srgbClr val="120DF3"/>
            </a:solidFill>
          </a:ln>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defRPr/>
            </a:pPr>
            <a:r>
              <a:rPr lang="en-US" sz="3200" b="1" dirty="0" smtClean="0">
                <a:solidFill>
                  <a:srgbClr val="120DF3"/>
                </a:solidFill>
                <a:latin typeface="Cambria" pitchFamily="18" charset="0"/>
              </a:rPr>
              <a:t>human-typed input</a:t>
            </a:r>
          </a:p>
        </p:txBody>
      </p:sp>
      <p:sp>
        <p:nvSpPr>
          <p:cNvPr id="20" name="Text Box 8"/>
          <p:cNvSpPr txBox="1">
            <a:spLocks noChangeArrowheads="1"/>
          </p:cNvSpPr>
          <p:nvPr/>
        </p:nvSpPr>
        <p:spPr bwMode="auto">
          <a:xfrm>
            <a:off x="3505200" y="3200100"/>
            <a:ext cx="2133600" cy="1569660"/>
          </a:xfrm>
          <a:prstGeom prst="rect">
            <a:avLst/>
          </a:prstGeom>
          <a:solidFill>
            <a:srgbClr val="FFCC99"/>
          </a:solidFill>
          <a:ln>
            <a:solidFill>
              <a:srgbClr val="120DF3"/>
            </a:solidFill>
          </a:ln>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defRPr/>
            </a:pPr>
            <a:r>
              <a:rPr lang="en-US" sz="3200" b="1" dirty="0" smtClean="0">
                <a:solidFill>
                  <a:srgbClr val="120DF3"/>
                </a:solidFill>
                <a:latin typeface="Cambria" pitchFamily="18" charset="0"/>
              </a:rPr>
              <a:t>machine-</a:t>
            </a:r>
            <a:r>
              <a:rPr lang="en-US" sz="3200" b="1" dirty="0" err="1" smtClean="0">
                <a:solidFill>
                  <a:srgbClr val="120DF3"/>
                </a:solidFill>
                <a:latin typeface="Cambria" pitchFamily="18" charset="0"/>
              </a:rPr>
              <a:t>producedoutput</a:t>
            </a:r>
            <a:endParaRPr lang="en-US" sz="3200" b="1" dirty="0" smtClean="0">
              <a:solidFill>
                <a:srgbClr val="120DF3"/>
              </a:solidFill>
              <a:latin typeface="Cambria" pitchFamily="18" charset="0"/>
            </a:endParaRPr>
          </a:p>
        </p:txBody>
      </p:sp>
      <p:sp>
        <p:nvSpPr>
          <p:cNvPr id="28" name="Text Box 8"/>
          <p:cNvSpPr txBox="1">
            <a:spLocks noChangeArrowheads="1"/>
          </p:cNvSpPr>
          <p:nvPr/>
        </p:nvSpPr>
        <p:spPr bwMode="auto">
          <a:xfrm>
            <a:off x="6366256" y="3200100"/>
            <a:ext cx="2133600" cy="1569660"/>
          </a:xfrm>
          <a:prstGeom prst="rect">
            <a:avLst/>
          </a:prstGeom>
          <a:solidFill>
            <a:srgbClr val="FFCC99"/>
          </a:solidFill>
          <a:ln>
            <a:solidFill>
              <a:srgbClr val="120DF3"/>
            </a:solidFill>
          </a:ln>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defRPr/>
            </a:pPr>
            <a:r>
              <a:rPr lang="en-US" sz="3200" b="1" dirty="0" smtClean="0">
                <a:solidFill>
                  <a:srgbClr val="120DF3"/>
                </a:solidFill>
                <a:latin typeface="Cambria" pitchFamily="18" charset="0"/>
              </a:rPr>
              <a:t>human-desired output</a:t>
            </a:r>
          </a:p>
        </p:txBody>
      </p:sp>
      <p:sp>
        <p:nvSpPr>
          <p:cNvPr id="16" name="Right Arrow 15"/>
          <p:cNvSpPr/>
          <p:nvPr/>
        </p:nvSpPr>
        <p:spPr bwMode="auto">
          <a:xfrm>
            <a:off x="2615184" y="3603930"/>
            <a:ext cx="965200" cy="762000"/>
          </a:xfrm>
          <a:prstGeom prst="rightArrow">
            <a:avLst/>
          </a:prstGeom>
          <a:solidFill>
            <a:srgbClr val="FFCC99"/>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000000"/>
              </a:solidFill>
              <a:latin typeface="Times" pitchFamily="1" charset="0"/>
              <a:ea typeface="MS PGothic" pitchFamily="34" charset="-128"/>
            </a:endParaRPr>
          </a:p>
        </p:txBody>
      </p:sp>
      <p:sp>
        <p:nvSpPr>
          <p:cNvPr id="17" name="Right Arrow 16"/>
          <p:cNvSpPr/>
          <p:nvPr/>
        </p:nvSpPr>
        <p:spPr bwMode="auto">
          <a:xfrm>
            <a:off x="5562600" y="3603930"/>
            <a:ext cx="965200" cy="762000"/>
          </a:xfrm>
          <a:prstGeom prst="rightArrow">
            <a:avLst/>
          </a:prstGeom>
          <a:solidFill>
            <a:srgbClr val="FFCC99"/>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000000"/>
              </a:solidFill>
              <a:latin typeface="Times" pitchFamily="1" charset="0"/>
              <a:ea typeface="MS PGothic" pitchFamily="34" charset="-128"/>
            </a:endParaRPr>
          </a:p>
        </p:txBody>
      </p:sp>
      <p:sp>
        <p:nvSpPr>
          <p:cNvPr id="3" name="Rectangle 2"/>
          <p:cNvSpPr/>
          <p:nvPr/>
        </p:nvSpPr>
        <p:spPr>
          <a:xfrm>
            <a:off x="5690616" y="3368040"/>
            <a:ext cx="601447" cy="1200329"/>
          </a:xfrm>
          <a:prstGeom prst="rect">
            <a:avLst/>
          </a:prstGeom>
        </p:spPr>
        <p:txBody>
          <a:bodyPr wrap="none">
            <a:spAutoFit/>
          </a:bodyPr>
          <a:lstStyle/>
          <a:p>
            <a:r>
              <a:rPr lang="en-US" sz="7200" b="1" dirty="0" smtClean="0">
                <a:solidFill>
                  <a:srgbClr val="120DF3"/>
                </a:solidFill>
                <a:latin typeface="Cambria" pitchFamily="18" charset="0"/>
                <a:ea typeface="MS PGothic" pitchFamily="34" charset="-128"/>
              </a:rPr>
              <a:t>?</a:t>
            </a:r>
            <a:endParaRPr lang="en-US" sz="7200" dirty="0">
              <a:solidFill>
                <a:srgbClr val="000000"/>
              </a:solidFill>
              <a:latin typeface="Times" charset="0"/>
              <a:ea typeface="MS PGothic" pitchFamily="34" charset="-128"/>
            </a:endParaRPr>
          </a:p>
        </p:txBody>
      </p:sp>
      <p:sp>
        <p:nvSpPr>
          <p:cNvPr id="6" name="U-Turn Arrow 5"/>
          <p:cNvSpPr/>
          <p:nvPr/>
        </p:nvSpPr>
        <p:spPr bwMode="auto">
          <a:xfrm flipH="1" flipV="1">
            <a:off x="1383792" y="4724400"/>
            <a:ext cx="5715000" cy="1066800"/>
          </a:xfrm>
          <a:prstGeom prst="uturnArrow">
            <a:avLst>
              <a:gd name="adj1" fmla="val 28429"/>
              <a:gd name="adj2" fmla="val 25000"/>
              <a:gd name="adj3" fmla="val 30714"/>
              <a:gd name="adj4" fmla="val 43750"/>
              <a:gd name="adj5" fmla="val 99000"/>
            </a:avLst>
          </a:prstGeom>
          <a:solidFill>
            <a:srgbClr val="FFCC99"/>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000000"/>
              </a:solidFill>
              <a:latin typeface="Times" pitchFamily="1" charset="0"/>
              <a:ea typeface="MS PGothic" pitchFamily="34" charset="-128"/>
            </a:endParaRPr>
          </a:p>
        </p:txBody>
      </p:sp>
    </p:spTree>
    <p:extLst>
      <p:ext uri="{BB962C8B-B14F-4D97-AF65-F5344CB8AC3E}">
        <p14:creationId xmlns:p14="http://schemas.microsoft.com/office/powerpoint/2010/main" val="41770531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838200" y="1319213"/>
            <a:ext cx="2057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3200" b="1">
                <a:solidFill>
                  <a:srgbClr val="0000DF"/>
                </a:solidFill>
                <a:latin typeface="Courier New" pitchFamily="49" charset="0"/>
              </a:rPr>
              <a:t>7 % 3</a:t>
            </a:r>
          </a:p>
        </p:txBody>
      </p:sp>
      <p:sp>
        <p:nvSpPr>
          <p:cNvPr id="18435" name="Text Box 20"/>
          <p:cNvSpPr txBox="1">
            <a:spLocks noChangeArrowheads="1"/>
          </p:cNvSpPr>
          <p:nvPr/>
        </p:nvSpPr>
        <p:spPr bwMode="auto">
          <a:xfrm>
            <a:off x="533400" y="228600"/>
            <a:ext cx="80200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b="1" dirty="0">
                <a:latin typeface="Courier New" pitchFamily="49" charset="0"/>
              </a:rPr>
              <a:t>%   </a:t>
            </a:r>
            <a:r>
              <a:rPr lang="en-US" sz="4200" dirty="0">
                <a:latin typeface="Times New Roman" pitchFamily="18" charset="0"/>
              </a:rPr>
              <a:t>the </a:t>
            </a:r>
            <a:r>
              <a:rPr lang="en-US" sz="4200" i="1" dirty="0">
                <a:latin typeface="Times New Roman" pitchFamily="18" charset="0"/>
              </a:rPr>
              <a:t>mod</a:t>
            </a:r>
            <a:r>
              <a:rPr lang="en-US" sz="4200" dirty="0">
                <a:latin typeface="Times New Roman" pitchFamily="18" charset="0"/>
              </a:rPr>
              <a:t> operator </a:t>
            </a:r>
          </a:p>
        </p:txBody>
      </p:sp>
      <p:sp>
        <p:nvSpPr>
          <p:cNvPr id="18436" name="Rectangle 25"/>
          <p:cNvSpPr>
            <a:spLocks noChangeArrowheads="1"/>
          </p:cNvSpPr>
          <p:nvPr/>
        </p:nvSpPr>
        <p:spPr bwMode="auto">
          <a:xfrm>
            <a:off x="838200" y="2157413"/>
            <a:ext cx="2057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3200" b="1">
                <a:solidFill>
                  <a:srgbClr val="0000DF"/>
                </a:solidFill>
                <a:latin typeface="Courier New" pitchFamily="49" charset="0"/>
              </a:rPr>
              <a:t>8 % 3</a:t>
            </a:r>
          </a:p>
        </p:txBody>
      </p:sp>
      <p:sp>
        <p:nvSpPr>
          <p:cNvPr id="18437" name="Rectangle 26"/>
          <p:cNvSpPr>
            <a:spLocks noChangeArrowheads="1"/>
          </p:cNvSpPr>
          <p:nvPr/>
        </p:nvSpPr>
        <p:spPr bwMode="auto">
          <a:xfrm>
            <a:off x="4876800" y="1319213"/>
            <a:ext cx="2057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3200" b="1">
                <a:solidFill>
                  <a:srgbClr val="0000DF"/>
                </a:solidFill>
                <a:latin typeface="Courier New" pitchFamily="49" charset="0"/>
              </a:rPr>
              <a:t>9 % 3</a:t>
            </a:r>
          </a:p>
        </p:txBody>
      </p:sp>
      <p:sp>
        <p:nvSpPr>
          <p:cNvPr id="18438" name="Rectangle 27"/>
          <p:cNvSpPr>
            <a:spLocks noChangeArrowheads="1"/>
          </p:cNvSpPr>
          <p:nvPr/>
        </p:nvSpPr>
        <p:spPr bwMode="auto">
          <a:xfrm>
            <a:off x="4876800" y="2157413"/>
            <a:ext cx="2057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3200" b="1">
                <a:solidFill>
                  <a:srgbClr val="0000DF"/>
                </a:solidFill>
                <a:latin typeface="Courier New" pitchFamily="49" charset="0"/>
              </a:rPr>
              <a:t>16 % 7</a:t>
            </a:r>
          </a:p>
        </p:txBody>
      </p:sp>
      <p:sp>
        <p:nvSpPr>
          <p:cNvPr id="18439" name="Rectangle 28"/>
          <p:cNvSpPr>
            <a:spLocks noChangeArrowheads="1"/>
          </p:cNvSpPr>
          <p:nvPr/>
        </p:nvSpPr>
        <p:spPr bwMode="auto">
          <a:xfrm>
            <a:off x="4191000" y="5432425"/>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a:solidFill>
                  <a:srgbClr val="FF9900"/>
                </a:solidFill>
                <a:latin typeface="Courier New" pitchFamily="49" charset="0"/>
              </a:rPr>
              <a:t>x%4 == 0</a:t>
            </a:r>
          </a:p>
        </p:txBody>
      </p:sp>
      <p:sp>
        <p:nvSpPr>
          <p:cNvPr id="18440" name="Rectangle 29"/>
          <p:cNvSpPr>
            <a:spLocks noChangeArrowheads="1"/>
          </p:cNvSpPr>
          <p:nvPr/>
        </p:nvSpPr>
        <p:spPr bwMode="auto">
          <a:xfrm>
            <a:off x="4191000" y="403860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a:latin typeface="Courier New" pitchFamily="49" charset="0"/>
              </a:rPr>
              <a:t>x%2 == 0</a:t>
            </a:r>
          </a:p>
        </p:txBody>
      </p:sp>
      <p:sp>
        <p:nvSpPr>
          <p:cNvPr id="18441" name="Text Box 30"/>
          <p:cNvSpPr txBox="1">
            <a:spLocks noChangeArrowheads="1"/>
          </p:cNvSpPr>
          <p:nvPr/>
        </p:nvSpPr>
        <p:spPr bwMode="auto">
          <a:xfrm>
            <a:off x="561975" y="4906963"/>
            <a:ext cx="27432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a:latin typeface="Times" pitchFamily="-106" charset="0"/>
              </a:rPr>
              <a:t>For what values of </a:t>
            </a:r>
            <a:r>
              <a:rPr lang="en-US" b="1">
                <a:latin typeface="Courier New" pitchFamily="49" charset="0"/>
              </a:rPr>
              <a:t>x</a:t>
            </a:r>
            <a:r>
              <a:rPr lang="en-US">
                <a:latin typeface="Times" pitchFamily="-106" charset="0"/>
              </a:rPr>
              <a:t> are these </a:t>
            </a:r>
            <a:r>
              <a:rPr lang="en-US" b="1">
                <a:latin typeface="Courier New" pitchFamily="49" charset="0"/>
              </a:rPr>
              <a:t>True</a:t>
            </a:r>
            <a:r>
              <a:rPr lang="en-US">
                <a:latin typeface="Times" pitchFamily="-106" charset="0"/>
              </a:rPr>
              <a:t>?</a:t>
            </a:r>
          </a:p>
        </p:txBody>
      </p:sp>
      <p:sp>
        <p:nvSpPr>
          <p:cNvPr id="18442" name="Text Box 32"/>
          <p:cNvSpPr txBox="1">
            <a:spLocks noChangeArrowheads="1"/>
          </p:cNvSpPr>
          <p:nvPr/>
        </p:nvSpPr>
        <p:spPr bwMode="auto">
          <a:xfrm>
            <a:off x="3832225" y="58674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a:latin typeface="Calibri" pitchFamily="34" charset="0"/>
              </a:rPr>
              <a:t>What happens on these years?</a:t>
            </a:r>
          </a:p>
        </p:txBody>
      </p:sp>
      <p:sp>
        <p:nvSpPr>
          <p:cNvPr id="18443" name="Text Box 33"/>
          <p:cNvSpPr txBox="1">
            <a:spLocks noChangeArrowheads="1"/>
          </p:cNvSpPr>
          <p:nvPr/>
        </p:nvSpPr>
        <p:spPr bwMode="auto">
          <a:xfrm>
            <a:off x="152400" y="3046413"/>
            <a:ext cx="8915400" cy="584200"/>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200" b="1">
                <a:latin typeface="Courier New" pitchFamily="49" charset="0"/>
              </a:rPr>
              <a:t>x%y</a:t>
            </a:r>
            <a:r>
              <a:rPr lang="en-US" sz="3200">
                <a:latin typeface="Times New Roman" pitchFamily="18" charset="0"/>
              </a:rPr>
              <a:t> returns the </a:t>
            </a:r>
            <a:r>
              <a:rPr lang="en-US" sz="3200" b="1" i="1">
                <a:latin typeface="Times New Roman" pitchFamily="18" charset="0"/>
              </a:rPr>
              <a:t>remainder</a:t>
            </a:r>
            <a:r>
              <a:rPr lang="en-US" sz="3200">
                <a:latin typeface="Times New Roman" pitchFamily="18" charset="0"/>
              </a:rPr>
              <a:t> when </a:t>
            </a:r>
            <a:r>
              <a:rPr lang="en-US" sz="3200" b="1">
                <a:latin typeface="Courier New" pitchFamily="49" charset="0"/>
              </a:rPr>
              <a:t>x</a:t>
            </a:r>
            <a:r>
              <a:rPr lang="en-US" sz="3200">
                <a:latin typeface="Times New Roman" pitchFamily="18" charset="0"/>
              </a:rPr>
              <a:t> is divided by </a:t>
            </a:r>
            <a:r>
              <a:rPr lang="en-US" sz="3200" b="1">
                <a:latin typeface="Courier New" pitchFamily="49" charset="0"/>
              </a:rPr>
              <a:t>y</a:t>
            </a:r>
            <a:r>
              <a:rPr lang="en-US" sz="3200">
                <a:latin typeface="Times New Roman" pitchFamily="18" charset="0"/>
              </a:rPr>
              <a:t> </a:t>
            </a:r>
          </a:p>
        </p:txBody>
      </p:sp>
      <p:sp>
        <p:nvSpPr>
          <p:cNvPr id="18444" name="Rectangle 34"/>
          <p:cNvSpPr>
            <a:spLocks noChangeArrowheads="1"/>
          </p:cNvSpPr>
          <p:nvPr/>
        </p:nvSpPr>
        <p:spPr bwMode="auto">
          <a:xfrm>
            <a:off x="4181475" y="4670425"/>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a:latin typeface="Courier New" pitchFamily="49" charset="0"/>
              </a:rPr>
              <a:t>x%2 == 1</a:t>
            </a:r>
          </a:p>
        </p:txBody>
      </p:sp>
      <p:sp>
        <p:nvSpPr>
          <p:cNvPr id="18445" name="AutoShape 35"/>
          <p:cNvSpPr>
            <a:spLocks/>
          </p:cNvSpPr>
          <p:nvPr/>
        </p:nvSpPr>
        <p:spPr bwMode="auto">
          <a:xfrm>
            <a:off x="3571875" y="4138613"/>
            <a:ext cx="390525" cy="2436812"/>
          </a:xfrm>
          <a:prstGeom prst="leftBrace">
            <a:avLst>
              <a:gd name="adj1" fmla="val 53905"/>
              <a:gd name="adj2" fmla="val 5000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446" name="Rectangle 28"/>
          <p:cNvSpPr>
            <a:spLocks noChangeArrowheads="1"/>
          </p:cNvSpPr>
          <p:nvPr/>
        </p:nvSpPr>
        <p:spPr bwMode="auto">
          <a:xfrm>
            <a:off x="4191000" y="6194425"/>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a:solidFill>
                  <a:srgbClr val="FF9900"/>
                </a:solidFill>
                <a:latin typeface="Courier New" pitchFamily="49" charset="0"/>
              </a:rPr>
              <a:t>x%4 == 3</a:t>
            </a:r>
          </a:p>
        </p:txBody>
      </p:sp>
      <mc:AlternateContent xmlns:mc="http://schemas.openxmlformats.org/markup-compatibility/2006" xmlns:p14="http://schemas.microsoft.com/office/powerpoint/2010/main">
        <mc:Choice Requires="p14">
          <p:contentPart p14:bwMode="auto" r:id="rId3">
            <p14:nvContentPartPr>
              <p14:cNvPr id="3074" name="Ink 38"/>
              <p14:cNvContentPartPr>
                <a14:cpLocks xmlns:a14="http://schemas.microsoft.com/office/drawing/2010/main" noRot="1" noChangeAspect="1" noEditPoints="1" noChangeArrowheads="1" noChangeShapeType="1"/>
              </p14:cNvContentPartPr>
              <p14:nvPr/>
            </p14:nvContentPartPr>
            <p14:xfrm>
              <a:off x="4549775" y="5621338"/>
              <a:ext cx="503238" cy="46037"/>
            </p14:xfrm>
          </p:contentPart>
        </mc:Choice>
        <mc:Fallback xmlns="">
          <p:pic>
            <p:nvPicPr>
              <p:cNvPr id="3074" name="Ink 38"/>
              <p:cNvPicPr>
                <a:picLocks noRot="1" noChangeAspect="1" noEditPoints="1" noChangeArrowheads="1" noChangeShapeType="1"/>
              </p:cNvPicPr>
              <p:nvPr/>
            </p:nvPicPr>
            <p:blipFill>
              <a:blip r:embed="rId4"/>
              <a:stretch>
                <a:fillRect/>
              </a:stretch>
            </p:blipFill>
            <p:spPr>
              <a:xfrm>
                <a:off x="4541496" y="5614145"/>
                <a:ext cx="515117" cy="57187"/>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p14:cNvContentPartPr/>
              <p14:nvPr/>
            </p14:nvContentPartPr>
            <p14:xfrm>
              <a:off x="704880" y="1247760"/>
              <a:ext cx="7830000" cy="5134320"/>
            </p14:xfrm>
          </p:contentPart>
        </mc:Choice>
        <mc:Fallback xmlns="">
          <p:pic>
            <p:nvPicPr>
              <p:cNvPr id="3" name="Ink 2"/>
              <p:cNvPicPr/>
              <p:nvPr/>
            </p:nvPicPr>
            <p:blipFill>
              <a:blip r:embed="rId6"/>
              <a:stretch>
                <a:fillRect/>
              </a:stretch>
            </p:blipFill>
            <p:spPr>
              <a:xfrm>
                <a:off x="695520" y="1238400"/>
                <a:ext cx="7848720" cy="5153040"/>
              </a:xfrm>
              <a:prstGeom prst="rect">
                <a:avLst/>
              </a:prstGeom>
            </p:spPr>
          </p:pic>
        </mc:Fallback>
      </mc:AlternateContent>
    </p:spTree>
    <p:extLst>
      <p:ext uri="{BB962C8B-B14F-4D97-AF65-F5344CB8AC3E}">
        <p14:creationId xmlns:p14="http://schemas.microsoft.com/office/powerpoint/2010/main" val="245303448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bwMode="auto">
          <a:xfrm>
            <a:off x="5867400" y="2924175"/>
            <a:ext cx="3124200" cy="3781425"/>
          </a:xfrm>
          <a:prstGeom prst="roundRect">
            <a:avLst/>
          </a:prstGeom>
          <a:solidFill>
            <a:schemeClr val="bg1">
              <a:lumMod val="95000"/>
            </a:schemeClr>
          </a:solidFill>
          <a:ln w="12700" cap="flat" cmpd="sng" algn="ctr">
            <a:solidFill>
              <a:srgbClr val="C00000"/>
            </a:solidFill>
            <a:prstDash val="solid"/>
            <a:round/>
            <a:headEnd type="none" w="med" len="med"/>
            <a:tailEnd type="none" w="med" len="med"/>
          </a:ln>
          <a:effectLst/>
        </p:spPr>
        <p:txBody>
          <a:bodyPr>
            <a:spAutoFit/>
          </a:bodyPr>
          <a:lstStyle/>
          <a:p>
            <a:pPr>
              <a:defRPr/>
            </a:pPr>
            <a:endParaRPr lang="en-US">
              <a:ea typeface="ＭＳ Ｐゴシック" pitchFamily="1" charset="-128"/>
            </a:endParaRPr>
          </a:p>
        </p:txBody>
      </p:sp>
      <p:sp>
        <p:nvSpPr>
          <p:cNvPr id="21507" name="Rounded Rectangle 8"/>
          <p:cNvSpPr>
            <a:spLocks noChangeArrowheads="1"/>
          </p:cNvSpPr>
          <p:nvPr/>
        </p:nvSpPr>
        <p:spPr bwMode="auto">
          <a:xfrm>
            <a:off x="1511300" y="4548188"/>
            <a:ext cx="2019300" cy="533400"/>
          </a:xfrm>
          <a:prstGeom prst="roundRect">
            <a:avLst>
              <a:gd name="adj" fmla="val 16667"/>
            </a:avLst>
          </a:prstGeom>
          <a:solidFill>
            <a:srgbClr val="FFCCCC"/>
          </a:solidFill>
          <a:ln>
            <a:noFill/>
          </a:ln>
          <a:extLst>
            <a:ext uri="{91240B29-F687-4F45-9708-019B960494DF}">
              <a14:hiddenLine xmlns:a14="http://schemas.microsoft.com/office/drawing/2010/main" w="28575" algn="ctr">
                <a:solidFill>
                  <a:srgbClr val="000000"/>
                </a:solidFill>
                <a:round/>
                <a:headEnd/>
                <a:tailEnd/>
              </a14:hiddenLine>
            </a:ext>
          </a:extLst>
        </p:spPr>
        <p:txBody>
          <a:bodyPr>
            <a:spAutoFit/>
          </a:bodyPr>
          <a:lstStyle/>
          <a:p>
            <a:endParaRPr lang="en-US"/>
          </a:p>
        </p:txBody>
      </p:sp>
      <p:sp>
        <p:nvSpPr>
          <p:cNvPr id="24578" name="Text Box 2"/>
          <p:cNvSpPr txBox="1">
            <a:spLocks noChangeArrowheads="1"/>
          </p:cNvSpPr>
          <p:nvPr/>
        </p:nvSpPr>
        <p:spPr bwMode="auto">
          <a:xfrm>
            <a:off x="2181225" y="439738"/>
            <a:ext cx="2627313" cy="508000"/>
          </a:xfrm>
          <a:prstGeom prst="rect">
            <a:avLst/>
          </a:prstGeom>
          <a:solidFill>
            <a:schemeClr val="bg1">
              <a:lumMod val="85000"/>
            </a:schemeClr>
          </a:solidFill>
          <a:ln>
            <a:noFill/>
          </a:ln>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defRPr/>
            </a:pPr>
            <a:r>
              <a:rPr lang="en-US" sz="2700" dirty="0" smtClean="0">
                <a:latin typeface="Cambria" pitchFamily="18" charset="0"/>
              </a:rPr>
              <a:t>how  </a:t>
            </a:r>
            <a:r>
              <a:rPr lang="en-US" sz="2700" b="1" dirty="0" smtClean="0">
                <a:latin typeface="Cambria" pitchFamily="18" charset="0"/>
                <a:cs typeface="Courier New" pitchFamily="49" charset="0"/>
              </a:rPr>
              <a:t>=</a:t>
            </a:r>
            <a:r>
              <a:rPr lang="en-US" sz="2700" dirty="0" smtClean="0">
                <a:latin typeface="Cambria" pitchFamily="18" charset="0"/>
              </a:rPr>
              <a:t>  works</a:t>
            </a:r>
          </a:p>
        </p:txBody>
      </p:sp>
      <p:sp>
        <p:nvSpPr>
          <p:cNvPr id="21509" name="Text Box 23"/>
          <p:cNvSpPr txBox="1">
            <a:spLocks noChangeArrowheads="1"/>
          </p:cNvSpPr>
          <p:nvPr/>
        </p:nvSpPr>
        <p:spPr bwMode="auto">
          <a:xfrm>
            <a:off x="1600200" y="1447800"/>
            <a:ext cx="4038600" cy="123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70000"/>
              </a:lnSpc>
              <a:spcBef>
                <a:spcPct val="50000"/>
              </a:spcBef>
            </a:pPr>
            <a:r>
              <a:rPr lang="en-US" b="1">
                <a:latin typeface="Courier New" pitchFamily="49" charset="0"/>
              </a:rPr>
              <a:t>x = 41</a:t>
            </a:r>
          </a:p>
          <a:p>
            <a:pPr>
              <a:lnSpc>
                <a:spcPct val="70000"/>
              </a:lnSpc>
              <a:spcBef>
                <a:spcPct val="50000"/>
              </a:spcBef>
            </a:pPr>
            <a:r>
              <a:rPr lang="en-US" b="1">
                <a:latin typeface="Courier New" pitchFamily="49" charset="0"/>
              </a:rPr>
              <a:t>y = x + 1</a:t>
            </a:r>
          </a:p>
          <a:p>
            <a:pPr>
              <a:lnSpc>
                <a:spcPct val="70000"/>
              </a:lnSpc>
              <a:spcBef>
                <a:spcPct val="50000"/>
              </a:spcBef>
            </a:pPr>
            <a:r>
              <a:rPr lang="en-US" b="1">
                <a:latin typeface="Courier New" pitchFamily="49" charset="0"/>
              </a:rPr>
              <a:t>z = x + y</a:t>
            </a:r>
          </a:p>
        </p:txBody>
      </p:sp>
      <p:sp>
        <p:nvSpPr>
          <p:cNvPr id="21510" name="Rectangle 1"/>
          <p:cNvSpPr>
            <a:spLocks noChangeArrowheads="1"/>
          </p:cNvSpPr>
          <p:nvPr/>
        </p:nvSpPr>
        <p:spPr bwMode="auto">
          <a:xfrm>
            <a:off x="1600200" y="4648200"/>
            <a:ext cx="1843088"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70000"/>
              </a:lnSpc>
              <a:spcBef>
                <a:spcPct val="50000"/>
              </a:spcBef>
            </a:pPr>
            <a:r>
              <a:rPr lang="en-US" b="1">
                <a:solidFill>
                  <a:srgbClr val="C00000"/>
                </a:solidFill>
                <a:latin typeface="Courier New" pitchFamily="49" charset="0"/>
              </a:rPr>
              <a:t>x = x + y</a:t>
            </a:r>
          </a:p>
        </p:txBody>
      </p:sp>
      <p:sp>
        <p:nvSpPr>
          <p:cNvPr id="21511" name="Rectangle 2"/>
          <p:cNvSpPr>
            <a:spLocks noChangeArrowheads="1"/>
          </p:cNvSpPr>
          <p:nvPr/>
        </p:nvSpPr>
        <p:spPr bwMode="auto">
          <a:xfrm>
            <a:off x="6326188" y="895350"/>
            <a:ext cx="14493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500">
                <a:latin typeface="Cambria" pitchFamily="18" charset="0"/>
              </a:rPr>
              <a:t>name or names</a:t>
            </a:r>
            <a:endParaRPr lang="en-US" sz="1500"/>
          </a:p>
        </p:txBody>
      </p:sp>
      <p:cxnSp>
        <p:nvCxnSpPr>
          <p:cNvPr id="21512" name="Straight Connector 4"/>
          <p:cNvCxnSpPr>
            <a:cxnSpLocks noChangeShapeType="1"/>
          </p:cNvCxnSpPr>
          <p:nvPr/>
        </p:nvCxnSpPr>
        <p:spPr bwMode="auto">
          <a:xfrm>
            <a:off x="5499100" y="903288"/>
            <a:ext cx="2959100"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sp>
        <p:nvSpPr>
          <p:cNvPr id="21513" name="Rectangle 5"/>
          <p:cNvSpPr>
            <a:spLocks noChangeArrowheads="1"/>
          </p:cNvSpPr>
          <p:nvPr/>
        </p:nvSpPr>
        <p:spPr bwMode="auto">
          <a:xfrm>
            <a:off x="228600" y="315913"/>
            <a:ext cx="1230313"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4200" i="1">
                <a:latin typeface="Cambria" pitchFamily="18" charset="0"/>
              </a:rPr>
              <a:t>Quiz</a:t>
            </a:r>
            <a:endParaRPr lang="en-US" sz="4200" i="1"/>
          </a:p>
        </p:txBody>
      </p:sp>
      <p:sp>
        <p:nvSpPr>
          <p:cNvPr id="21514" name="Rectangle 23"/>
          <p:cNvSpPr>
            <a:spLocks noChangeArrowheads="1"/>
          </p:cNvSpPr>
          <p:nvPr/>
        </p:nvSpPr>
        <p:spPr bwMode="auto">
          <a:xfrm>
            <a:off x="508668" y="3332202"/>
            <a:ext cx="16891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500" dirty="0">
                <a:latin typeface="Cambria" pitchFamily="18" charset="0"/>
              </a:rPr>
              <a:t>What </a:t>
            </a:r>
            <a:r>
              <a:rPr lang="en-US" sz="1500" dirty="0" smtClean="0">
                <a:latin typeface="Cambria" pitchFamily="18" charset="0"/>
              </a:rPr>
              <a:t>are </a:t>
            </a:r>
            <a:r>
              <a:rPr lang="en-US" sz="1500" b="1" dirty="0">
                <a:latin typeface="Courier New" panose="02070309020205020404" pitchFamily="49" charset="0"/>
                <a:cs typeface="Courier New" panose="02070309020205020404" pitchFamily="49" charset="0"/>
              </a:rPr>
              <a:t>x</a:t>
            </a:r>
            <a:r>
              <a:rPr lang="en-US" sz="1500" dirty="0">
                <a:latin typeface="Cambria" pitchFamily="18" charset="0"/>
              </a:rPr>
              <a:t>, </a:t>
            </a:r>
            <a:r>
              <a:rPr lang="en-US" sz="1500" b="1" dirty="0" smtClean="0">
                <a:latin typeface="Courier New" panose="02070309020205020404" pitchFamily="49" charset="0"/>
                <a:cs typeface="Courier New" panose="02070309020205020404" pitchFamily="49" charset="0"/>
              </a:rPr>
              <a:t>y</a:t>
            </a:r>
            <a:r>
              <a:rPr lang="en-US" sz="1500" dirty="0" smtClean="0">
                <a:latin typeface="Cambria" pitchFamily="18" charset="0"/>
              </a:rPr>
              <a:t>, </a:t>
            </a:r>
            <a:r>
              <a:rPr lang="en-US" sz="1500" dirty="0">
                <a:latin typeface="Cambria" pitchFamily="18" charset="0"/>
              </a:rPr>
              <a:t>and </a:t>
            </a:r>
            <a:r>
              <a:rPr lang="en-US" sz="1500" b="1" dirty="0" smtClean="0">
                <a:latin typeface="Courier New" panose="02070309020205020404" pitchFamily="49" charset="0"/>
                <a:cs typeface="Courier New" panose="02070309020205020404" pitchFamily="49" charset="0"/>
              </a:rPr>
              <a:t>z</a:t>
            </a:r>
            <a:r>
              <a:rPr lang="en-US" sz="1500" dirty="0" smtClean="0">
                <a:latin typeface="Cambria" pitchFamily="18" charset="0"/>
              </a:rPr>
              <a:t> at this time?</a:t>
            </a:r>
            <a:endParaRPr lang="en-US" sz="1500" dirty="0"/>
          </a:p>
        </p:txBody>
      </p:sp>
      <p:sp>
        <p:nvSpPr>
          <p:cNvPr id="21516" name="Text Box 23"/>
          <p:cNvSpPr txBox="1">
            <a:spLocks noChangeArrowheads="1"/>
          </p:cNvSpPr>
          <p:nvPr/>
        </p:nvSpPr>
        <p:spPr bwMode="auto">
          <a:xfrm>
            <a:off x="6108700" y="3840163"/>
            <a:ext cx="288290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70000"/>
              </a:lnSpc>
              <a:spcBef>
                <a:spcPct val="50000"/>
              </a:spcBef>
            </a:pPr>
            <a:r>
              <a:rPr lang="en-US" b="1">
                <a:latin typeface="Courier New" pitchFamily="49" charset="0"/>
              </a:rPr>
              <a:t>a = 11/2</a:t>
            </a:r>
          </a:p>
          <a:p>
            <a:pPr>
              <a:lnSpc>
                <a:spcPct val="70000"/>
              </a:lnSpc>
              <a:spcBef>
                <a:spcPct val="50000"/>
              </a:spcBef>
            </a:pPr>
            <a:r>
              <a:rPr lang="en-US" b="1">
                <a:latin typeface="Courier New" pitchFamily="49" charset="0"/>
              </a:rPr>
              <a:t>b = a%3</a:t>
            </a:r>
          </a:p>
          <a:p>
            <a:pPr>
              <a:lnSpc>
                <a:spcPct val="70000"/>
              </a:lnSpc>
              <a:spcBef>
                <a:spcPct val="50000"/>
              </a:spcBef>
            </a:pPr>
            <a:r>
              <a:rPr lang="en-US" b="1">
                <a:latin typeface="Courier New" pitchFamily="49" charset="0"/>
              </a:rPr>
              <a:t>c = b** a+b *a</a:t>
            </a:r>
          </a:p>
        </p:txBody>
      </p:sp>
      <p:sp>
        <p:nvSpPr>
          <p:cNvPr id="27" name="Text Box 2"/>
          <p:cNvSpPr txBox="1">
            <a:spLocks noChangeArrowheads="1"/>
          </p:cNvSpPr>
          <p:nvPr/>
        </p:nvSpPr>
        <p:spPr bwMode="auto">
          <a:xfrm>
            <a:off x="6477000" y="3073400"/>
            <a:ext cx="1890712" cy="508000"/>
          </a:xfrm>
          <a:prstGeom prst="rect">
            <a:avLst/>
          </a:prstGeom>
          <a:solidFill>
            <a:schemeClr val="bg1">
              <a:lumMod val="95000"/>
            </a:schemeClr>
          </a:solidFill>
          <a:ln>
            <a:noFill/>
          </a:ln>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defRPr/>
            </a:pPr>
            <a:r>
              <a:rPr lang="en-US" sz="2700" i="1" dirty="0">
                <a:solidFill>
                  <a:srgbClr val="C00000"/>
                </a:solidFill>
                <a:latin typeface="Cambria" pitchFamily="18" charset="0"/>
              </a:rPr>
              <a:t>E</a:t>
            </a:r>
            <a:r>
              <a:rPr lang="en-US" sz="2700" i="1" dirty="0" smtClean="0">
                <a:solidFill>
                  <a:srgbClr val="C00000"/>
                </a:solidFill>
                <a:latin typeface="Cambria" pitchFamily="18" charset="0"/>
              </a:rPr>
              <a:t>xtra!</a:t>
            </a:r>
          </a:p>
        </p:txBody>
      </p:sp>
      <p:sp>
        <p:nvSpPr>
          <p:cNvPr id="21518" name="Rounded Rectangle 6"/>
          <p:cNvSpPr>
            <a:spLocks noChangeArrowheads="1"/>
          </p:cNvSpPr>
          <p:nvPr/>
        </p:nvSpPr>
        <p:spPr bwMode="auto">
          <a:xfrm>
            <a:off x="2298700" y="3124200"/>
            <a:ext cx="901700" cy="914400"/>
          </a:xfrm>
          <a:prstGeom prst="roundRect">
            <a:avLst>
              <a:gd name="adj" fmla="val 16667"/>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21519" name="Rounded Rectangle 28"/>
          <p:cNvSpPr>
            <a:spLocks noChangeArrowheads="1"/>
          </p:cNvSpPr>
          <p:nvPr/>
        </p:nvSpPr>
        <p:spPr bwMode="auto">
          <a:xfrm>
            <a:off x="3289300" y="3124200"/>
            <a:ext cx="901700" cy="914400"/>
          </a:xfrm>
          <a:prstGeom prst="roundRect">
            <a:avLst>
              <a:gd name="adj" fmla="val 16667"/>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21520" name="Rounded Rectangle 29"/>
          <p:cNvSpPr>
            <a:spLocks noChangeArrowheads="1"/>
          </p:cNvSpPr>
          <p:nvPr/>
        </p:nvSpPr>
        <p:spPr bwMode="auto">
          <a:xfrm>
            <a:off x="4279900" y="3124200"/>
            <a:ext cx="901700" cy="914400"/>
          </a:xfrm>
          <a:prstGeom prst="roundRect">
            <a:avLst>
              <a:gd name="adj" fmla="val 16667"/>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21521" name="Rounded Rectangle 30"/>
          <p:cNvSpPr>
            <a:spLocks noChangeArrowheads="1"/>
          </p:cNvSpPr>
          <p:nvPr/>
        </p:nvSpPr>
        <p:spPr bwMode="auto">
          <a:xfrm>
            <a:off x="2298700" y="5638800"/>
            <a:ext cx="901700" cy="914400"/>
          </a:xfrm>
          <a:prstGeom prst="roundRect">
            <a:avLst>
              <a:gd name="adj" fmla="val 16667"/>
            </a:avLst>
          </a:prstGeom>
          <a:noFill/>
          <a:ln w="127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21522" name="Rounded Rectangle 31"/>
          <p:cNvSpPr>
            <a:spLocks noChangeArrowheads="1"/>
          </p:cNvSpPr>
          <p:nvPr/>
        </p:nvSpPr>
        <p:spPr bwMode="auto">
          <a:xfrm>
            <a:off x="3289300" y="5638800"/>
            <a:ext cx="901700" cy="914400"/>
          </a:xfrm>
          <a:prstGeom prst="roundRect">
            <a:avLst>
              <a:gd name="adj" fmla="val 16667"/>
            </a:avLst>
          </a:prstGeom>
          <a:noFill/>
          <a:ln w="127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21523" name="Rounded Rectangle 32"/>
          <p:cNvSpPr>
            <a:spLocks noChangeArrowheads="1"/>
          </p:cNvSpPr>
          <p:nvPr/>
        </p:nvSpPr>
        <p:spPr bwMode="auto">
          <a:xfrm>
            <a:off x="4279900" y="5638800"/>
            <a:ext cx="901700" cy="914400"/>
          </a:xfrm>
          <a:prstGeom prst="roundRect">
            <a:avLst>
              <a:gd name="adj" fmla="val 16667"/>
            </a:avLst>
          </a:prstGeom>
          <a:noFill/>
          <a:ln w="127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21524" name="Rectangle 7"/>
          <p:cNvSpPr>
            <a:spLocks noChangeArrowheads="1"/>
          </p:cNvSpPr>
          <p:nvPr/>
        </p:nvSpPr>
        <p:spPr bwMode="auto">
          <a:xfrm>
            <a:off x="2557463" y="3041650"/>
            <a:ext cx="3698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latin typeface="Courier New" pitchFamily="49" charset="0"/>
              </a:rPr>
              <a:t>x</a:t>
            </a:r>
            <a:endParaRPr lang="en-US"/>
          </a:p>
        </p:txBody>
      </p:sp>
      <p:sp>
        <p:nvSpPr>
          <p:cNvPr id="21525" name="Rectangle 34"/>
          <p:cNvSpPr>
            <a:spLocks noChangeArrowheads="1"/>
          </p:cNvSpPr>
          <p:nvPr/>
        </p:nvSpPr>
        <p:spPr bwMode="auto">
          <a:xfrm>
            <a:off x="3565525" y="3048000"/>
            <a:ext cx="368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latin typeface="Courier New" pitchFamily="49" charset="0"/>
              </a:rPr>
              <a:t>y</a:t>
            </a:r>
            <a:endParaRPr lang="en-US"/>
          </a:p>
        </p:txBody>
      </p:sp>
      <p:sp>
        <p:nvSpPr>
          <p:cNvPr id="21526" name="Rectangle 35"/>
          <p:cNvSpPr>
            <a:spLocks noChangeArrowheads="1"/>
          </p:cNvSpPr>
          <p:nvPr/>
        </p:nvSpPr>
        <p:spPr bwMode="auto">
          <a:xfrm>
            <a:off x="4556125" y="3048000"/>
            <a:ext cx="368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latin typeface="Courier New" pitchFamily="49" charset="0"/>
              </a:rPr>
              <a:t>z</a:t>
            </a:r>
            <a:endParaRPr lang="en-US"/>
          </a:p>
        </p:txBody>
      </p:sp>
      <p:sp>
        <p:nvSpPr>
          <p:cNvPr id="21527" name="Rectangle 36"/>
          <p:cNvSpPr>
            <a:spLocks noChangeArrowheads="1"/>
          </p:cNvSpPr>
          <p:nvPr/>
        </p:nvSpPr>
        <p:spPr bwMode="auto">
          <a:xfrm>
            <a:off x="2551113" y="5540375"/>
            <a:ext cx="3683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C00000"/>
                </a:solidFill>
                <a:latin typeface="Courier New" pitchFamily="49" charset="0"/>
              </a:rPr>
              <a:t>x</a:t>
            </a:r>
            <a:endParaRPr lang="en-US">
              <a:solidFill>
                <a:srgbClr val="C00000"/>
              </a:solidFill>
            </a:endParaRPr>
          </a:p>
        </p:txBody>
      </p:sp>
      <p:sp>
        <p:nvSpPr>
          <p:cNvPr id="21528" name="Rectangle 37"/>
          <p:cNvSpPr>
            <a:spLocks noChangeArrowheads="1"/>
          </p:cNvSpPr>
          <p:nvPr/>
        </p:nvSpPr>
        <p:spPr bwMode="auto">
          <a:xfrm>
            <a:off x="3557588" y="5546725"/>
            <a:ext cx="3698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C00000"/>
                </a:solidFill>
                <a:latin typeface="Courier New" pitchFamily="49" charset="0"/>
              </a:rPr>
              <a:t>y</a:t>
            </a:r>
            <a:endParaRPr lang="en-US">
              <a:solidFill>
                <a:srgbClr val="C00000"/>
              </a:solidFill>
            </a:endParaRPr>
          </a:p>
        </p:txBody>
      </p:sp>
      <p:sp>
        <p:nvSpPr>
          <p:cNvPr id="21529" name="Rectangle 38"/>
          <p:cNvSpPr>
            <a:spLocks noChangeArrowheads="1"/>
          </p:cNvSpPr>
          <p:nvPr/>
        </p:nvSpPr>
        <p:spPr bwMode="auto">
          <a:xfrm>
            <a:off x="4548188" y="5546725"/>
            <a:ext cx="3698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C00000"/>
                </a:solidFill>
                <a:latin typeface="Courier New" pitchFamily="49" charset="0"/>
              </a:rPr>
              <a:t>z</a:t>
            </a:r>
            <a:endParaRPr lang="en-US">
              <a:solidFill>
                <a:srgbClr val="C00000"/>
              </a:solidFill>
            </a:endParaRPr>
          </a:p>
        </p:txBody>
      </p:sp>
      <p:sp>
        <p:nvSpPr>
          <p:cNvPr id="21530" name="Rectangle 10"/>
          <p:cNvSpPr>
            <a:spLocks noChangeArrowheads="1"/>
          </p:cNvSpPr>
          <p:nvPr/>
        </p:nvSpPr>
        <p:spPr bwMode="auto">
          <a:xfrm>
            <a:off x="609600" y="1673225"/>
            <a:ext cx="715963"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500">
                <a:solidFill>
                  <a:srgbClr val="000000"/>
                </a:solidFill>
                <a:latin typeface="Cambria" pitchFamily="18" charset="0"/>
              </a:rPr>
              <a:t>Run</a:t>
            </a:r>
          </a:p>
          <a:p>
            <a:pPr algn="ctr"/>
            <a:r>
              <a:rPr lang="en-US" sz="1500">
                <a:solidFill>
                  <a:srgbClr val="000000"/>
                </a:solidFill>
                <a:latin typeface="Cambria" pitchFamily="18" charset="0"/>
              </a:rPr>
              <a:t>these lines</a:t>
            </a:r>
            <a:endParaRPr lang="en-US"/>
          </a:p>
        </p:txBody>
      </p:sp>
      <p:sp>
        <p:nvSpPr>
          <p:cNvPr id="21531" name="Rectangle 42"/>
          <p:cNvSpPr>
            <a:spLocks noChangeArrowheads="1"/>
          </p:cNvSpPr>
          <p:nvPr/>
        </p:nvSpPr>
        <p:spPr bwMode="auto">
          <a:xfrm>
            <a:off x="609600" y="4430713"/>
            <a:ext cx="715963"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500" dirty="0">
                <a:solidFill>
                  <a:srgbClr val="C00000"/>
                </a:solidFill>
                <a:latin typeface="Cambria" pitchFamily="18" charset="0"/>
              </a:rPr>
              <a:t>Then run this</a:t>
            </a:r>
            <a:endParaRPr lang="en-US" dirty="0">
              <a:solidFill>
                <a:srgbClr val="C00000"/>
              </a:solidFill>
            </a:endParaRPr>
          </a:p>
        </p:txBody>
      </p:sp>
      <p:sp>
        <p:nvSpPr>
          <p:cNvPr id="21532" name="Rectangle 43"/>
          <p:cNvSpPr>
            <a:spLocks noChangeArrowheads="1"/>
          </p:cNvSpPr>
          <p:nvPr/>
        </p:nvSpPr>
        <p:spPr bwMode="auto">
          <a:xfrm>
            <a:off x="6261100" y="6096000"/>
            <a:ext cx="24257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500" dirty="0">
                <a:latin typeface="Cambria" pitchFamily="18" charset="0"/>
              </a:rPr>
              <a:t>What are the values of </a:t>
            </a:r>
            <a:r>
              <a:rPr lang="en-US" sz="1500" b="1" dirty="0">
                <a:latin typeface="Courier New" panose="02070309020205020404" pitchFamily="49" charset="0"/>
                <a:cs typeface="Courier New" panose="02070309020205020404" pitchFamily="49" charset="0"/>
              </a:rPr>
              <a:t>a</a:t>
            </a:r>
            <a:r>
              <a:rPr lang="en-US" sz="1500" dirty="0">
                <a:latin typeface="Cambria" pitchFamily="18" charset="0"/>
              </a:rPr>
              <a:t>, </a:t>
            </a:r>
            <a:r>
              <a:rPr lang="en-US" sz="1500" b="1" dirty="0" smtClean="0">
                <a:latin typeface="Courier New" panose="02070309020205020404" pitchFamily="49" charset="0"/>
                <a:cs typeface="Courier New" panose="02070309020205020404" pitchFamily="49" charset="0"/>
              </a:rPr>
              <a:t>b</a:t>
            </a:r>
            <a:r>
              <a:rPr lang="en-US" sz="1500" dirty="0" smtClean="0">
                <a:latin typeface="Cambria" pitchFamily="18" charset="0"/>
              </a:rPr>
              <a:t>, </a:t>
            </a:r>
            <a:r>
              <a:rPr lang="en-US" sz="1500" dirty="0">
                <a:latin typeface="Cambria" pitchFamily="18" charset="0"/>
              </a:rPr>
              <a:t>and </a:t>
            </a:r>
            <a:r>
              <a:rPr lang="en-US" sz="1500" b="1" dirty="0" smtClean="0">
                <a:latin typeface="Courier New" panose="02070309020205020404" pitchFamily="49" charset="0"/>
                <a:cs typeface="Courier New" panose="02070309020205020404" pitchFamily="49" charset="0"/>
              </a:rPr>
              <a:t>c</a:t>
            </a:r>
            <a:r>
              <a:rPr lang="en-US" sz="1500" dirty="0" smtClean="0">
                <a:latin typeface="Cambria" pitchFamily="18" charset="0"/>
              </a:rPr>
              <a:t> after these lines run?</a:t>
            </a:r>
            <a:endParaRPr lang="en-US" sz="1500" dirty="0"/>
          </a:p>
        </p:txBody>
      </p:sp>
      <p:cxnSp>
        <p:nvCxnSpPr>
          <p:cNvPr id="4" name="Straight Arrow Connector 3"/>
          <p:cNvCxnSpPr/>
          <p:nvPr/>
        </p:nvCxnSpPr>
        <p:spPr bwMode="auto">
          <a:xfrm>
            <a:off x="381000" y="1447800"/>
            <a:ext cx="0" cy="2055813"/>
          </a:xfrm>
          <a:prstGeom prst="straightConnector1">
            <a:avLst/>
          </a:prstGeom>
          <a:noFill/>
          <a:ln w="28575" cap="flat" cmpd="sng" algn="ctr">
            <a:solidFill>
              <a:schemeClr val="tx1"/>
            </a:solidFill>
            <a:prstDash val="solid"/>
            <a:round/>
            <a:headEnd type="none" w="med" len="med"/>
            <a:tailEnd type="arrow"/>
          </a:ln>
          <a:effectLst/>
        </p:spPr>
      </p:cxnSp>
      <p:cxnSp>
        <p:nvCxnSpPr>
          <p:cNvPr id="32" name="Straight Arrow Connector 31"/>
          <p:cNvCxnSpPr/>
          <p:nvPr/>
        </p:nvCxnSpPr>
        <p:spPr bwMode="auto">
          <a:xfrm>
            <a:off x="385011" y="3971131"/>
            <a:ext cx="0" cy="2055813"/>
          </a:xfrm>
          <a:prstGeom prst="straightConnector1">
            <a:avLst/>
          </a:prstGeom>
          <a:noFill/>
          <a:ln w="28575" cap="flat" cmpd="sng" algn="ctr">
            <a:solidFill>
              <a:schemeClr val="tx1"/>
            </a:solidFill>
            <a:prstDash val="solid"/>
            <a:round/>
            <a:headEnd type="none" w="med" len="med"/>
            <a:tailEnd type="arrow"/>
          </a:ln>
          <a:effectLst/>
        </p:spPr>
      </p:cxnSp>
      <p:sp>
        <p:nvSpPr>
          <p:cNvPr id="33" name="Rectangle 23"/>
          <p:cNvSpPr>
            <a:spLocks noChangeArrowheads="1"/>
          </p:cNvSpPr>
          <p:nvPr/>
        </p:nvSpPr>
        <p:spPr bwMode="auto">
          <a:xfrm>
            <a:off x="508668" y="5819001"/>
            <a:ext cx="16891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500" dirty="0">
                <a:solidFill>
                  <a:srgbClr val="C00000"/>
                </a:solidFill>
                <a:latin typeface="Cambria" pitchFamily="18" charset="0"/>
              </a:rPr>
              <a:t>What </a:t>
            </a:r>
            <a:r>
              <a:rPr lang="en-US" sz="1500" dirty="0" smtClean="0">
                <a:solidFill>
                  <a:srgbClr val="C00000"/>
                </a:solidFill>
                <a:latin typeface="Cambria" pitchFamily="18" charset="0"/>
              </a:rPr>
              <a:t>are </a:t>
            </a:r>
            <a:r>
              <a:rPr lang="en-US" sz="1500" b="1" dirty="0">
                <a:solidFill>
                  <a:srgbClr val="C00000"/>
                </a:solidFill>
                <a:latin typeface="Courier New" panose="02070309020205020404" pitchFamily="49" charset="0"/>
                <a:cs typeface="Courier New" panose="02070309020205020404" pitchFamily="49" charset="0"/>
              </a:rPr>
              <a:t>x</a:t>
            </a:r>
            <a:r>
              <a:rPr lang="en-US" sz="1500" dirty="0">
                <a:solidFill>
                  <a:srgbClr val="C00000"/>
                </a:solidFill>
                <a:latin typeface="Cambria" pitchFamily="18" charset="0"/>
              </a:rPr>
              <a:t>, </a:t>
            </a:r>
            <a:r>
              <a:rPr lang="en-US" sz="1500" b="1" dirty="0" smtClean="0">
                <a:solidFill>
                  <a:srgbClr val="C00000"/>
                </a:solidFill>
                <a:latin typeface="Courier New" panose="02070309020205020404" pitchFamily="49" charset="0"/>
                <a:cs typeface="Courier New" panose="02070309020205020404" pitchFamily="49" charset="0"/>
              </a:rPr>
              <a:t>y</a:t>
            </a:r>
            <a:r>
              <a:rPr lang="en-US" sz="1500" dirty="0" smtClean="0">
                <a:solidFill>
                  <a:srgbClr val="C00000"/>
                </a:solidFill>
                <a:latin typeface="Cambria" pitchFamily="18" charset="0"/>
              </a:rPr>
              <a:t>, </a:t>
            </a:r>
            <a:r>
              <a:rPr lang="en-US" sz="1500" dirty="0">
                <a:solidFill>
                  <a:srgbClr val="C00000"/>
                </a:solidFill>
                <a:latin typeface="Cambria" pitchFamily="18" charset="0"/>
              </a:rPr>
              <a:t>and </a:t>
            </a:r>
            <a:r>
              <a:rPr lang="en-US" sz="1500" b="1" dirty="0" smtClean="0">
                <a:solidFill>
                  <a:srgbClr val="C00000"/>
                </a:solidFill>
                <a:latin typeface="Courier New" panose="02070309020205020404" pitchFamily="49" charset="0"/>
                <a:cs typeface="Courier New" panose="02070309020205020404" pitchFamily="49" charset="0"/>
              </a:rPr>
              <a:t>z</a:t>
            </a:r>
            <a:r>
              <a:rPr lang="en-US" sz="1500" dirty="0" smtClean="0">
                <a:solidFill>
                  <a:srgbClr val="C00000"/>
                </a:solidFill>
                <a:latin typeface="Cambria" pitchFamily="18" charset="0"/>
              </a:rPr>
              <a:t> at this time?</a:t>
            </a:r>
            <a:endParaRPr lang="en-US" sz="1500" dirty="0">
              <a:solidFill>
                <a:srgbClr val="C00000"/>
              </a:solidFill>
            </a:endParaRP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1724040" y="1104840"/>
              <a:ext cx="7039440" cy="5391720"/>
            </p14:xfrm>
          </p:contentPart>
        </mc:Choice>
        <mc:Fallback xmlns="">
          <p:pic>
            <p:nvPicPr>
              <p:cNvPr id="2" name="Ink 1"/>
              <p:cNvPicPr/>
              <p:nvPr/>
            </p:nvPicPr>
            <p:blipFill>
              <a:blip r:embed="rId4"/>
              <a:stretch>
                <a:fillRect/>
              </a:stretch>
            </p:blipFill>
            <p:spPr>
              <a:xfrm>
                <a:off x="1714680" y="1095480"/>
                <a:ext cx="7058160" cy="5410440"/>
              </a:xfrm>
              <a:prstGeom prst="rect">
                <a:avLst/>
              </a:prstGeom>
            </p:spPr>
          </p:pic>
        </mc:Fallback>
      </mc:AlternateContent>
    </p:spTree>
    <p:extLst>
      <p:ext uri="{BB962C8B-B14F-4D97-AF65-F5344CB8AC3E}">
        <p14:creationId xmlns:p14="http://schemas.microsoft.com/office/powerpoint/2010/main" val="228126736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3" name="Rectangle 5"/>
          <p:cNvSpPr>
            <a:spLocks noChangeArrowheads="1"/>
          </p:cNvSpPr>
          <p:nvPr/>
        </p:nvSpPr>
        <p:spPr bwMode="auto">
          <a:xfrm>
            <a:off x="927463" y="191589"/>
            <a:ext cx="725955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4200" dirty="0" smtClean="0">
                <a:latin typeface="Cambria" pitchFamily="18" charset="0"/>
              </a:rPr>
              <a:t>Highlights from the first </a:t>
            </a:r>
            <a:r>
              <a:rPr lang="en-US" sz="4200" i="1" dirty="0" smtClean="0">
                <a:latin typeface="Cambria" pitchFamily="18" charset="0"/>
              </a:rPr>
              <a:t>Quiz</a:t>
            </a:r>
            <a:r>
              <a:rPr lang="en-US" sz="4200" dirty="0" smtClean="0">
                <a:latin typeface="Cambria" pitchFamily="18" charset="0"/>
              </a:rPr>
              <a:t>…</a:t>
            </a:r>
            <a:endParaRPr lang="en-US" sz="4200" dirty="0"/>
          </a:p>
        </p:txBody>
      </p:sp>
    </p:spTree>
    <p:extLst>
      <p:ext uri="{BB962C8B-B14F-4D97-AF65-F5344CB8AC3E}">
        <p14:creationId xmlns:p14="http://schemas.microsoft.com/office/powerpoint/2010/main" val="301820254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TextBox 72"/>
          <p:cNvSpPr txBox="1">
            <a:spLocks noChangeArrowheads="1"/>
          </p:cNvSpPr>
          <p:nvPr/>
        </p:nvSpPr>
        <p:spPr bwMode="auto">
          <a:xfrm>
            <a:off x="228600" y="152400"/>
            <a:ext cx="8610600" cy="738664"/>
          </a:xfrm>
          <a:prstGeom prst="rect">
            <a:avLst/>
          </a:prstGeom>
          <a:solidFill>
            <a:schemeClr val="bg1"/>
          </a:solidFill>
          <a:ln w="9525">
            <a:noFill/>
            <a:miter lim="800000"/>
            <a:headEnd/>
            <a:tailEnd/>
          </a:ln>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r>
              <a:rPr lang="en-US" sz="4200" b="1" i="1" dirty="0" smtClean="0">
                <a:latin typeface="Cambria" pitchFamily="18" charset="0"/>
              </a:rPr>
              <a:t>Computer</a:t>
            </a:r>
            <a:r>
              <a:rPr lang="en-US" sz="4200" dirty="0" smtClean="0">
                <a:latin typeface="Cambria" pitchFamily="18" charset="0"/>
              </a:rPr>
              <a:t> command-line</a:t>
            </a:r>
            <a:endParaRPr lang="en-US" sz="4200" dirty="0">
              <a:latin typeface="Cambria" pitchFamily="18" charset="0"/>
            </a:endParaRPr>
          </a:p>
        </p:txBody>
      </p:sp>
      <p:sp>
        <p:nvSpPr>
          <p:cNvPr id="2" name="TextBox 1"/>
          <p:cNvSpPr txBox="1"/>
          <p:nvPr/>
        </p:nvSpPr>
        <p:spPr>
          <a:xfrm>
            <a:off x="5867400" y="3588603"/>
            <a:ext cx="2667000" cy="830997"/>
          </a:xfrm>
          <a:prstGeom prst="rect">
            <a:avLst/>
          </a:prstGeom>
          <a:solidFill>
            <a:srgbClr val="CCECFF"/>
          </a:solidFill>
        </p:spPr>
        <p:txBody>
          <a:bodyPr wrap="square" rtlCol="0">
            <a:spAutoFit/>
          </a:bodyPr>
          <a:lstStyle/>
          <a:p>
            <a:pPr algn="ctr"/>
            <a:r>
              <a:rPr lang="en-US" dirty="0" smtClean="0">
                <a:latin typeface="Cambria" panose="02040503050406030204" pitchFamily="18" charset="0"/>
              </a:rPr>
              <a:t>runs the Python language</a:t>
            </a:r>
            <a:endParaRPr lang="en-US" dirty="0">
              <a:latin typeface="Cambria" panose="02040503050406030204" pitchFamily="18" charset="0"/>
            </a:endParaRPr>
          </a:p>
        </p:txBody>
      </p:sp>
      <p:sp>
        <p:nvSpPr>
          <p:cNvPr id="7" name="TextBox 72"/>
          <p:cNvSpPr txBox="1">
            <a:spLocks noChangeArrowheads="1"/>
          </p:cNvSpPr>
          <p:nvPr/>
        </p:nvSpPr>
        <p:spPr bwMode="auto">
          <a:xfrm>
            <a:off x="228600" y="3581400"/>
            <a:ext cx="5562600" cy="738664"/>
          </a:xfrm>
          <a:prstGeom prst="rect">
            <a:avLst/>
          </a:prstGeom>
          <a:noFill/>
          <a:ln w="9525">
            <a:noFill/>
            <a:miter lim="800000"/>
            <a:headEnd/>
            <a:tailEnd/>
          </a:ln>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r>
              <a:rPr lang="en-US" sz="4200" b="1" i="1" dirty="0" smtClean="0">
                <a:latin typeface="Cambria" pitchFamily="18" charset="0"/>
              </a:rPr>
              <a:t>Python</a:t>
            </a:r>
            <a:r>
              <a:rPr lang="en-US" sz="4200" dirty="0" smtClean="0">
                <a:latin typeface="Cambria" pitchFamily="18" charset="0"/>
              </a:rPr>
              <a:t> command-line</a:t>
            </a:r>
            <a:endParaRPr lang="en-US" sz="4200" dirty="0">
              <a:latin typeface="Cambria" pitchFamily="18" charset="0"/>
            </a:endParaRPr>
          </a:p>
        </p:txBody>
      </p:sp>
      <p:sp>
        <p:nvSpPr>
          <p:cNvPr id="8" name="TextBox 7"/>
          <p:cNvSpPr txBox="1"/>
          <p:nvPr/>
        </p:nvSpPr>
        <p:spPr>
          <a:xfrm>
            <a:off x="6324600" y="129654"/>
            <a:ext cx="2590800" cy="830997"/>
          </a:xfrm>
          <a:prstGeom prst="rect">
            <a:avLst/>
          </a:prstGeom>
          <a:solidFill>
            <a:srgbClr val="FFCC99"/>
          </a:solidFill>
        </p:spPr>
        <p:txBody>
          <a:bodyPr wrap="square" rtlCol="0">
            <a:spAutoFit/>
          </a:bodyPr>
          <a:lstStyle/>
          <a:p>
            <a:pPr algn="ctr"/>
            <a:r>
              <a:rPr lang="en-US" dirty="0" smtClean="0">
                <a:latin typeface="Cambria" panose="02040503050406030204" pitchFamily="18" charset="0"/>
              </a:rPr>
              <a:t>uses a "shell" language</a:t>
            </a:r>
            <a:endParaRPr lang="en-US" dirty="0">
              <a:latin typeface="Cambria" panose="02040503050406030204" pitchFamily="18" charset="0"/>
            </a:endParaRPr>
          </a:p>
        </p:txBody>
      </p:sp>
      <p:sp>
        <p:nvSpPr>
          <p:cNvPr id="3" name="TextBox 2"/>
          <p:cNvSpPr txBox="1"/>
          <p:nvPr/>
        </p:nvSpPr>
        <p:spPr>
          <a:xfrm>
            <a:off x="1295400" y="1028216"/>
            <a:ext cx="2819400" cy="461665"/>
          </a:xfrm>
          <a:prstGeom prst="rect">
            <a:avLst/>
          </a:prstGeom>
          <a:noFill/>
        </p:spPr>
        <p:txBody>
          <a:bodyPr wrap="square" rtlCol="0">
            <a:spAutoFit/>
          </a:bodyPr>
          <a:lstStyle/>
          <a:p>
            <a:r>
              <a:rPr lang="en-US" b="1" dirty="0" smtClean="0">
                <a:latin typeface="Courier New" panose="02070309020205020404" pitchFamily="49" charset="0"/>
                <a:cs typeface="Courier New" panose="02070309020205020404" pitchFamily="49" charset="0"/>
              </a:rPr>
              <a:t>% cd Desktop</a:t>
            </a:r>
            <a:endParaRPr lang="en-US" b="1" dirty="0">
              <a:latin typeface="Courier New" panose="02070309020205020404" pitchFamily="49" charset="0"/>
              <a:cs typeface="Courier New" panose="02070309020205020404" pitchFamily="49" charset="0"/>
            </a:endParaRPr>
          </a:p>
        </p:txBody>
      </p:sp>
      <p:sp>
        <p:nvSpPr>
          <p:cNvPr id="10" name="TextBox 9"/>
          <p:cNvSpPr txBox="1"/>
          <p:nvPr/>
        </p:nvSpPr>
        <p:spPr>
          <a:xfrm>
            <a:off x="1295400" y="1524000"/>
            <a:ext cx="2819400" cy="461665"/>
          </a:xfrm>
          <a:prstGeom prst="rect">
            <a:avLst/>
          </a:prstGeom>
          <a:noFill/>
        </p:spPr>
        <p:txBody>
          <a:bodyPr wrap="square" rtlCol="0">
            <a:spAutoFit/>
          </a:bodyPr>
          <a:lstStyle/>
          <a:p>
            <a:r>
              <a:rPr lang="en-US" b="1" dirty="0" smtClean="0">
                <a:latin typeface="Courier New" panose="02070309020205020404" pitchFamily="49" charset="0"/>
                <a:cs typeface="Courier New" panose="02070309020205020404" pitchFamily="49" charset="0"/>
              </a:rPr>
              <a:t>% </a:t>
            </a:r>
            <a:r>
              <a:rPr lang="en-US" b="1" dirty="0" err="1" smtClean="0">
                <a:latin typeface="Courier New" panose="02070309020205020404" pitchFamily="49" charset="0"/>
                <a:cs typeface="Courier New" panose="02070309020205020404" pitchFamily="49" charset="0"/>
              </a:rPr>
              <a:t>ls</a:t>
            </a:r>
            <a:r>
              <a:rPr lang="en-US" b="1" dirty="0" smtClean="0">
                <a:latin typeface="Courier New" panose="02070309020205020404" pitchFamily="49" charset="0"/>
                <a:cs typeface="Courier New" panose="02070309020205020404" pitchFamily="49" charset="0"/>
              </a:rPr>
              <a:t>  </a:t>
            </a:r>
            <a:r>
              <a:rPr lang="en-US" b="1" dirty="0" smtClean="0">
                <a:latin typeface="Calibri" panose="020F0502020204030204" pitchFamily="34" charset="0"/>
                <a:cs typeface="Courier New" panose="02070309020205020404" pitchFamily="49" charset="0"/>
              </a:rPr>
              <a:t>or</a:t>
            </a:r>
            <a:r>
              <a:rPr lang="en-US" b="1" dirty="0" smtClean="0">
                <a:latin typeface="Courier New" panose="02070309020205020404" pitchFamily="49" charset="0"/>
                <a:cs typeface="Courier New" panose="02070309020205020404" pitchFamily="49" charset="0"/>
              </a:rPr>
              <a:t>  </a:t>
            </a:r>
            <a:r>
              <a:rPr lang="en-US" b="1" dirty="0" err="1" smtClean="0">
                <a:latin typeface="Courier New" panose="02070309020205020404" pitchFamily="49" charset="0"/>
                <a:cs typeface="Courier New" panose="02070309020205020404" pitchFamily="49" charset="0"/>
              </a:rPr>
              <a:t>dir</a:t>
            </a:r>
            <a:endParaRPr lang="en-US" b="1" dirty="0">
              <a:latin typeface="Courier New" panose="02070309020205020404" pitchFamily="49" charset="0"/>
              <a:cs typeface="Courier New" panose="02070309020205020404" pitchFamily="49" charset="0"/>
            </a:endParaRPr>
          </a:p>
        </p:txBody>
      </p:sp>
      <p:sp>
        <p:nvSpPr>
          <p:cNvPr id="11" name="TextBox 10"/>
          <p:cNvSpPr txBox="1"/>
          <p:nvPr/>
        </p:nvSpPr>
        <p:spPr>
          <a:xfrm>
            <a:off x="1295400" y="2057400"/>
            <a:ext cx="2819400" cy="461665"/>
          </a:xfrm>
          <a:prstGeom prst="rect">
            <a:avLst/>
          </a:prstGeom>
          <a:noFill/>
        </p:spPr>
        <p:txBody>
          <a:bodyPr wrap="square" rtlCol="0">
            <a:spAutoFit/>
          </a:bodyPr>
          <a:lstStyle/>
          <a:p>
            <a:r>
              <a:rPr lang="en-US" b="1" dirty="0" smtClean="0">
                <a:latin typeface="Courier New" panose="02070309020205020404" pitchFamily="49" charset="0"/>
                <a:cs typeface="Courier New" panose="02070309020205020404" pitchFamily="49" charset="0"/>
              </a:rPr>
              <a:t>% python</a:t>
            </a:r>
            <a:endParaRPr lang="en-US" b="1" dirty="0">
              <a:latin typeface="Courier New" panose="02070309020205020404" pitchFamily="49" charset="0"/>
              <a:cs typeface="Courier New" panose="02070309020205020404" pitchFamily="49" charset="0"/>
            </a:endParaRPr>
          </a:p>
        </p:txBody>
      </p:sp>
      <p:sp>
        <p:nvSpPr>
          <p:cNvPr id="12" name="TextBox 11"/>
          <p:cNvSpPr txBox="1"/>
          <p:nvPr/>
        </p:nvSpPr>
        <p:spPr>
          <a:xfrm>
            <a:off x="1295400" y="4457216"/>
            <a:ext cx="2819400" cy="461665"/>
          </a:xfrm>
          <a:prstGeom prst="rect">
            <a:avLst/>
          </a:prstGeom>
          <a:noFill/>
        </p:spPr>
        <p:txBody>
          <a:bodyPr wrap="square" rtlCol="0">
            <a:spAutoFit/>
          </a:bodyPr>
          <a:lstStyle/>
          <a:p>
            <a:r>
              <a:rPr lang="en-US" b="1" dirty="0" smtClean="0">
                <a:latin typeface="Courier New" panose="02070309020205020404" pitchFamily="49" charset="0"/>
                <a:cs typeface="Courier New" panose="02070309020205020404" pitchFamily="49" charset="0"/>
              </a:rPr>
              <a:t>&gt;&gt;&gt; 6*7</a:t>
            </a:r>
            <a:endParaRPr lang="en-US" b="1" dirty="0">
              <a:latin typeface="Courier New" panose="02070309020205020404" pitchFamily="49" charset="0"/>
              <a:cs typeface="Courier New" panose="02070309020205020404" pitchFamily="49" charset="0"/>
            </a:endParaRPr>
          </a:p>
        </p:txBody>
      </p:sp>
      <p:sp>
        <p:nvSpPr>
          <p:cNvPr id="13" name="TextBox 12"/>
          <p:cNvSpPr txBox="1"/>
          <p:nvPr/>
        </p:nvSpPr>
        <p:spPr>
          <a:xfrm>
            <a:off x="1295400" y="4951189"/>
            <a:ext cx="5905500" cy="461665"/>
          </a:xfrm>
          <a:prstGeom prst="rect">
            <a:avLst/>
          </a:prstGeom>
          <a:noFill/>
        </p:spPr>
        <p:txBody>
          <a:bodyPr wrap="square" rtlCol="0">
            <a:spAutoFit/>
          </a:bodyPr>
          <a:lstStyle/>
          <a:p>
            <a:r>
              <a:rPr lang="en-US" b="1" dirty="0" smtClean="0">
                <a:latin typeface="Courier New" panose="02070309020205020404" pitchFamily="49" charset="0"/>
                <a:cs typeface="Courier New" panose="02070309020205020404" pitchFamily="49" charset="0"/>
              </a:rPr>
              <a:t>&gt;&gt;&gt; s = '</a:t>
            </a:r>
            <a:r>
              <a:rPr lang="en-US" b="1" dirty="0" err="1" smtClean="0">
                <a:latin typeface="Courier New" panose="02070309020205020404" pitchFamily="49" charset="0"/>
                <a:cs typeface="Courier New" panose="02070309020205020404" pitchFamily="49" charset="0"/>
              </a:rPr>
              <a:t>harvey</a:t>
            </a:r>
            <a:r>
              <a:rPr lang="en-US" b="1" dirty="0" smtClean="0">
                <a:latin typeface="Courier New" panose="02070309020205020404" pitchFamily="49" charset="0"/>
                <a:cs typeface="Courier New" panose="02070309020205020404" pitchFamily="49" charset="0"/>
              </a:rPr>
              <a:t> </a:t>
            </a:r>
            <a:r>
              <a:rPr lang="en-US" b="1" dirty="0" err="1" smtClean="0">
                <a:latin typeface="Courier New" panose="02070309020205020404" pitchFamily="49" charset="0"/>
                <a:cs typeface="Courier New" panose="02070309020205020404" pitchFamily="49" charset="0"/>
              </a:rPr>
              <a:t>mudd</a:t>
            </a:r>
            <a:r>
              <a:rPr lang="en-US" b="1" dirty="0" smtClean="0">
                <a:latin typeface="Courier New" panose="02070309020205020404" pitchFamily="49" charset="0"/>
                <a:cs typeface="Courier New" panose="02070309020205020404" pitchFamily="49" charset="0"/>
              </a:rPr>
              <a:t> college'</a:t>
            </a:r>
            <a:endParaRPr lang="en-US" b="1" dirty="0">
              <a:latin typeface="Courier New" panose="02070309020205020404" pitchFamily="49" charset="0"/>
              <a:cs typeface="Courier New" panose="02070309020205020404" pitchFamily="49" charset="0"/>
            </a:endParaRPr>
          </a:p>
        </p:txBody>
      </p:sp>
      <p:sp>
        <p:nvSpPr>
          <p:cNvPr id="14" name="TextBox 13"/>
          <p:cNvSpPr txBox="1"/>
          <p:nvPr/>
        </p:nvSpPr>
        <p:spPr>
          <a:xfrm>
            <a:off x="1295400" y="5445162"/>
            <a:ext cx="2819400" cy="461665"/>
          </a:xfrm>
          <a:prstGeom prst="rect">
            <a:avLst/>
          </a:prstGeom>
          <a:noFill/>
        </p:spPr>
        <p:txBody>
          <a:bodyPr wrap="square" rtlCol="0">
            <a:spAutoFit/>
          </a:bodyPr>
          <a:lstStyle/>
          <a:p>
            <a:r>
              <a:rPr lang="en-US" b="1" dirty="0" smtClean="0">
                <a:latin typeface="Courier New" panose="02070309020205020404" pitchFamily="49" charset="0"/>
                <a:cs typeface="Courier New" panose="02070309020205020404" pitchFamily="49" charset="0"/>
              </a:rPr>
              <a:t>&gt;&gt;&gt; </a:t>
            </a:r>
            <a:r>
              <a:rPr lang="en-US" b="1" dirty="0" err="1" smtClean="0">
                <a:latin typeface="Courier New" panose="02070309020205020404" pitchFamily="49" charset="0"/>
                <a:cs typeface="Courier New" panose="02070309020205020404" pitchFamily="49" charset="0"/>
              </a:rPr>
              <a:t>len</a:t>
            </a:r>
            <a:r>
              <a:rPr lang="en-US" b="1" dirty="0" smtClean="0">
                <a:latin typeface="Courier New" panose="02070309020205020404" pitchFamily="49" charset="0"/>
                <a:cs typeface="Courier New" panose="02070309020205020404" pitchFamily="49" charset="0"/>
              </a:rPr>
              <a:t>(s)</a:t>
            </a:r>
            <a:endParaRPr lang="en-US" b="1" dirty="0">
              <a:latin typeface="Courier New" panose="02070309020205020404" pitchFamily="49" charset="0"/>
              <a:cs typeface="Courier New" panose="02070309020205020404" pitchFamily="49" charset="0"/>
            </a:endParaRPr>
          </a:p>
        </p:txBody>
      </p:sp>
      <p:sp>
        <p:nvSpPr>
          <p:cNvPr id="16" name="TextBox 15"/>
          <p:cNvSpPr txBox="1"/>
          <p:nvPr/>
        </p:nvSpPr>
        <p:spPr>
          <a:xfrm>
            <a:off x="1295400" y="2586335"/>
            <a:ext cx="4495800" cy="461665"/>
          </a:xfrm>
          <a:prstGeom prst="rect">
            <a:avLst/>
          </a:prstGeom>
          <a:noFill/>
        </p:spPr>
        <p:txBody>
          <a:bodyPr wrap="square" rtlCol="0">
            <a:spAutoFit/>
          </a:bodyPr>
          <a:lstStyle/>
          <a:p>
            <a:r>
              <a:rPr lang="en-US" b="1" dirty="0" smtClean="0">
                <a:latin typeface="Courier New" panose="02070309020205020404" pitchFamily="49" charset="0"/>
                <a:cs typeface="Courier New" panose="02070309020205020404" pitchFamily="49" charset="0"/>
              </a:rPr>
              <a:t>% python hw1pr1.py</a:t>
            </a:r>
            <a:endParaRPr lang="en-US" b="1" dirty="0">
              <a:latin typeface="Courier New" panose="02070309020205020404" pitchFamily="49" charset="0"/>
              <a:cs typeface="Courier New" panose="02070309020205020404" pitchFamily="49" charset="0"/>
            </a:endParaRPr>
          </a:p>
        </p:txBody>
      </p:sp>
      <p:sp>
        <p:nvSpPr>
          <p:cNvPr id="17" name="TextBox 16"/>
          <p:cNvSpPr txBox="1"/>
          <p:nvPr/>
        </p:nvSpPr>
        <p:spPr>
          <a:xfrm>
            <a:off x="1295400" y="5939135"/>
            <a:ext cx="2819400" cy="461665"/>
          </a:xfrm>
          <a:prstGeom prst="rect">
            <a:avLst/>
          </a:prstGeom>
          <a:noFill/>
        </p:spPr>
        <p:txBody>
          <a:bodyPr wrap="square" rtlCol="0">
            <a:spAutoFit/>
          </a:bodyPr>
          <a:lstStyle/>
          <a:p>
            <a:r>
              <a:rPr lang="en-US" b="1" dirty="0" smtClean="0">
                <a:latin typeface="Courier New" panose="02070309020205020404" pitchFamily="49" charset="0"/>
                <a:cs typeface="Courier New" panose="02070309020205020404" pitchFamily="49" charset="0"/>
              </a:rPr>
              <a:t>&gt;&gt;&gt; </a:t>
            </a:r>
            <a:r>
              <a:rPr lang="en-US" b="1" dirty="0" err="1" smtClean="0">
                <a:latin typeface="Courier New" panose="02070309020205020404" pitchFamily="49" charset="0"/>
                <a:cs typeface="Courier New" panose="02070309020205020404" pitchFamily="49" charset="0"/>
              </a:rPr>
              <a:t>s.upper</a:t>
            </a:r>
            <a:r>
              <a:rPr lang="en-US" b="1" dirty="0" smtClean="0">
                <a:latin typeface="Courier New" panose="02070309020205020404" pitchFamily="49" charset="0"/>
                <a:cs typeface="Courier New" panose="02070309020205020404" pitchFamily="49" charset="0"/>
              </a:rPr>
              <a:t>()</a:t>
            </a:r>
            <a:endParaRPr lang="en-US" b="1" dirty="0">
              <a:latin typeface="Courier New" panose="02070309020205020404" pitchFamily="49" charset="0"/>
              <a:cs typeface="Courier New" panose="02070309020205020404" pitchFamily="49" charset="0"/>
            </a:endParaRPr>
          </a:p>
        </p:txBody>
      </p:sp>
      <p:sp>
        <p:nvSpPr>
          <p:cNvPr id="4" name="Right Arrow 3"/>
          <p:cNvSpPr/>
          <p:nvPr/>
        </p:nvSpPr>
        <p:spPr bwMode="auto">
          <a:xfrm rot="10800000">
            <a:off x="5410200" y="2006052"/>
            <a:ext cx="1143000" cy="764233"/>
          </a:xfrm>
          <a:prstGeom prst="rightArrow">
            <a:avLst/>
          </a:prstGeom>
          <a:solidFill>
            <a:srgbClr val="FFCC99"/>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18" name="TextBox 17"/>
          <p:cNvSpPr txBox="1"/>
          <p:nvPr/>
        </p:nvSpPr>
        <p:spPr>
          <a:xfrm>
            <a:off x="6324600" y="1972669"/>
            <a:ext cx="2057400" cy="830997"/>
          </a:xfrm>
          <a:prstGeom prst="rect">
            <a:avLst/>
          </a:prstGeom>
          <a:solidFill>
            <a:schemeClr val="bg1"/>
          </a:solidFill>
          <a:ln w="19050">
            <a:solidFill>
              <a:srgbClr val="FFCC99"/>
            </a:solidFill>
          </a:ln>
        </p:spPr>
        <p:txBody>
          <a:bodyPr wrap="square" rtlCol="0">
            <a:spAutoFit/>
          </a:bodyPr>
          <a:lstStyle/>
          <a:p>
            <a:pPr algn="ctr"/>
            <a:r>
              <a:rPr lang="en-US" dirty="0" smtClean="0">
                <a:latin typeface="Cambria" panose="02040503050406030204" pitchFamily="18" charset="0"/>
              </a:rPr>
              <a:t>just about all we'll do…</a:t>
            </a:r>
            <a:endParaRPr lang="en-US" dirty="0">
              <a:latin typeface="Cambria" panose="02040503050406030204" pitchFamily="18" charset="0"/>
            </a:endParaRPr>
          </a:p>
        </p:txBody>
      </p:sp>
      <p:sp>
        <p:nvSpPr>
          <p:cNvPr id="19" name="Right Arrow 18"/>
          <p:cNvSpPr/>
          <p:nvPr/>
        </p:nvSpPr>
        <p:spPr bwMode="auto">
          <a:xfrm rot="10800000">
            <a:off x="5219700" y="5524711"/>
            <a:ext cx="1143000" cy="764233"/>
          </a:xfrm>
          <a:prstGeom prst="rightArrow">
            <a:avLst/>
          </a:prstGeom>
          <a:solidFill>
            <a:srgbClr val="CCECFF"/>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20" name="TextBox 19"/>
          <p:cNvSpPr txBox="1"/>
          <p:nvPr/>
        </p:nvSpPr>
        <p:spPr>
          <a:xfrm>
            <a:off x="6134100" y="5491328"/>
            <a:ext cx="2705100" cy="830997"/>
          </a:xfrm>
          <a:prstGeom prst="rect">
            <a:avLst/>
          </a:prstGeom>
          <a:solidFill>
            <a:schemeClr val="bg1"/>
          </a:solidFill>
          <a:ln w="19050">
            <a:solidFill>
              <a:srgbClr val="CCECFF"/>
            </a:solidFill>
          </a:ln>
        </p:spPr>
        <p:txBody>
          <a:bodyPr wrap="square" rtlCol="0">
            <a:spAutoFit/>
          </a:bodyPr>
          <a:lstStyle/>
          <a:p>
            <a:pPr algn="ctr"/>
            <a:r>
              <a:rPr lang="en-US" dirty="0" smtClean="0">
                <a:latin typeface="Cambria" panose="02040503050406030204" pitchFamily="18" charset="0"/>
              </a:rPr>
              <a:t>this feels like  CS5's primary topic!</a:t>
            </a:r>
            <a:endParaRPr lang="en-US" dirty="0">
              <a:latin typeface="Cambria" panose="02040503050406030204" pitchFamily="18" charset="0"/>
            </a:endParaRPr>
          </a:p>
        </p:txBody>
      </p:sp>
    </p:spTree>
    <p:extLst>
      <p:ext uri="{BB962C8B-B14F-4D97-AF65-F5344CB8AC3E}">
        <p14:creationId xmlns:p14="http://schemas.microsoft.com/office/powerpoint/2010/main" val="235703731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2772"/>
          <a:stretch/>
        </p:blipFill>
        <p:spPr bwMode="auto">
          <a:xfrm>
            <a:off x="76200" y="914400"/>
            <a:ext cx="9020496" cy="5760546"/>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6148" name="Text Box 9"/>
          <p:cNvSpPr txBox="1">
            <a:spLocks noChangeArrowheads="1"/>
          </p:cNvSpPr>
          <p:nvPr/>
        </p:nvSpPr>
        <p:spPr bwMode="auto">
          <a:xfrm>
            <a:off x="2971800" y="209312"/>
            <a:ext cx="5486400" cy="519112"/>
          </a:xfrm>
          <a:prstGeom prst="rect">
            <a:avLst/>
          </a:prstGeom>
          <a:solidFill>
            <a:srgbClr val="CCECFF"/>
          </a:solidFill>
          <a:ln w="28575">
            <a:noFill/>
          </a:ln>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2800" dirty="0" smtClean="0">
                <a:solidFill>
                  <a:srgbClr val="000000"/>
                </a:solidFill>
                <a:latin typeface="Cambria" pitchFamily="18" charset="0"/>
              </a:rPr>
              <a:t>for all CS5 concerns/questions</a:t>
            </a:r>
            <a:endParaRPr lang="en-US" sz="2800" dirty="0">
              <a:solidFill>
                <a:srgbClr val="000000"/>
              </a:solidFill>
              <a:latin typeface="Cambria" pitchFamily="18" charset="0"/>
            </a:endParaRPr>
          </a:p>
        </p:txBody>
      </p:sp>
      <p:sp>
        <p:nvSpPr>
          <p:cNvPr id="3" name="Rectangle 2"/>
          <p:cNvSpPr/>
          <p:nvPr/>
        </p:nvSpPr>
        <p:spPr>
          <a:xfrm>
            <a:off x="4491473" y="2743200"/>
            <a:ext cx="3966727" cy="461665"/>
          </a:xfrm>
          <a:prstGeom prst="rect">
            <a:avLst/>
          </a:prstGeom>
          <a:solidFill>
            <a:srgbClr val="CCECFF"/>
          </a:solidFill>
          <a:ln>
            <a:solidFill>
              <a:srgbClr val="120DF3"/>
            </a:solidFill>
          </a:ln>
        </p:spPr>
        <p:txBody>
          <a:bodyPr wrap="square">
            <a:spAutoFit/>
          </a:bodyPr>
          <a:lstStyle/>
          <a:p>
            <a:pPr algn="ctr"/>
            <a:r>
              <a:rPr lang="en-US" b="1" dirty="0" smtClean="0">
                <a:solidFill>
                  <a:srgbClr val="120DF3"/>
                </a:solidFill>
                <a:latin typeface="Cambria" pitchFamily="18" charset="0"/>
                <a:ea typeface="MS PGothic" pitchFamily="34" charset="-128"/>
              </a:rPr>
              <a:t>public: </a:t>
            </a:r>
            <a:r>
              <a:rPr lang="en-US" dirty="0" smtClean="0">
                <a:solidFill>
                  <a:srgbClr val="120DF3"/>
                </a:solidFill>
                <a:latin typeface="Cambria" pitchFamily="18" charset="0"/>
                <a:ea typeface="MS PGothic" pitchFamily="34" charset="-128"/>
              </a:rPr>
              <a:t>post to whole class</a:t>
            </a:r>
            <a:endParaRPr lang="en-US" dirty="0">
              <a:solidFill>
                <a:srgbClr val="120DF3"/>
              </a:solidFill>
              <a:latin typeface="Times" charset="0"/>
              <a:ea typeface="MS PGothic" pitchFamily="34" charset="-128"/>
            </a:endParaRPr>
          </a:p>
        </p:txBody>
      </p:sp>
      <p:sp>
        <p:nvSpPr>
          <p:cNvPr id="18" name="Text Box 5"/>
          <p:cNvSpPr txBox="1">
            <a:spLocks noChangeArrowheads="1"/>
          </p:cNvSpPr>
          <p:nvPr/>
        </p:nvSpPr>
        <p:spPr bwMode="auto">
          <a:xfrm>
            <a:off x="609600" y="99536"/>
            <a:ext cx="19050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dirty="0" smtClean="0">
                <a:solidFill>
                  <a:srgbClr val="000000"/>
                </a:solidFill>
                <a:latin typeface="Cambria" pitchFamily="18" charset="0"/>
              </a:rPr>
              <a:t>Piazza</a:t>
            </a:r>
            <a:endParaRPr lang="en-US" sz="4200" dirty="0">
              <a:solidFill>
                <a:srgbClr val="000000"/>
              </a:solidFill>
              <a:latin typeface="Cambria" pitchFamily="18" charset="0"/>
            </a:endParaRPr>
          </a:p>
        </p:txBody>
      </p:sp>
    </p:spTree>
    <p:extLst>
      <p:ext uri="{BB962C8B-B14F-4D97-AF65-F5344CB8AC3E}">
        <p14:creationId xmlns:p14="http://schemas.microsoft.com/office/powerpoint/2010/main" val="266948043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 Box 5"/>
          <p:cNvSpPr txBox="1">
            <a:spLocks noChangeArrowheads="1"/>
          </p:cNvSpPr>
          <p:nvPr/>
        </p:nvSpPr>
        <p:spPr bwMode="auto">
          <a:xfrm>
            <a:off x="609600" y="99536"/>
            <a:ext cx="69342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dirty="0" smtClean="0">
                <a:solidFill>
                  <a:srgbClr val="000000"/>
                </a:solidFill>
                <a:latin typeface="Cambria" pitchFamily="18" charset="0"/>
              </a:rPr>
              <a:t>Piazza</a:t>
            </a:r>
            <a:endParaRPr lang="en-US" sz="4200" dirty="0">
              <a:solidFill>
                <a:srgbClr val="000000"/>
              </a:solidFill>
              <a:latin typeface="Cambria" pitchFamily="18" charset="0"/>
            </a:endParaRPr>
          </a:p>
        </p:txBody>
      </p:sp>
      <p:sp>
        <p:nvSpPr>
          <p:cNvPr id="6148" name="Text Box 9"/>
          <p:cNvSpPr txBox="1">
            <a:spLocks noChangeArrowheads="1"/>
          </p:cNvSpPr>
          <p:nvPr/>
        </p:nvSpPr>
        <p:spPr bwMode="auto">
          <a:xfrm>
            <a:off x="2971800" y="209312"/>
            <a:ext cx="5486400" cy="519112"/>
          </a:xfrm>
          <a:prstGeom prst="rect">
            <a:avLst/>
          </a:prstGeom>
          <a:solidFill>
            <a:srgbClr val="CCECFF"/>
          </a:solidFill>
          <a:ln w="28575">
            <a:noFill/>
          </a:ln>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2800" dirty="0" smtClean="0">
                <a:solidFill>
                  <a:srgbClr val="000000"/>
                </a:solidFill>
                <a:latin typeface="Cambria" pitchFamily="18" charset="0"/>
              </a:rPr>
              <a:t>you'll get a </a:t>
            </a:r>
            <a:r>
              <a:rPr lang="en-US" sz="2800" i="1" dirty="0" smtClean="0">
                <a:solidFill>
                  <a:srgbClr val="000000"/>
                </a:solidFill>
                <a:latin typeface="Cambria" pitchFamily="18" charset="0"/>
              </a:rPr>
              <a:t>welcome </a:t>
            </a:r>
            <a:r>
              <a:rPr lang="en-US" sz="2800" dirty="0" smtClean="0">
                <a:solidFill>
                  <a:srgbClr val="000000"/>
                </a:solidFill>
                <a:latin typeface="Cambria" pitchFamily="18" charset="0"/>
              </a:rPr>
              <a:t>email…</a:t>
            </a:r>
            <a:endParaRPr lang="en-US" sz="2800" dirty="0">
              <a:solidFill>
                <a:srgbClr val="000000"/>
              </a:solidFill>
              <a:latin typeface="Cambria" pitchFamily="18" charset="0"/>
            </a:endParaRPr>
          </a:p>
        </p:txBody>
      </p:sp>
      <p:pic>
        <p:nvPicPr>
          <p:cNvPr id="4100"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29593" r="19605" b="7782"/>
          <a:stretch/>
        </p:blipFill>
        <p:spPr bwMode="auto">
          <a:xfrm>
            <a:off x="204375" y="1066800"/>
            <a:ext cx="8787225" cy="4495800"/>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10" name="Text Box 5"/>
          <p:cNvSpPr txBox="1">
            <a:spLocks noChangeArrowheads="1"/>
          </p:cNvSpPr>
          <p:nvPr/>
        </p:nvSpPr>
        <p:spPr bwMode="auto">
          <a:xfrm>
            <a:off x="304800" y="5816025"/>
            <a:ext cx="8458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3200" dirty="0" smtClean="0">
                <a:solidFill>
                  <a:srgbClr val="000000"/>
                </a:solidFill>
                <a:latin typeface="Cambria" pitchFamily="18" charset="0"/>
              </a:rPr>
              <a:t>sign-in  +  choose your message frequency </a:t>
            </a:r>
            <a:endParaRPr lang="en-US" sz="3200" dirty="0">
              <a:solidFill>
                <a:srgbClr val="000000"/>
              </a:solidFill>
              <a:latin typeface="Cambria" pitchFamily="18" charset="0"/>
            </a:endParaRPr>
          </a:p>
        </p:txBody>
      </p:sp>
    </p:spTree>
    <p:extLst>
      <p:ext uri="{BB962C8B-B14F-4D97-AF65-F5344CB8AC3E}">
        <p14:creationId xmlns:p14="http://schemas.microsoft.com/office/powerpoint/2010/main" val="310811989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9300" t="16865" r="2238" b="30225"/>
          <a:stretch/>
        </p:blipFill>
        <p:spPr bwMode="auto">
          <a:xfrm>
            <a:off x="486080" y="2504118"/>
            <a:ext cx="8276920" cy="420148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148" name="Text Box 9"/>
          <p:cNvSpPr txBox="1">
            <a:spLocks noChangeArrowheads="1"/>
          </p:cNvSpPr>
          <p:nvPr/>
        </p:nvSpPr>
        <p:spPr bwMode="auto">
          <a:xfrm>
            <a:off x="2971800" y="209312"/>
            <a:ext cx="5486400" cy="519112"/>
          </a:xfrm>
          <a:prstGeom prst="rect">
            <a:avLst/>
          </a:prstGeom>
          <a:solidFill>
            <a:srgbClr val="CCECFF"/>
          </a:solidFill>
          <a:ln w="28575">
            <a:noFill/>
          </a:ln>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2800" dirty="0" smtClean="0">
                <a:solidFill>
                  <a:srgbClr val="000000"/>
                </a:solidFill>
                <a:latin typeface="Cambria" pitchFamily="18" charset="0"/>
              </a:rPr>
              <a:t>for all CS5 concerns/questions</a:t>
            </a:r>
            <a:endParaRPr lang="en-US" sz="2800" dirty="0">
              <a:solidFill>
                <a:srgbClr val="000000"/>
              </a:solidFill>
              <a:latin typeface="Cambria" pitchFamily="18" charset="0"/>
            </a:endParaRPr>
          </a:p>
        </p:txBody>
      </p:sp>
      <p:sp>
        <p:nvSpPr>
          <p:cNvPr id="3" name="Rectangle 2"/>
          <p:cNvSpPr/>
          <p:nvPr/>
        </p:nvSpPr>
        <p:spPr>
          <a:xfrm>
            <a:off x="3610280" y="2656518"/>
            <a:ext cx="3966727" cy="461665"/>
          </a:xfrm>
          <a:prstGeom prst="rect">
            <a:avLst/>
          </a:prstGeom>
          <a:solidFill>
            <a:srgbClr val="CCECFF"/>
          </a:solidFill>
          <a:ln>
            <a:solidFill>
              <a:srgbClr val="120DF3"/>
            </a:solidFill>
          </a:ln>
        </p:spPr>
        <p:txBody>
          <a:bodyPr wrap="square">
            <a:spAutoFit/>
          </a:bodyPr>
          <a:lstStyle/>
          <a:p>
            <a:pPr algn="ctr"/>
            <a:r>
              <a:rPr lang="en-US" b="1" dirty="0" smtClean="0">
                <a:solidFill>
                  <a:srgbClr val="120DF3"/>
                </a:solidFill>
                <a:latin typeface="Cambria" pitchFamily="18" charset="0"/>
                <a:ea typeface="MS PGothic" pitchFamily="34" charset="-128"/>
              </a:rPr>
              <a:t>private: </a:t>
            </a:r>
            <a:r>
              <a:rPr lang="en-US" dirty="0" smtClean="0">
                <a:solidFill>
                  <a:srgbClr val="120DF3"/>
                </a:solidFill>
                <a:latin typeface="Cambria" pitchFamily="18" charset="0"/>
                <a:ea typeface="MS PGothic" pitchFamily="34" charset="-128"/>
              </a:rPr>
              <a:t>post to </a:t>
            </a:r>
            <a:r>
              <a:rPr lang="en-US" i="1" dirty="0" smtClean="0">
                <a:solidFill>
                  <a:srgbClr val="120DF3"/>
                </a:solidFill>
                <a:latin typeface="Cambria" pitchFamily="18" charset="0"/>
                <a:ea typeface="MS PGothic" pitchFamily="34" charset="-128"/>
              </a:rPr>
              <a:t>instructors</a:t>
            </a:r>
            <a:endParaRPr lang="en-US" i="1" dirty="0">
              <a:solidFill>
                <a:srgbClr val="120DF3"/>
              </a:solidFill>
              <a:latin typeface="Times" charset="0"/>
              <a:ea typeface="MS PGothic" pitchFamily="34" charset="-128"/>
            </a:endParaRPr>
          </a:p>
        </p:txBody>
      </p:sp>
      <p:sp>
        <p:nvSpPr>
          <p:cNvPr id="18" name="Text Box 5"/>
          <p:cNvSpPr txBox="1">
            <a:spLocks noChangeArrowheads="1"/>
          </p:cNvSpPr>
          <p:nvPr/>
        </p:nvSpPr>
        <p:spPr bwMode="auto">
          <a:xfrm>
            <a:off x="609600" y="99536"/>
            <a:ext cx="19050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dirty="0" smtClean="0">
                <a:solidFill>
                  <a:srgbClr val="000000"/>
                </a:solidFill>
                <a:latin typeface="Cambria" pitchFamily="18" charset="0"/>
              </a:rPr>
              <a:t>Piazza</a:t>
            </a:r>
            <a:endParaRPr lang="en-US" sz="4200" dirty="0">
              <a:solidFill>
                <a:srgbClr val="000000"/>
              </a:solidFill>
              <a:latin typeface="Cambria" pitchFamily="18" charset="0"/>
            </a:endParaRPr>
          </a:p>
        </p:txBody>
      </p:sp>
      <p:cxnSp>
        <p:nvCxnSpPr>
          <p:cNvPr id="4" name="Straight Arrow Connector 3"/>
          <p:cNvCxnSpPr/>
          <p:nvPr/>
        </p:nvCxnSpPr>
        <p:spPr bwMode="auto">
          <a:xfrm flipH="1">
            <a:off x="3991280" y="3118183"/>
            <a:ext cx="381000" cy="224135"/>
          </a:xfrm>
          <a:prstGeom prst="straightConnector1">
            <a:avLst/>
          </a:prstGeom>
          <a:solidFill>
            <a:schemeClr val="accent1"/>
          </a:solidFill>
          <a:ln w="38100" cap="flat" cmpd="sng" algn="ctr">
            <a:solidFill>
              <a:srgbClr val="120DF3"/>
            </a:solidFill>
            <a:prstDash val="solid"/>
            <a:round/>
            <a:headEnd type="none" w="med" len="med"/>
            <a:tailEnd type="arrow"/>
          </a:ln>
          <a:effectLst/>
        </p:spPr>
      </p:cxnSp>
      <p:cxnSp>
        <p:nvCxnSpPr>
          <p:cNvPr id="10" name="Straight Arrow Connector 9"/>
          <p:cNvCxnSpPr/>
          <p:nvPr/>
        </p:nvCxnSpPr>
        <p:spPr bwMode="auto">
          <a:xfrm flipH="1">
            <a:off x="2619680" y="3118183"/>
            <a:ext cx="3505200" cy="986135"/>
          </a:xfrm>
          <a:prstGeom prst="straightConnector1">
            <a:avLst/>
          </a:prstGeom>
          <a:solidFill>
            <a:schemeClr val="accent1"/>
          </a:solidFill>
          <a:ln w="38100" cap="flat" cmpd="sng" algn="ctr">
            <a:solidFill>
              <a:srgbClr val="120DF3"/>
            </a:solidFill>
            <a:prstDash val="solid"/>
            <a:round/>
            <a:headEnd type="none" w="med" len="med"/>
            <a:tailEnd type="arrow"/>
          </a:ln>
          <a:effectLst/>
        </p:spPr>
      </p:cxnSp>
      <p:sp>
        <p:nvSpPr>
          <p:cNvPr id="7" name="Rectangle 6"/>
          <p:cNvSpPr/>
          <p:nvPr/>
        </p:nvSpPr>
        <p:spPr>
          <a:xfrm>
            <a:off x="533400" y="1066800"/>
            <a:ext cx="8053540" cy="461665"/>
          </a:xfrm>
          <a:prstGeom prst="rect">
            <a:avLst/>
          </a:prstGeom>
        </p:spPr>
        <p:txBody>
          <a:bodyPr wrap="square">
            <a:spAutoFit/>
          </a:bodyPr>
          <a:lstStyle/>
          <a:p>
            <a:pPr algn="ctr"/>
            <a:r>
              <a:rPr lang="en-US" dirty="0" smtClean="0">
                <a:solidFill>
                  <a:srgbClr val="000000"/>
                </a:solidFill>
                <a:latin typeface="Cambria" pitchFamily="18" charset="0"/>
                <a:ea typeface="MS PGothic" pitchFamily="34" charset="-128"/>
              </a:rPr>
              <a:t>individual concerns     or     your source code / </a:t>
            </a:r>
            <a:r>
              <a:rPr lang="en-US" b="1" dirty="0" smtClean="0">
                <a:solidFill>
                  <a:srgbClr val="C00000"/>
                </a:solidFill>
                <a:latin typeface="Cambria" pitchFamily="18" charset="0"/>
                <a:ea typeface="MS PGothic" pitchFamily="34" charset="-128"/>
              </a:rPr>
              <a:t>bugs?</a:t>
            </a:r>
            <a:r>
              <a:rPr lang="en-US" b="1" dirty="0" smtClean="0">
                <a:solidFill>
                  <a:srgbClr val="000000"/>
                </a:solidFill>
                <a:latin typeface="Cambria" pitchFamily="18" charset="0"/>
                <a:ea typeface="MS PGothic" pitchFamily="34" charset="-128"/>
              </a:rPr>
              <a:t>     </a:t>
            </a:r>
            <a:endParaRPr lang="en-US" b="1" dirty="0">
              <a:solidFill>
                <a:srgbClr val="000000"/>
              </a:solidFill>
              <a:latin typeface="Times" charset="0"/>
              <a:ea typeface="MS PGothic" pitchFamily="34" charset="-128"/>
            </a:endParaRPr>
          </a:p>
        </p:txBody>
      </p:sp>
      <p:sp>
        <p:nvSpPr>
          <p:cNvPr id="14" name="Rectangle 13"/>
          <p:cNvSpPr/>
          <p:nvPr/>
        </p:nvSpPr>
        <p:spPr>
          <a:xfrm>
            <a:off x="5904091" y="1535289"/>
            <a:ext cx="2971799" cy="784830"/>
          </a:xfrm>
          <a:prstGeom prst="rect">
            <a:avLst/>
          </a:prstGeom>
          <a:solidFill>
            <a:schemeClr val="bg1"/>
          </a:solidFill>
          <a:ln>
            <a:solidFill>
              <a:schemeClr val="bg1"/>
            </a:solidFill>
          </a:ln>
        </p:spPr>
        <p:txBody>
          <a:bodyPr wrap="square">
            <a:spAutoFit/>
          </a:bodyPr>
          <a:lstStyle/>
          <a:p>
            <a:pPr algn="ctr"/>
            <a:r>
              <a:rPr lang="en-US" sz="1500" b="1" dirty="0" smtClean="0">
                <a:solidFill>
                  <a:srgbClr val="C00000"/>
                </a:solidFill>
                <a:latin typeface="Cambria" pitchFamily="18" charset="0"/>
                <a:ea typeface="MS PGothic" pitchFamily="34" charset="-128"/>
              </a:rPr>
              <a:t>In-person + pair programming </a:t>
            </a:r>
            <a:r>
              <a:rPr lang="en-US" sz="1500" dirty="0" smtClean="0">
                <a:solidFill>
                  <a:srgbClr val="C00000"/>
                </a:solidFill>
                <a:latin typeface="Cambria" pitchFamily="18" charset="0"/>
                <a:ea typeface="MS PGothic" pitchFamily="34" charset="-128"/>
              </a:rPr>
              <a:t>are better strategies for bugs.</a:t>
            </a:r>
            <a:r>
              <a:rPr lang="en-US" sz="1500" dirty="0">
                <a:solidFill>
                  <a:srgbClr val="C00000"/>
                </a:solidFill>
                <a:latin typeface="Cambria" pitchFamily="18" charset="0"/>
                <a:ea typeface="MS PGothic" pitchFamily="34" charset="-128"/>
              </a:rPr>
              <a:t> </a:t>
            </a:r>
            <a:r>
              <a:rPr lang="en-US" sz="1500" dirty="0" smtClean="0">
                <a:solidFill>
                  <a:srgbClr val="C00000"/>
                </a:solidFill>
                <a:latin typeface="Cambria" pitchFamily="18" charset="0"/>
                <a:ea typeface="MS PGothic" pitchFamily="34" charset="-128"/>
              </a:rPr>
              <a:t> </a:t>
            </a:r>
          </a:p>
          <a:p>
            <a:pPr algn="ctr"/>
            <a:r>
              <a:rPr lang="en-US" sz="1500" dirty="0" smtClean="0">
                <a:solidFill>
                  <a:srgbClr val="C00000"/>
                </a:solidFill>
                <a:latin typeface="Cambria" pitchFamily="18" charset="0"/>
                <a:ea typeface="MS PGothic" pitchFamily="34" charset="-128"/>
              </a:rPr>
              <a:t>But we'll try to take a look…</a:t>
            </a:r>
            <a:endParaRPr lang="en-US" sz="1500" dirty="0">
              <a:solidFill>
                <a:srgbClr val="C00000"/>
              </a:solidFill>
              <a:latin typeface="Times" charset="0"/>
              <a:ea typeface="MS PGothic" pitchFamily="34" charset="-128"/>
            </a:endParaRPr>
          </a:p>
        </p:txBody>
      </p:sp>
      <p:sp>
        <p:nvSpPr>
          <p:cNvPr id="11" name="Rectangle 10"/>
          <p:cNvSpPr/>
          <p:nvPr/>
        </p:nvSpPr>
        <p:spPr>
          <a:xfrm rot="20586732">
            <a:off x="5571215" y="4930755"/>
            <a:ext cx="3117897" cy="830997"/>
          </a:xfrm>
          <a:prstGeom prst="rect">
            <a:avLst/>
          </a:prstGeom>
          <a:solidFill>
            <a:srgbClr val="CCECFF"/>
          </a:solidFill>
          <a:ln>
            <a:solidFill>
              <a:schemeClr val="bg1"/>
            </a:solidFill>
          </a:ln>
        </p:spPr>
        <p:txBody>
          <a:bodyPr wrap="square">
            <a:spAutoFit/>
          </a:bodyPr>
          <a:lstStyle/>
          <a:p>
            <a:pPr algn="ctr"/>
            <a:r>
              <a:rPr lang="en-US" i="1" dirty="0" smtClean="0">
                <a:solidFill>
                  <a:srgbClr val="000000"/>
                </a:solidFill>
                <a:latin typeface="Cambria" pitchFamily="18" charset="0"/>
                <a:ea typeface="MS PGothic" pitchFamily="34" charset="-128"/>
              </a:rPr>
              <a:t>Account problems?</a:t>
            </a:r>
            <a:r>
              <a:rPr lang="en-US" i="1" dirty="0" smtClean="0">
                <a:solidFill>
                  <a:srgbClr val="120DF3"/>
                </a:solidFill>
                <a:latin typeface="Cambria" pitchFamily="18" charset="0"/>
                <a:ea typeface="MS PGothic" pitchFamily="34" charset="-128"/>
              </a:rPr>
              <a:t> </a:t>
            </a:r>
          </a:p>
          <a:p>
            <a:pPr algn="ctr"/>
            <a:r>
              <a:rPr lang="en-US" b="1" i="1" dirty="0" smtClean="0">
                <a:solidFill>
                  <a:srgbClr val="FF9900"/>
                </a:solidFill>
                <a:latin typeface="Cambria" pitchFamily="18" charset="0"/>
                <a:ea typeface="MS PGothic" pitchFamily="34" charset="-128"/>
              </a:rPr>
              <a:t>Piazza us!</a:t>
            </a:r>
            <a:endParaRPr lang="en-US" i="1" dirty="0">
              <a:solidFill>
                <a:srgbClr val="FF9900"/>
              </a:solidFill>
              <a:latin typeface="Times" charset="0"/>
              <a:ea typeface="MS PGothic" pitchFamily="34" charset="-128"/>
            </a:endParaRPr>
          </a:p>
        </p:txBody>
      </p:sp>
    </p:spTree>
    <p:extLst>
      <p:ext uri="{BB962C8B-B14F-4D97-AF65-F5344CB8AC3E}">
        <p14:creationId xmlns:p14="http://schemas.microsoft.com/office/powerpoint/2010/main" val="212027224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6"/>
          <p:cNvSpPr>
            <a:spLocks noChangeArrowheads="1"/>
          </p:cNvSpPr>
          <p:nvPr/>
        </p:nvSpPr>
        <p:spPr bwMode="auto">
          <a:xfrm>
            <a:off x="609600" y="2286000"/>
            <a:ext cx="7939088"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4400" b="1" dirty="0" smtClean="0">
                <a:solidFill>
                  <a:srgbClr val="0000DF"/>
                </a:solidFill>
                <a:latin typeface="Courier New" pitchFamily="49" charset="0"/>
              </a:rPr>
              <a:t>= != </a:t>
            </a:r>
            <a:r>
              <a:rPr lang="en-US" sz="14400" b="1" dirty="0">
                <a:solidFill>
                  <a:srgbClr val="0000DF"/>
                </a:solidFill>
                <a:latin typeface="Courier New" pitchFamily="49" charset="0"/>
              </a:rPr>
              <a:t>==</a:t>
            </a:r>
            <a:endParaRPr lang="en-US" sz="14400" dirty="0">
              <a:solidFill>
                <a:srgbClr val="0000DF"/>
              </a:solidFill>
            </a:endParaRPr>
          </a:p>
        </p:txBody>
      </p:sp>
      <p:grpSp>
        <p:nvGrpSpPr>
          <p:cNvPr id="20483" name="Group 3"/>
          <p:cNvGrpSpPr>
            <a:grpSpLocks/>
          </p:cNvGrpSpPr>
          <p:nvPr/>
        </p:nvGrpSpPr>
        <p:grpSpPr bwMode="auto">
          <a:xfrm>
            <a:off x="8229600" y="5943600"/>
            <a:ext cx="609600" cy="762000"/>
            <a:chOff x="2928" y="1051"/>
            <a:chExt cx="840" cy="957"/>
          </a:xfrm>
        </p:grpSpPr>
        <p:sp>
          <p:nvSpPr>
            <p:cNvPr id="20490" name="Freeform 4"/>
            <p:cNvSpPr>
              <a:spLocks/>
            </p:cNvSpPr>
            <p:nvPr/>
          </p:nvSpPr>
          <p:spPr bwMode="auto">
            <a:xfrm>
              <a:off x="2928" y="1759"/>
              <a:ext cx="810" cy="249"/>
            </a:xfrm>
            <a:custGeom>
              <a:avLst/>
              <a:gdLst>
                <a:gd name="T0" fmla="*/ 4 w 1048"/>
                <a:gd name="T1" fmla="*/ 21 h 250"/>
                <a:gd name="T2" fmla="*/ 7 w 1048"/>
                <a:gd name="T3" fmla="*/ 83 h 250"/>
                <a:gd name="T4" fmla="*/ 7 w 1048"/>
                <a:gd name="T5" fmla="*/ 111 h 250"/>
                <a:gd name="T6" fmla="*/ 8 w 1048"/>
                <a:gd name="T7" fmla="*/ 125 h 250"/>
                <a:gd name="T8" fmla="*/ 8 w 1048"/>
                <a:gd name="T9" fmla="*/ 160 h 250"/>
                <a:gd name="T10" fmla="*/ 5 w 1048"/>
                <a:gd name="T11" fmla="*/ 229 h 250"/>
                <a:gd name="T12" fmla="*/ 2 w 1048"/>
                <a:gd name="T13" fmla="*/ 209 h 250"/>
                <a:gd name="T14" fmla="*/ 0 w 1048"/>
                <a:gd name="T15" fmla="*/ 188 h 250"/>
                <a:gd name="T16" fmla="*/ 2 w 1048"/>
                <a:gd name="T17" fmla="*/ 154 h 250"/>
                <a:gd name="T18" fmla="*/ 2 w 1048"/>
                <a:gd name="T19" fmla="*/ 125 h 250"/>
                <a:gd name="T20" fmla="*/ 2 w 1048"/>
                <a:gd name="T21" fmla="*/ 76 h 250"/>
                <a:gd name="T22" fmla="*/ 2 w 1048"/>
                <a:gd name="T23" fmla="*/ 55 h 250"/>
                <a:gd name="T24" fmla="*/ 2 w 1048"/>
                <a:gd name="T25" fmla="*/ 28 h 250"/>
                <a:gd name="T26" fmla="*/ 3 w 1048"/>
                <a:gd name="T27" fmla="*/ 14 h 250"/>
                <a:gd name="T28" fmla="*/ 4 w 1048"/>
                <a:gd name="T29" fmla="*/ 28 h 250"/>
                <a:gd name="T30" fmla="*/ 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0491" name="Oval 5"/>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0492" name="Oval 6"/>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493" name="Oval 7"/>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494" name="Oval 8"/>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495" name="Oval 9"/>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496" name="Oval 10"/>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497" name="Oval 11"/>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498" name="AutoShape 12"/>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0499" name="Freeform 13"/>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0500" name="Freeform 14"/>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0501" name="Freeform 15"/>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0502" name="Freeform 16"/>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20484" name="Rectangle 17"/>
          <p:cNvSpPr>
            <a:spLocks noChangeArrowheads="1"/>
          </p:cNvSpPr>
          <p:nvPr/>
        </p:nvSpPr>
        <p:spPr bwMode="auto">
          <a:xfrm>
            <a:off x="3276600" y="5867400"/>
            <a:ext cx="4953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sz="1600">
                <a:solidFill>
                  <a:srgbClr val="009600"/>
                </a:solidFill>
                <a:latin typeface="Cambria" pitchFamily="18" charset="0"/>
              </a:rPr>
              <a:t>I want </a:t>
            </a:r>
            <a:r>
              <a:rPr lang="en-US" b="1">
                <a:latin typeface="Courier New" pitchFamily="49" charset="0"/>
                <a:cs typeface="Courier New" pitchFamily="49" charset="0"/>
              </a:rPr>
              <a:t>===</a:t>
            </a:r>
            <a:r>
              <a:rPr lang="en-US" sz="1600">
                <a:solidFill>
                  <a:srgbClr val="009600"/>
                </a:solidFill>
                <a:latin typeface="Comic Sans MS" pitchFamily="66" charset="0"/>
              </a:rPr>
              <a:t> </a:t>
            </a:r>
            <a:r>
              <a:rPr lang="en-US" sz="1600">
                <a:solidFill>
                  <a:srgbClr val="009600"/>
                </a:solidFill>
                <a:latin typeface="Cambria" pitchFamily="18" charset="0"/>
              </a:rPr>
              <a:t>!</a:t>
            </a:r>
          </a:p>
        </p:txBody>
      </p:sp>
      <p:sp>
        <p:nvSpPr>
          <p:cNvPr id="20485" name="TextBox 21"/>
          <p:cNvSpPr txBox="1">
            <a:spLocks noChangeArrowheads="1"/>
          </p:cNvSpPr>
          <p:nvPr/>
        </p:nvSpPr>
        <p:spPr bwMode="auto">
          <a:xfrm>
            <a:off x="76200" y="4292600"/>
            <a:ext cx="2590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sz="3200" b="1">
                <a:latin typeface="Cambria" pitchFamily="18" charset="0"/>
              </a:rPr>
              <a:t>SET</a:t>
            </a:r>
            <a:r>
              <a:rPr lang="en-US" sz="3200">
                <a:latin typeface="Cambria" pitchFamily="18" charset="0"/>
              </a:rPr>
              <a:t> equals</a:t>
            </a:r>
          </a:p>
        </p:txBody>
      </p:sp>
      <p:sp>
        <p:nvSpPr>
          <p:cNvPr id="20486" name="TextBox 22"/>
          <p:cNvSpPr txBox="1">
            <a:spLocks noChangeArrowheads="1"/>
          </p:cNvSpPr>
          <p:nvPr/>
        </p:nvSpPr>
        <p:spPr bwMode="auto">
          <a:xfrm>
            <a:off x="3124200" y="4292600"/>
            <a:ext cx="2590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sz="3200" b="1">
                <a:latin typeface="Cambria" pitchFamily="18" charset="0"/>
              </a:rPr>
              <a:t>isn't </a:t>
            </a:r>
            <a:r>
              <a:rPr lang="en-US" sz="3200">
                <a:latin typeface="Cambria" pitchFamily="18" charset="0"/>
              </a:rPr>
              <a:t>equal to</a:t>
            </a:r>
          </a:p>
        </p:txBody>
      </p:sp>
      <p:sp>
        <p:nvSpPr>
          <p:cNvPr id="20487" name="TextBox 23"/>
          <p:cNvSpPr txBox="1">
            <a:spLocks noChangeArrowheads="1"/>
          </p:cNvSpPr>
          <p:nvPr/>
        </p:nvSpPr>
        <p:spPr bwMode="auto">
          <a:xfrm>
            <a:off x="6172200" y="4292600"/>
            <a:ext cx="2590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sz="3200" b="1">
                <a:latin typeface="Cambria" pitchFamily="18" charset="0"/>
              </a:rPr>
              <a:t>TEST </a:t>
            </a:r>
            <a:r>
              <a:rPr lang="en-US" sz="3200">
                <a:latin typeface="Cambria" pitchFamily="18" charset="0"/>
              </a:rPr>
              <a:t>equals</a:t>
            </a:r>
          </a:p>
        </p:txBody>
      </p:sp>
      <p:sp>
        <p:nvSpPr>
          <p:cNvPr id="20488" name="Text Box 20"/>
          <p:cNvSpPr txBox="1">
            <a:spLocks noChangeArrowheads="1"/>
          </p:cNvSpPr>
          <p:nvPr/>
        </p:nvSpPr>
        <p:spPr bwMode="auto">
          <a:xfrm>
            <a:off x="533400" y="152400"/>
            <a:ext cx="80200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a:latin typeface="Cambria" pitchFamily="18" charset="0"/>
              </a:rPr>
              <a:t>the "equals" operators </a:t>
            </a:r>
          </a:p>
        </p:txBody>
      </p:sp>
      <mc:AlternateContent xmlns:mc="http://schemas.openxmlformats.org/markup-compatibility/2006" xmlns:p14="http://schemas.microsoft.com/office/powerpoint/2010/main">
        <mc:Choice Requires="p14">
          <p:contentPart p14:bwMode="auto" r:id="rId3">
            <p14:nvContentPartPr>
              <p14:cNvPr id="3" name="Ink 2"/>
              <p14:cNvContentPartPr/>
              <p14:nvPr/>
            </p14:nvContentPartPr>
            <p14:xfrm>
              <a:off x="181080" y="1114560"/>
              <a:ext cx="8906400" cy="3629160"/>
            </p14:xfrm>
          </p:contentPart>
        </mc:Choice>
        <mc:Fallback xmlns="">
          <p:pic>
            <p:nvPicPr>
              <p:cNvPr id="3" name="Ink 2"/>
              <p:cNvPicPr/>
              <p:nvPr/>
            </p:nvPicPr>
            <p:blipFill>
              <a:blip r:embed="rId4"/>
              <a:stretch>
                <a:fillRect/>
              </a:stretch>
            </p:blipFill>
            <p:spPr>
              <a:xfrm>
                <a:off x="171720" y="1105200"/>
                <a:ext cx="8925120" cy="3647880"/>
              </a:xfrm>
              <a:prstGeom prst="rect">
                <a:avLst/>
              </a:prstGeom>
            </p:spPr>
          </p:pic>
        </mc:Fallback>
      </mc:AlternateContent>
    </p:spTree>
    <p:extLst>
      <p:ext uri="{BB962C8B-B14F-4D97-AF65-F5344CB8AC3E}">
        <p14:creationId xmlns:p14="http://schemas.microsoft.com/office/powerpoint/2010/main" val="225497795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228600"/>
            <a:ext cx="8817864" cy="33528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558" y="3581400"/>
            <a:ext cx="3048000" cy="3048000"/>
          </a:xfrm>
          <a:prstGeom prst="rect">
            <a:avLst/>
          </a:prstGeom>
        </p:spPr>
      </p:pic>
      <p:sp>
        <p:nvSpPr>
          <p:cNvPr id="6" name="Down Arrow 5"/>
          <p:cNvSpPr/>
          <p:nvPr/>
        </p:nvSpPr>
        <p:spPr>
          <a:xfrm>
            <a:off x="457200" y="1974377"/>
            <a:ext cx="351430" cy="1329519"/>
          </a:xfrm>
          <a:prstGeom prst="downArrow">
            <a:avLst>
              <a:gd name="adj1" fmla="val 50000"/>
              <a:gd name="adj2" fmla="val 119903"/>
            </a:avLst>
          </a:prstGeom>
          <a:solidFill>
            <a:srgbClr val="FFCC99"/>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t="39602" b="24842"/>
          <a:stretch/>
        </p:blipFill>
        <p:spPr>
          <a:xfrm>
            <a:off x="3303896" y="4791501"/>
            <a:ext cx="5704367" cy="1941395"/>
          </a:xfrm>
          <a:prstGeom prst="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b="78093"/>
          <a:stretch/>
        </p:blipFill>
        <p:spPr>
          <a:xfrm>
            <a:off x="3298208" y="3524536"/>
            <a:ext cx="5701670" cy="1195601"/>
          </a:xfrm>
          <a:prstGeom prst="rect">
            <a:avLst/>
          </a:prstGeom>
        </p:spPr>
      </p:pic>
      <p:sp>
        <p:nvSpPr>
          <p:cNvPr id="8" name="Rounded Rectangle 7"/>
          <p:cNvSpPr/>
          <p:nvPr/>
        </p:nvSpPr>
        <p:spPr>
          <a:xfrm>
            <a:off x="3298208" y="3581400"/>
            <a:ext cx="5710055" cy="3151496"/>
          </a:xfrm>
          <a:prstGeom prst="roundRect">
            <a:avLst>
              <a:gd name="adj" fmla="val 11903"/>
            </a:avLst>
          </a:prstGeom>
          <a:no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rot="21080094">
            <a:off x="1665731" y="1503906"/>
            <a:ext cx="5791200" cy="4154984"/>
          </a:xfrm>
          <a:prstGeom prst="rect">
            <a:avLst/>
          </a:prstGeom>
          <a:solidFill>
            <a:schemeClr val="bg1"/>
          </a:solidFill>
        </p:spPr>
        <p:txBody>
          <a:bodyPr wrap="square" rtlCol="0">
            <a:spAutoFit/>
          </a:bodyPr>
          <a:lstStyle/>
          <a:p>
            <a:pPr algn="ctr"/>
            <a:r>
              <a:rPr lang="en-US" sz="8800" dirty="0" smtClean="0">
                <a:solidFill>
                  <a:srgbClr val="0000FF"/>
                </a:solidFill>
                <a:latin typeface="Cambria" panose="02040503050406030204" pitchFamily="18" charset="0"/>
              </a:rPr>
              <a:t>ask Karen about this </a:t>
            </a:r>
            <a:r>
              <a:rPr lang="en-US" sz="8800" b="1" i="1" dirty="0" smtClean="0">
                <a:solidFill>
                  <a:srgbClr val="0000FF"/>
                </a:solidFill>
                <a:latin typeface="Cambria" panose="02040503050406030204" pitchFamily="18" charset="0"/>
              </a:rPr>
              <a:t>now</a:t>
            </a:r>
            <a:r>
              <a:rPr lang="en-US" sz="8800" dirty="0" smtClean="0">
                <a:solidFill>
                  <a:srgbClr val="0000FF"/>
                </a:solidFill>
                <a:latin typeface="Cambria" panose="02040503050406030204" pitchFamily="18" charset="0"/>
              </a:rPr>
              <a:t>…</a:t>
            </a:r>
            <a:endParaRPr lang="en-US" sz="8800" dirty="0">
              <a:solidFill>
                <a:srgbClr val="0000FF"/>
              </a:solidFill>
              <a:latin typeface="Cambria" panose="02040503050406030204" pitchFamily="18" charset="0"/>
            </a:endParaRPr>
          </a:p>
        </p:txBody>
      </p:sp>
    </p:spTree>
    <p:extLst>
      <p:ext uri="{BB962C8B-B14F-4D97-AF65-F5344CB8AC3E}">
        <p14:creationId xmlns:p14="http://schemas.microsoft.com/office/powerpoint/2010/main" val="71315680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514475" y="304800"/>
            <a:ext cx="6115050" cy="6248400"/>
          </a:xfrm>
          <a:prstGeom prst="rect">
            <a:avLst/>
          </a:prstGeom>
          <a:ln>
            <a:solidFill>
              <a:schemeClr val="bg1">
                <a:lumMod val="65000"/>
              </a:schemeClr>
            </a:solidFill>
          </a:ln>
        </p:spPr>
      </p:pic>
      <p:sp>
        <p:nvSpPr>
          <p:cNvPr id="5123" name="Rounded Rectangle 8"/>
          <p:cNvSpPr>
            <a:spLocks noChangeArrowheads="1"/>
          </p:cNvSpPr>
          <p:nvPr/>
        </p:nvSpPr>
        <p:spPr bwMode="auto">
          <a:xfrm>
            <a:off x="3544888" y="2490788"/>
            <a:ext cx="2743200" cy="2057400"/>
          </a:xfrm>
          <a:prstGeom prst="roundRect">
            <a:avLst>
              <a:gd name="adj" fmla="val 16667"/>
            </a:avLst>
          </a:prstGeom>
          <a:noFill/>
          <a:ln w="76200" algn="ctr">
            <a:solidFill>
              <a:srgbClr val="FF990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5124" name="TextBox 15"/>
          <p:cNvSpPr txBox="1">
            <a:spLocks noChangeArrowheads="1"/>
          </p:cNvSpPr>
          <p:nvPr/>
        </p:nvSpPr>
        <p:spPr bwMode="auto">
          <a:xfrm rot="-987675">
            <a:off x="955675" y="2171700"/>
            <a:ext cx="2597150" cy="120173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sz="3600">
                <a:latin typeface="Cambria" pitchFamily="18" charset="0"/>
              </a:rPr>
              <a:t>Piqued by Picobot?</a:t>
            </a:r>
          </a:p>
        </p:txBody>
      </p:sp>
      <p:sp>
        <p:nvSpPr>
          <p:cNvPr id="5125" name="TextBox 72"/>
          <p:cNvSpPr txBox="1">
            <a:spLocks noChangeArrowheads="1"/>
          </p:cNvSpPr>
          <p:nvPr/>
        </p:nvSpPr>
        <p:spPr bwMode="auto">
          <a:xfrm>
            <a:off x="4916488" y="4373563"/>
            <a:ext cx="2246312" cy="1076325"/>
          </a:xfrm>
          <a:prstGeom prst="rect">
            <a:avLst/>
          </a:prstGeom>
          <a:solidFill>
            <a:schemeClr val="bg1"/>
          </a:solidFill>
          <a:ln w="9525">
            <a:solidFill>
              <a:srgbClr val="FF9900"/>
            </a:solidFill>
            <a:miter lim="800000"/>
            <a:headEnd/>
            <a:tailEnd/>
          </a:ln>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sz="3200" i="1" dirty="0">
                <a:latin typeface="Cambria" pitchFamily="18" charset="0"/>
              </a:rPr>
              <a:t>for some, it's real…</a:t>
            </a:r>
          </a:p>
        </p:txBody>
      </p:sp>
    </p:spTree>
    <p:extLst>
      <p:ext uri="{BB962C8B-B14F-4D97-AF65-F5344CB8AC3E}">
        <p14:creationId xmlns:p14="http://schemas.microsoft.com/office/powerpoint/2010/main" val="18081228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Text Box 2"/>
          <p:cNvSpPr txBox="1">
            <a:spLocks noChangeArrowheads="1"/>
          </p:cNvSpPr>
          <p:nvPr/>
        </p:nvSpPr>
        <p:spPr bwMode="auto">
          <a:xfrm>
            <a:off x="256293" y="1981200"/>
            <a:ext cx="743990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4200" dirty="0">
                <a:solidFill>
                  <a:srgbClr val="000000"/>
                </a:solidFill>
                <a:latin typeface="Cambria" pitchFamily="18" charset="0"/>
              </a:rPr>
              <a:t>l</a:t>
            </a:r>
            <a:r>
              <a:rPr lang="en-US" sz="4200" dirty="0" smtClean="0">
                <a:solidFill>
                  <a:srgbClr val="000000"/>
                </a:solidFill>
                <a:latin typeface="Cambria" pitchFamily="18" charset="0"/>
              </a:rPr>
              <a:t>earning a language   ~   </a:t>
            </a:r>
            <a:r>
              <a:rPr lang="en-US" sz="4200" b="1" i="1" dirty="0" smtClean="0">
                <a:solidFill>
                  <a:srgbClr val="000000"/>
                </a:solidFill>
                <a:latin typeface="Cambria" pitchFamily="18" charset="0"/>
              </a:rPr>
              <a:t>syntax</a:t>
            </a:r>
            <a:endParaRPr lang="en-US" sz="4200" b="1" i="1" dirty="0">
              <a:solidFill>
                <a:srgbClr val="000000"/>
              </a:solidFill>
              <a:latin typeface="Cambria" pitchFamily="18" charset="0"/>
            </a:endParaRPr>
          </a:p>
        </p:txBody>
      </p:sp>
      <p:sp>
        <p:nvSpPr>
          <p:cNvPr id="28" name="Text Box 2"/>
          <p:cNvSpPr txBox="1">
            <a:spLocks noChangeArrowheads="1"/>
          </p:cNvSpPr>
          <p:nvPr/>
        </p:nvSpPr>
        <p:spPr bwMode="auto">
          <a:xfrm>
            <a:off x="256293" y="4267200"/>
            <a:ext cx="81534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4200" dirty="0" smtClean="0">
                <a:solidFill>
                  <a:srgbClr val="000000"/>
                </a:solidFill>
                <a:latin typeface="Cambria" pitchFamily="18" charset="0"/>
              </a:rPr>
              <a:t>… but learning CS   ~   </a:t>
            </a:r>
            <a:r>
              <a:rPr lang="en-US" sz="4200" b="1" i="1" dirty="0" smtClean="0">
                <a:solidFill>
                  <a:srgbClr val="CC6600"/>
                </a:solidFill>
                <a:latin typeface="Cambria" pitchFamily="18" charset="0"/>
              </a:rPr>
              <a:t>semantics</a:t>
            </a:r>
            <a:endParaRPr lang="en-US" sz="4200" b="1" i="1" dirty="0">
              <a:solidFill>
                <a:srgbClr val="CC6600"/>
              </a:solidFill>
              <a:latin typeface="Cambria" pitchFamily="18" charset="0"/>
            </a:endParaRPr>
          </a:p>
        </p:txBody>
      </p:sp>
      <p:sp>
        <p:nvSpPr>
          <p:cNvPr id="3" name="TextBox 2"/>
          <p:cNvSpPr txBox="1"/>
          <p:nvPr/>
        </p:nvSpPr>
        <p:spPr>
          <a:xfrm>
            <a:off x="4814712" y="2719864"/>
            <a:ext cx="3733800" cy="323165"/>
          </a:xfrm>
          <a:prstGeom prst="rect">
            <a:avLst/>
          </a:prstGeom>
          <a:noFill/>
        </p:spPr>
        <p:txBody>
          <a:bodyPr wrap="square" rtlCol="0">
            <a:spAutoFit/>
          </a:bodyPr>
          <a:lstStyle/>
          <a:p>
            <a:pPr algn="ctr"/>
            <a:r>
              <a:rPr lang="en-US" sz="1500" dirty="0" smtClean="0">
                <a:solidFill>
                  <a:srgbClr val="000000"/>
                </a:solidFill>
                <a:latin typeface="Calibri" panose="020F0502020204030204" pitchFamily="34" charset="0"/>
                <a:ea typeface="MS PGothic" pitchFamily="34" charset="-128"/>
              </a:rPr>
              <a:t>unavoidable, but not the point</a:t>
            </a:r>
            <a:endParaRPr lang="en-US" sz="1500" dirty="0">
              <a:solidFill>
                <a:srgbClr val="000000"/>
              </a:solidFill>
              <a:latin typeface="Calibri" panose="020F0502020204030204" pitchFamily="34" charset="0"/>
              <a:ea typeface="MS PGothic" pitchFamily="34" charset="-128"/>
            </a:endParaRPr>
          </a:p>
        </p:txBody>
      </p:sp>
      <p:sp>
        <p:nvSpPr>
          <p:cNvPr id="4" name="Right Arrow 3"/>
          <p:cNvSpPr/>
          <p:nvPr/>
        </p:nvSpPr>
        <p:spPr bwMode="auto">
          <a:xfrm>
            <a:off x="8034867" y="4385733"/>
            <a:ext cx="914400" cy="586264"/>
          </a:xfrm>
          <a:prstGeom prst="rightArrow">
            <a:avLst/>
          </a:prstGeom>
          <a:solidFill>
            <a:srgbClr val="FF9900"/>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000000"/>
              </a:solidFill>
              <a:latin typeface="Times" pitchFamily="1" charset="0"/>
              <a:ea typeface="MS PGothic" pitchFamily="34" charset="-128"/>
            </a:endParaRPr>
          </a:p>
        </p:txBody>
      </p:sp>
      <p:sp>
        <p:nvSpPr>
          <p:cNvPr id="31" name="TextBox 30"/>
          <p:cNvSpPr txBox="1"/>
          <p:nvPr/>
        </p:nvSpPr>
        <p:spPr>
          <a:xfrm>
            <a:off x="5334000" y="5087035"/>
            <a:ext cx="2548468" cy="323165"/>
          </a:xfrm>
          <a:prstGeom prst="rect">
            <a:avLst/>
          </a:prstGeom>
          <a:solidFill>
            <a:srgbClr val="FFCC99"/>
          </a:solidFill>
        </p:spPr>
        <p:txBody>
          <a:bodyPr wrap="square" rtlCol="0">
            <a:spAutoFit/>
          </a:bodyPr>
          <a:lstStyle/>
          <a:p>
            <a:pPr algn="ctr"/>
            <a:r>
              <a:rPr lang="en-US" sz="1500" dirty="0" smtClean="0">
                <a:latin typeface="Calibri" panose="020F0502020204030204" pitchFamily="34" charset="0"/>
                <a:ea typeface="MS PGothic" pitchFamily="34" charset="-128"/>
              </a:rPr>
              <a:t>learning how machines </a:t>
            </a:r>
            <a:r>
              <a:rPr lang="en-US" sz="1500" b="1" i="1" dirty="0" smtClean="0">
                <a:latin typeface="Calibri" panose="020F0502020204030204" pitchFamily="34" charset="0"/>
                <a:ea typeface="MS PGothic" pitchFamily="34" charset="-128"/>
              </a:rPr>
              <a:t>think</a:t>
            </a:r>
            <a:r>
              <a:rPr lang="en-US" sz="1500" dirty="0" smtClean="0">
                <a:latin typeface="Calibri" panose="020F0502020204030204" pitchFamily="34" charset="0"/>
                <a:ea typeface="MS PGothic" pitchFamily="34" charset="-128"/>
              </a:rPr>
              <a:t>!</a:t>
            </a:r>
            <a:endParaRPr lang="en-US" sz="1500" dirty="0">
              <a:latin typeface="Calibri" panose="020F0502020204030204" pitchFamily="34" charset="0"/>
              <a:ea typeface="MS PGothic" pitchFamily="34" charset="-128"/>
            </a:endParaRPr>
          </a:p>
        </p:txBody>
      </p:sp>
    </p:spTree>
    <p:extLst>
      <p:ext uri="{BB962C8B-B14F-4D97-AF65-F5344CB8AC3E}">
        <p14:creationId xmlns:p14="http://schemas.microsoft.com/office/powerpoint/2010/main" val="285191198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bwMode="auto">
          <a:xfrm>
            <a:off x="5867400" y="2924175"/>
            <a:ext cx="3124200" cy="3781425"/>
          </a:xfrm>
          <a:prstGeom prst="roundRect">
            <a:avLst/>
          </a:prstGeom>
          <a:solidFill>
            <a:schemeClr val="bg1">
              <a:lumMod val="95000"/>
            </a:schemeClr>
          </a:solidFill>
          <a:ln w="12700" cap="flat" cmpd="sng" algn="ctr">
            <a:solidFill>
              <a:srgbClr val="C00000"/>
            </a:solidFill>
            <a:prstDash val="solid"/>
            <a:round/>
            <a:headEnd type="none" w="med" len="med"/>
            <a:tailEnd type="none" w="med" len="med"/>
          </a:ln>
          <a:effectLst/>
        </p:spPr>
        <p:txBody>
          <a:bodyPr>
            <a:spAutoFit/>
          </a:bodyPr>
          <a:lstStyle/>
          <a:p>
            <a:pPr>
              <a:defRPr/>
            </a:pPr>
            <a:endParaRPr lang="en-US">
              <a:ea typeface="ＭＳ Ｐゴシック" pitchFamily="1" charset="-128"/>
            </a:endParaRPr>
          </a:p>
        </p:txBody>
      </p:sp>
      <p:sp>
        <p:nvSpPr>
          <p:cNvPr id="21507" name="Rounded Rectangle 8"/>
          <p:cNvSpPr>
            <a:spLocks noChangeArrowheads="1"/>
          </p:cNvSpPr>
          <p:nvPr/>
        </p:nvSpPr>
        <p:spPr bwMode="auto">
          <a:xfrm>
            <a:off x="1206500" y="4548188"/>
            <a:ext cx="2019300" cy="533400"/>
          </a:xfrm>
          <a:prstGeom prst="roundRect">
            <a:avLst>
              <a:gd name="adj" fmla="val 16667"/>
            </a:avLst>
          </a:prstGeom>
          <a:solidFill>
            <a:srgbClr val="FFCCCC"/>
          </a:solidFill>
          <a:ln>
            <a:noFill/>
          </a:ln>
          <a:extLst>
            <a:ext uri="{91240B29-F687-4F45-9708-019B960494DF}">
              <a14:hiddenLine xmlns:a14="http://schemas.microsoft.com/office/drawing/2010/main" w="28575" algn="ctr">
                <a:solidFill>
                  <a:srgbClr val="000000"/>
                </a:solidFill>
                <a:round/>
                <a:headEnd/>
                <a:tailEnd/>
              </a14:hiddenLine>
            </a:ext>
          </a:extLst>
        </p:spPr>
        <p:txBody>
          <a:bodyPr>
            <a:spAutoFit/>
          </a:bodyPr>
          <a:lstStyle/>
          <a:p>
            <a:endParaRPr lang="en-US"/>
          </a:p>
        </p:txBody>
      </p:sp>
      <p:sp>
        <p:nvSpPr>
          <p:cNvPr id="24578" name="Text Box 2"/>
          <p:cNvSpPr txBox="1">
            <a:spLocks noChangeArrowheads="1"/>
          </p:cNvSpPr>
          <p:nvPr/>
        </p:nvSpPr>
        <p:spPr bwMode="auto">
          <a:xfrm>
            <a:off x="2181225" y="439738"/>
            <a:ext cx="2627313" cy="508000"/>
          </a:xfrm>
          <a:prstGeom prst="rect">
            <a:avLst/>
          </a:prstGeom>
          <a:solidFill>
            <a:schemeClr val="bg1">
              <a:lumMod val="85000"/>
            </a:schemeClr>
          </a:solidFill>
          <a:ln>
            <a:noFill/>
          </a:ln>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defRPr/>
            </a:pPr>
            <a:r>
              <a:rPr lang="en-US" sz="2700" dirty="0" smtClean="0">
                <a:latin typeface="Cambria" pitchFamily="18" charset="0"/>
              </a:rPr>
              <a:t>how  </a:t>
            </a:r>
            <a:r>
              <a:rPr lang="en-US" sz="2700" b="1" dirty="0" smtClean="0">
                <a:latin typeface="Cambria" pitchFamily="18" charset="0"/>
                <a:cs typeface="Courier New" pitchFamily="49" charset="0"/>
              </a:rPr>
              <a:t>=</a:t>
            </a:r>
            <a:r>
              <a:rPr lang="en-US" sz="2700" dirty="0" smtClean="0">
                <a:latin typeface="Cambria" pitchFamily="18" charset="0"/>
              </a:rPr>
              <a:t>  works</a:t>
            </a:r>
          </a:p>
        </p:txBody>
      </p:sp>
      <p:sp>
        <p:nvSpPr>
          <p:cNvPr id="21509" name="Text Box 23"/>
          <p:cNvSpPr txBox="1">
            <a:spLocks noChangeArrowheads="1"/>
          </p:cNvSpPr>
          <p:nvPr/>
        </p:nvSpPr>
        <p:spPr bwMode="auto">
          <a:xfrm>
            <a:off x="1295400" y="1447800"/>
            <a:ext cx="4038600" cy="123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70000"/>
              </a:lnSpc>
              <a:spcBef>
                <a:spcPct val="50000"/>
              </a:spcBef>
            </a:pPr>
            <a:r>
              <a:rPr lang="en-US" b="1">
                <a:latin typeface="Courier New" pitchFamily="49" charset="0"/>
              </a:rPr>
              <a:t>x = 41</a:t>
            </a:r>
          </a:p>
          <a:p>
            <a:pPr>
              <a:lnSpc>
                <a:spcPct val="70000"/>
              </a:lnSpc>
              <a:spcBef>
                <a:spcPct val="50000"/>
              </a:spcBef>
            </a:pPr>
            <a:r>
              <a:rPr lang="en-US" b="1">
                <a:latin typeface="Courier New" pitchFamily="49" charset="0"/>
              </a:rPr>
              <a:t>y = x + 1</a:t>
            </a:r>
          </a:p>
          <a:p>
            <a:pPr>
              <a:lnSpc>
                <a:spcPct val="70000"/>
              </a:lnSpc>
              <a:spcBef>
                <a:spcPct val="50000"/>
              </a:spcBef>
            </a:pPr>
            <a:r>
              <a:rPr lang="en-US" b="1">
                <a:latin typeface="Courier New" pitchFamily="49" charset="0"/>
              </a:rPr>
              <a:t>z = x + y</a:t>
            </a:r>
          </a:p>
        </p:txBody>
      </p:sp>
      <p:sp>
        <p:nvSpPr>
          <p:cNvPr id="21510" name="Rectangle 1"/>
          <p:cNvSpPr>
            <a:spLocks noChangeArrowheads="1"/>
          </p:cNvSpPr>
          <p:nvPr/>
        </p:nvSpPr>
        <p:spPr bwMode="auto">
          <a:xfrm>
            <a:off x="1295400" y="4648200"/>
            <a:ext cx="1843088"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70000"/>
              </a:lnSpc>
              <a:spcBef>
                <a:spcPct val="50000"/>
              </a:spcBef>
            </a:pPr>
            <a:r>
              <a:rPr lang="en-US" b="1">
                <a:solidFill>
                  <a:srgbClr val="C00000"/>
                </a:solidFill>
                <a:latin typeface="Courier New" pitchFamily="49" charset="0"/>
              </a:rPr>
              <a:t>x = x + y</a:t>
            </a:r>
          </a:p>
        </p:txBody>
      </p:sp>
      <p:sp>
        <p:nvSpPr>
          <p:cNvPr id="21511" name="Rectangle 2"/>
          <p:cNvSpPr>
            <a:spLocks noChangeArrowheads="1"/>
          </p:cNvSpPr>
          <p:nvPr/>
        </p:nvSpPr>
        <p:spPr bwMode="auto">
          <a:xfrm>
            <a:off x="6326188" y="895350"/>
            <a:ext cx="14493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500">
                <a:latin typeface="Cambria" pitchFamily="18" charset="0"/>
              </a:rPr>
              <a:t>name or names</a:t>
            </a:r>
            <a:endParaRPr lang="en-US" sz="1500"/>
          </a:p>
        </p:txBody>
      </p:sp>
      <p:cxnSp>
        <p:nvCxnSpPr>
          <p:cNvPr id="21512" name="Straight Connector 4"/>
          <p:cNvCxnSpPr>
            <a:cxnSpLocks noChangeShapeType="1"/>
          </p:cNvCxnSpPr>
          <p:nvPr/>
        </p:nvCxnSpPr>
        <p:spPr bwMode="auto">
          <a:xfrm>
            <a:off x="5499100" y="903288"/>
            <a:ext cx="2959100"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sp>
        <p:nvSpPr>
          <p:cNvPr id="21513" name="Rectangle 5"/>
          <p:cNvSpPr>
            <a:spLocks noChangeArrowheads="1"/>
          </p:cNvSpPr>
          <p:nvPr/>
        </p:nvSpPr>
        <p:spPr bwMode="auto">
          <a:xfrm>
            <a:off x="228600" y="315913"/>
            <a:ext cx="1230313"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4200" i="1">
                <a:latin typeface="Cambria" pitchFamily="18" charset="0"/>
              </a:rPr>
              <a:t>Quiz</a:t>
            </a:r>
            <a:endParaRPr lang="en-US" sz="4200" i="1"/>
          </a:p>
        </p:txBody>
      </p:sp>
      <p:sp>
        <p:nvSpPr>
          <p:cNvPr id="21514" name="Rectangle 23"/>
          <p:cNvSpPr>
            <a:spLocks noChangeArrowheads="1"/>
          </p:cNvSpPr>
          <p:nvPr/>
        </p:nvSpPr>
        <p:spPr bwMode="auto">
          <a:xfrm>
            <a:off x="227013" y="3124200"/>
            <a:ext cx="1538287"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500">
                <a:latin typeface="Cambria" pitchFamily="18" charset="0"/>
              </a:rPr>
              <a:t>What are the values of x, y, and z here?</a:t>
            </a:r>
            <a:endParaRPr lang="en-US" sz="1500"/>
          </a:p>
        </p:txBody>
      </p:sp>
      <p:sp>
        <p:nvSpPr>
          <p:cNvPr id="21515" name="Rectangle 24"/>
          <p:cNvSpPr>
            <a:spLocks noChangeArrowheads="1"/>
          </p:cNvSpPr>
          <p:nvPr/>
        </p:nvSpPr>
        <p:spPr bwMode="auto">
          <a:xfrm>
            <a:off x="227013" y="5681663"/>
            <a:ext cx="1538287"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500">
                <a:solidFill>
                  <a:srgbClr val="C00000"/>
                </a:solidFill>
                <a:latin typeface="Cambria" pitchFamily="18" charset="0"/>
              </a:rPr>
              <a:t>What are the values of x, y, and z here?</a:t>
            </a:r>
            <a:endParaRPr lang="en-US" sz="1500">
              <a:solidFill>
                <a:srgbClr val="C00000"/>
              </a:solidFill>
            </a:endParaRPr>
          </a:p>
        </p:txBody>
      </p:sp>
      <p:sp>
        <p:nvSpPr>
          <p:cNvPr id="21516" name="Text Box 23"/>
          <p:cNvSpPr txBox="1">
            <a:spLocks noChangeArrowheads="1"/>
          </p:cNvSpPr>
          <p:nvPr/>
        </p:nvSpPr>
        <p:spPr bwMode="auto">
          <a:xfrm>
            <a:off x="6108700" y="3840163"/>
            <a:ext cx="288290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70000"/>
              </a:lnSpc>
              <a:spcBef>
                <a:spcPct val="50000"/>
              </a:spcBef>
            </a:pPr>
            <a:r>
              <a:rPr lang="en-US" b="1">
                <a:latin typeface="Courier New" pitchFamily="49" charset="0"/>
              </a:rPr>
              <a:t>a = 11/2</a:t>
            </a:r>
          </a:p>
          <a:p>
            <a:pPr>
              <a:lnSpc>
                <a:spcPct val="70000"/>
              </a:lnSpc>
              <a:spcBef>
                <a:spcPct val="50000"/>
              </a:spcBef>
            </a:pPr>
            <a:r>
              <a:rPr lang="en-US" b="1">
                <a:latin typeface="Courier New" pitchFamily="49" charset="0"/>
              </a:rPr>
              <a:t>b = a%3</a:t>
            </a:r>
          </a:p>
          <a:p>
            <a:pPr>
              <a:lnSpc>
                <a:spcPct val="70000"/>
              </a:lnSpc>
              <a:spcBef>
                <a:spcPct val="50000"/>
              </a:spcBef>
            </a:pPr>
            <a:r>
              <a:rPr lang="en-US" b="1">
                <a:latin typeface="Courier New" pitchFamily="49" charset="0"/>
              </a:rPr>
              <a:t>c = b** a+b *a</a:t>
            </a:r>
          </a:p>
        </p:txBody>
      </p:sp>
      <p:sp>
        <p:nvSpPr>
          <p:cNvPr id="27" name="Text Box 2"/>
          <p:cNvSpPr txBox="1">
            <a:spLocks noChangeArrowheads="1"/>
          </p:cNvSpPr>
          <p:nvPr/>
        </p:nvSpPr>
        <p:spPr bwMode="auto">
          <a:xfrm>
            <a:off x="6872288" y="3073400"/>
            <a:ext cx="1890712" cy="508000"/>
          </a:xfrm>
          <a:prstGeom prst="rect">
            <a:avLst/>
          </a:prstGeom>
          <a:solidFill>
            <a:schemeClr val="bg1">
              <a:lumMod val="95000"/>
            </a:schemeClr>
          </a:solidFill>
          <a:ln>
            <a:noFill/>
          </a:ln>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defRPr/>
            </a:pPr>
            <a:r>
              <a:rPr lang="en-US" sz="2700" i="1" dirty="0" smtClean="0">
                <a:latin typeface="Cambria" pitchFamily="18" charset="0"/>
              </a:rPr>
              <a:t>extra!</a:t>
            </a:r>
          </a:p>
        </p:txBody>
      </p:sp>
      <p:sp>
        <p:nvSpPr>
          <p:cNvPr id="21518" name="Rounded Rectangle 6"/>
          <p:cNvSpPr>
            <a:spLocks noChangeArrowheads="1"/>
          </p:cNvSpPr>
          <p:nvPr/>
        </p:nvSpPr>
        <p:spPr bwMode="auto">
          <a:xfrm>
            <a:off x="1765300" y="3124200"/>
            <a:ext cx="901700" cy="914400"/>
          </a:xfrm>
          <a:prstGeom prst="roundRect">
            <a:avLst>
              <a:gd name="adj" fmla="val 16667"/>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21519" name="Rounded Rectangle 28"/>
          <p:cNvSpPr>
            <a:spLocks noChangeArrowheads="1"/>
          </p:cNvSpPr>
          <p:nvPr/>
        </p:nvSpPr>
        <p:spPr bwMode="auto">
          <a:xfrm>
            <a:off x="2755900" y="3124200"/>
            <a:ext cx="901700" cy="914400"/>
          </a:xfrm>
          <a:prstGeom prst="roundRect">
            <a:avLst>
              <a:gd name="adj" fmla="val 16667"/>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21520" name="Rounded Rectangle 29"/>
          <p:cNvSpPr>
            <a:spLocks noChangeArrowheads="1"/>
          </p:cNvSpPr>
          <p:nvPr/>
        </p:nvSpPr>
        <p:spPr bwMode="auto">
          <a:xfrm>
            <a:off x="3746500" y="3124200"/>
            <a:ext cx="901700" cy="914400"/>
          </a:xfrm>
          <a:prstGeom prst="roundRect">
            <a:avLst>
              <a:gd name="adj" fmla="val 16667"/>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21521" name="Rounded Rectangle 30"/>
          <p:cNvSpPr>
            <a:spLocks noChangeArrowheads="1"/>
          </p:cNvSpPr>
          <p:nvPr/>
        </p:nvSpPr>
        <p:spPr bwMode="auto">
          <a:xfrm>
            <a:off x="1765300" y="5638800"/>
            <a:ext cx="901700" cy="914400"/>
          </a:xfrm>
          <a:prstGeom prst="roundRect">
            <a:avLst>
              <a:gd name="adj" fmla="val 16667"/>
            </a:avLst>
          </a:prstGeom>
          <a:noFill/>
          <a:ln w="127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21522" name="Rounded Rectangle 31"/>
          <p:cNvSpPr>
            <a:spLocks noChangeArrowheads="1"/>
          </p:cNvSpPr>
          <p:nvPr/>
        </p:nvSpPr>
        <p:spPr bwMode="auto">
          <a:xfrm>
            <a:off x="2755900" y="5638800"/>
            <a:ext cx="901700" cy="914400"/>
          </a:xfrm>
          <a:prstGeom prst="roundRect">
            <a:avLst>
              <a:gd name="adj" fmla="val 16667"/>
            </a:avLst>
          </a:prstGeom>
          <a:noFill/>
          <a:ln w="127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21523" name="Rounded Rectangle 32"/>
          <p:cNvSpPr>
            <a:spLocks noChangeArrowheads="1"/>
          </p:cNvSpPr>
          <p:nvPr/>
        </p:nvSpPr>
        <p:spPr bwMode="auto">
          <a:xfrm>
            <a:off x="3746500" y="5638800"/>
            <a:ext cx="901700" cy="914400"/>
          </a:xfrm>
          <a:prstGeom prst="roundRect">
            <a:avLst>
              <a:gd name="adj" fmla="val 16667"/>
            </a:avLst>
          </a:prstGeom>
          <a:noFill/>
          <a:ln w="127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21524" name="Rectangle 7"/>
          <p:cNvSpPr>
            <a:spLocks noChangeArrowheads="1"/>
          </p:cNvSpPr>
          <p:nvPr/>
        </p:nvSpPr>
        <p:spPr bwMode="auto">
          <a:xfrm>
            <a:off x="2024063" y="3041650"/>
            <a:ext cx="3698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latin typeface="Courier New" pitchFamily="49" charset="0"/>
              </a:rPr>
              <a:t>x</a:t>
            </a:r>
            <a:endParaRPr lang="en-US"/>
          </a:p>
        </p:txBody>
      </p:sp>
      <p:sp>
        <p:nvSpPr>
          <p:cNvPr id="21525" name="Rectangle 34"/>
          <p:cNvSpPr>
            <a:spLocks noChangeArrowheads="1"/>
          </p:cNvSpPr>
          <p:nvPr/>
        </p:nvSpPr>
        <p:spPr bwMode="auto">
          <a:xfrm>
            <a:off x="3032125" y="3048000"/>
            <a:ext cx="368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latin typeface="Courier New" pitchFamily="49" charset="0"/>
              </a:rPr>
              <a:t>y</a:t>
            </a:r>
            <a:endParaRPr lang="en-US"/>
          </a:p>
        </p:txBody>
      </p:sp>
      <p:sp>
        <p:nvSpPr>
          <p:cNvPr id="21526" name="Rectangle 35"/>
          <p:cNvSpPr>
            <a:spLocks noChangeArrowheads="1"/>
          </p:cNvSpPr>
          <p:nvPr/>
        </p:nvSpPr>
        <p:spPr bwMode="auto">
          <a:xfrm>
            <a:off x="4022725" y="3048000"/>
            <a:ext cx="368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latin typeface="Courier New" pitchFamily="49" charset="0"/>
              </a:rPr>
              <a:t>z</a:t>
            </a:r>
            <a:endParaRPr lang="en-US"/>
          </a:p>
        </p:txBody>
      </p:sp>
      <p:sp>
        <p:nvSpPr>
          <p:cNvPr id="21527" name="Rectangle 36"/>
          <p:cNvSpPr>
            <a:spLocks noChangeArrowheads="1"/>
          </p:cNvSpPr>
          <p:nvPr/>
        </p:nvSpPr>
        <p:spPr bwMode="auto">
          <a:xfrm>
            <a:off x="2017713" y="5540375"/>
            <a:ext cx="3683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C00000"/>
                </a:solidFill>
                <a:latin typeface="Courier New" pitchFamily="49" charset="0"/>
              </a:rPr>
              <a:t>x</a:t>
            </a:r>
            <a:endParaRPr lang="en-US">
              <a:solidFill>
                <a:srgbClr val="C00000"/>
              </a:solidFill>
            </a:endParaRPr>
          </a:p>
        </p:txBody>
      </p:sp>
      <p:sp>
        <p:nvSpPr>
          <p:cNvPr id="21528" name="Rectangle 37"/>
          <p:cNvSpPr>
            <a:spLocks noChangeArrowheads="1"/>
          </p:cNvSpPr>
          <p:nvPr/>
        </p:nvSpPr>
        <p:spPr bwMode="auto">
          <a:xfrm>
            <a:off x="3024188" y="5546725"/>
            <a:ext cx="3698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C00000"/>
                </a:solidFill>
                <a:latin typeface="Courier New" pitchFamily="49" charset="0"/>
              </a:rPr>
              <a:t>y</a:t>
            </a:r>
            <a:endParaRPr lang="en-US">
              <a:solidFill>
                <a:srgbClr val="C00000"/>
              </a:solidFill>
            </a:endParaRPr>
          </a:p>
        </p:txBody>
      </p:sp>
      <p:sp>
        <p:nvSpPr>
          <p:cNvPr id="21529" name="Rectangle 38"/>
          <p:cNvSpPr>
            <a:spLocks noChangeArrowheads="1"/>
          </p:cNvSpPr>
          <p:nvPr/>
        </p:nvSpPr>
        <p:spPr bwMode="auto">
          <a:xfrm>
            <a:off x="4014788" y="5546725"/>
            <a:ext cx="3698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C00000"/>
                </a:solidFill>
                <a:latin typeface="Courier New" pitchFamily="49" charset="0"/>
              </a:rPr>
              <a:t>z</a:t>
            </a:r>
            <a:endParaRPr lang="en-US">
              <a:solidFill>
                <a:srgbClr val="C00000"/>
              </a:solidFill>
            </a:endParaRPr>
          </a:p>
        </p:txBody>
      </p:sp>
      <p:sp>
        <p:nvSpPr>
          <p:cNvPr id="21530" name="Rectangle 10"/>
          <p:cNvSpPr>
            <a:spLocks noChangeArrowheads="1"/>
          </p:cNvSpPr>
          <p:nvPr/>
        </p:nvSpPr>
        <p:spPr bwMode="auto">
          <a:xfrm>
            <a:off x="304800" y="1673225"/>
            <a:ext cx="715963"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500">
                <a:solidFill>
                  <a:srgbClr val="000000"/>
                </a:solidFill>
                <a:latin typeface="Cambria" pitchFamily="18" charset="0"/>
              </a:rPr>
              <a:t>Run</a:t>
            </a:r>
          </a:p>
          <a:p>
            <a:pPr algn="ctr"/>
            <a:r>
              <a:rPr lang="en-US" sz="1500">
                <a:solidFill>
                  <a:srgbClr val="000000"/>
                </a:solidFill>
                <a:latin typeface="Cambria" pitchFamily="18" charset="0"/>
              </a:rPr>
              <a:t>these lines</a:t>
            </a:r>
            <a:endParaRPr lang="en-US"/>
          </a:p>
        </p:txBody>
      </p:sp>
      <p:sp>
        <p:nvSpPr>
          <p:cNvPr id="21531" name="Rectangle 42"/>
          <p:cNvSpPr>
            <a:spLocks noChangeArrowheads="1"/>
          </p:cNvSpPr>
          <p:nvPr/>
        </p:nvSpPr>
        <p:spPr bwMode="auto">
          <a:xfrm>
            <a:off x="304800" y="4430713"/>
            <a:ext cx="715963"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500">
                <a:solidFill>
                  <a:srgbClr val="000000"/>
                </a:solidFill>
                <a:latin typeface="Cambria" pitchFamily="18" charset="0"/>
              </a:rPr>
              <a:t>Then run this</a:t>
            </a:r>
            <a:endParaRPr lang="en-US"/>
          </a:p>
        </p:txBody>
      </p:sp>
      <p:sp>
        <p:nvSpPr>
          <p:cNvPr id="21532" name="Rectangle 43"/>
          <p:cNvSpPr>
            <a:spLocks noChangeArrowheads="1"/>
          </p:cNvSpPr>
          <p:nvPr/>
        </p:nvSpPr>
        <p:spPr bwMode="auto">
          <a:xfrm>
            <a:off x="6400800" y="6096000"/>
            <a:ext cx="205422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500">
                <a:latin typeface="Cambria" pitchFamily="18" charset="0"/>
              </a:rPr>
              <a:t>What are the values of a, b, and c here?</a:t>
            </a:r>
            <a:endParaRPr lang="en-US" sz="1500"/>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981360" y="1095480"/>
              <a:ext cx="5562720" cy="5562720"/>
            </p14:xfrm>
          </p:contentPart>
        </mc:Choice>
        <mc:Fallback xmlns="">
          <p:pic>
            <p:nvPicPr>
              <p:cNvPr id="2" name="Ink 1"/>
              <p:cNvPicPr/>
              <p:nvPr/>
            </p:nvPicPr>
            <p:blipFill>
              <a:blip r:embed="rId4"/>
              <a:stretch>
                <a:fillRect/>
              </a:stretch>
            </p:blipFill>
            <p:spPr>
              <a:xfrm>
                <a:off x="972000" y="1086120"/>
                <a:ext cx="5581440" cy="5581440"/>
              </a:xfrm>
              <a:prstGeom prst="rect">
                <a:avLst/>
              </a:prstGeom>
            </p:spPr>
          </p:pic>
        </mc:Fallback>
      </mc:AlternateContent>
    </p:spTree>
    <p:extLst>
      <p:ext uri="{BB962C8B-B14F-4D97-AF65-F5344CB8AC3E}">
        <p14:creationId xmlns:p14="http://schemas.microsoft.com/office/powerpoint/2010/main" val="405568001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ounded Rectangle 8"/>
          <p:cNvSpPr>
            <a:spLocks noChangeArrowheads="1"/>
          </p:cNvSpPr>
          <p:nvPr/>
        </p:nvSpPr>
        <p:spPr bwMode="auto">
          <a:xfrm>
            <a:off x="1206500" y="4548188"/>
            <a:ext cx="2019300" cy="533400"/>
          </a:xfrm>
          <a:prstGeom prst="roundRect">
            <a:avLst>
              <a:gd name="adj" fmla="val 16667"/>
            </a:avLst>
          </a:prstGeom>
          <a:solidFill>
            <a:srgbClr val="FFCCCC"/>
          </a:solidFill>
          <a:ln>
            <a:noFill/>
          </a:ln>
          <a:extLst>
            <a:ext uri="{91240B29-F687-4F45-9708-019B960494DF}">
              <a14:hiddenLine xmlns:a14="http://schemas.microsoft.com/office/drawing/2010/main" w="28575" algn="ctr">
                <a:solidFill>
                  <a:srgbClr val="000000"/>
                </a:solidFill>
                <a:round/>
                <a:headEnd/>
                <a:tailEnd/>
              </a14:hiddenLine>
            </a:ext>
          </a:extLst>
        </p:spPr>
        <p:txBody>
          <a:bodyPr>
            <a:spAutoFit/>
          </a:bodyPr>
          <a:lstStyle/>
          <a:p>
            <a:endParaRPr lang="en-US"/>
          </a:p>
        </p:txBody>
      </p:sp>
      <p:sp>
        <p:nvSpPr>
          <p:cNvPr id="25603" name="Text Box 23"/>
          <p:cNvSpPr txBox="1">
            <a:spLocks noChangeArrowheads="1"/>
          </p:cNvSpPr>
          <p:nvPr/>
        </p:nvSpPr>
        <p:spPr bwMode="auto">
          <a:xfrm>
            <a:off x="1295400" y="1447800"/>
            <a:ext cx="4038600" cy="123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70000"/>
              </a:lnSpc>
              <a:spcBef>
                <a:spcPct val="50000"/>
              </a:spcBef>
            </a:pPr>
            <a:r>
              <a:rPr lang="en-US" b="1">
                <a:latin typeface="Courier New" pitchFamily="49" charset="0"/>
              </a:rPr>
              <a:t>x = 41</a:t>
            </a:r>
          </a:p>
          <a:p>
            <a:pPr>
              <a:lnSpc>
                <a:spcPct val="70000"/>
              </a:lnSpc>
              <a:spcBef>
                <a:spcPct val="50000"/>
              </a:spcBef>
            </a:pPr>
            <a:r>
              <a:rPr lang="en-US" b="1">
                <a:latin typeface="Courier New" pitchFamily="49" charset="0"/>
              </a:rPr>
              <a:t>y = x + 1</a:t>
            </a:r>
          </a:p>
          <a:p>
            <a:pPr>
              <a:lnSpc>
                <a:spcPct val="70000"/>
              </a:lnSpc>
              <a:spcBef>
                <a:spcPct val="50000"/>
              </a:spcBef>
            </a:pPr>
            <a:r>
              <a:rPr lang="en-US" b="1">
                <a:latin typeface="Courier New" pitchFamily="49" charset="0"/>
              </a:rPr>
              <a:t>z = x + y</a:t>
            </a:r>
          </a:p>
        </p:txBody>
      </p:sp>
      <p:sp>
        <p:nvSpPr>
          <p:cNvPr id="25604" name="Rectangle 1"/>
          <p:cNvSpPr>
            <a:spLocks noChangeArrowheads="1"/>
          </p:cNvSpPr>
          <p:nvPr/>
        </p:nvSpPr>
        <p:spPr bwMode="auto">
          <a:xfrm>
            <a:off x="1295400" y="4648200"/>
            <a:ext cx="1843088"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70000"/>
              </a:lnSpc>
              <a:spcBef>
                <a:spcPct val="50000"/>
              </a:spcBef>
            </a:pPr>
            <a:r>
              <a:rPr lang="en-US" b="1">
                <a:solidFill>
                  <a:srgbClr val="C00000"/>
                </a:solidFill>
                <a:latin typeface="Courier New" pitchFamily="49" charset="0"/>
              </a:rPr>
              <a:t>x = x + y</a:t>
            </a:r>
          </a:p>
        </p:txBody>
      </p:sp>
      <p:sp>
        <p:nvSpPr>
          <p:cNvPr id="25605" name="Rounded Rectangle 6"/>
          <p:cNvSpPr>
            <a:spLocks noChangeArrowheads="1"/>
          </p:cNvSpPr>
          <p:nvPr/>
        </p:nvSpPr>
        <p:spPr bwMode="auto">
          <a:xfrm>
            <a:off x="793750" y="3052763"/>
            <a:ext cx="901700" cy="914400"/>
          </a:xfrm>
          <a:prstGeom prst="roundRect">
            <a:avLst>
              <a:gd name="adj" fmla="val 16667"/>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25606" name="Rounded Rectangle 28"/>
          <p:cNvSpPr>
            <a:spLocks noChangeArrowheads="1"/>
          </p:cNvSpPr>
          <p:nvPr/>
        </p:nvSpPr>
        <p:spPr bwMode="auto">
          <a:xfrm>
            <a:off x="1784350" y="3052763"/>
            <a:ext cx="901700" cy="914400"/>
          </a:xfrm>
          <a:prstGeom prst="roundRect">
            <a:avLst>
              <a:gd name="adj" fmla="val 16667"/>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25607" name="Rounded Rectangle 29"/>
          <p:cNvSpPr>
            <a:spLocks noChangeArrowheads="1"/>
          </p:cNvSpPr>
          <p:nvPr/>
        </p:nvSpPr>
        <p:spPr bwMode="auto">
          <a:xfrm>
            <a:off x="2774950" y="3052763"/>
            <a:ext cx="901700" cy="914400"/>
          </a:xfrm>
          <a:prstGeom prst="roundRect">
            <a:avLst>
              <a:gd name="adj" fmla="val 16667"/>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25608" name="Rounded Rectangle 30"/>
          <p:cNvSpPr>
            <a:spLocks noChangeArrowheads="1"/>
          </p:cNvSpPr>
          <p:nvPr/>
        </p:nvSpPr>
        <p:spPr bwMode="auto">
          <a:xfrm>
            <a:off x="804863" y="5607050"/>
            <a:ext cx="900112" cy="914400"/>
          </a:xfrm>
          <a:prstGeom prst="roundRect">
            <a:avLst>
              <a:gd name="adj" fmla="val 16667"/>
            </a:avLst>
          </a:prstGeom>
          <a:noFill/>
          <a:ln w="127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25609" name="Rounded Rectangle 31"/>
          <p:cNvSpPr>
            <a:spLocks noChangeArrowheads="1"/>
          </p:cNvSpPr>
          <p:nvPr/>
        </p:nvSpPr>
        <p:spPr bwMode="auto">
          <a:xfrm>
            <a:off x="1795463" y="5607050"/>
            <a:ext cx="900112" cy="914400"/>
          </a:xfrm>
          <a:prstGeom prst="roundRect">
            <a:avLst>
              <a:gd name="adj" fmla="val 16667"/>
            </a:avLst>
          </a:prstGeom>
          <a:noFill/>
          <a:ln w="127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25610" name="Rounded Rectangle 32"/>
          <p:cNvSpPr>
            <a:spLocks noChangeArrowheads="1"/>
          </p:cNvSpPr>
          <p:nvPr/>
        </p:nvSpPr>
        <p:spPr bwMode="auto">
          <a:xfrm>
            <a:off x="2786063" y="5607050"/>
            <a:ext cx="900112" cy="914400"/>
          </a:xfrm>
          <a:prstGeom prst="roundRect">
            <a:avLst>
              <a:gd name="adj" fmla="val 16667"/>
            </a:avLst>
          </a:prstGeom>
          <a:noFill/>
          <a:ln w="127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25611" name="Rectangle 7"/>
          <p:cNvSpPr>
            <a:spLocks noChangeArrowheads="1"/>
          </p:cNvSpPr>
          <p:nvPr/>
        </p:nvSpPr>
        <p:spPr bwMode="auto">
          <a:xfrm>
            <a:off x="1054100" y="2970213"/>
            <a:ext cx="3683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latin typeface="Courier New" pitchFamily="49" charset="0"/>
              </a:rPr>
              <a:t>x</a:t>
            </a:r>
            <a:endParaRPr lang="en-US"/>
          </a:p>
        </p:txBody>
      </p:sp>
      <p:sp>
        <p:nvSpPr>
          <p:cNvPr id="25612" name="Rectangle 34"/>
          <p:cNvSpPr>
            <a:spLocks noChangeArrowheads="1"/>
          </p:cNvSpPr>
          <p:nvPr/>
        </p:nvSpPr>
        <p:spPr bwMode="auto">
          <a:xfrm>
            <a:off x="2060575" y="2976563"/>
            <a:ext cx="3698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latin typeface="Courier New" pitchFamily="49" charset="0"/>
              </a:rPr>
              <a:t>y</a:t>
            </a:r>
            <a:endParaRPr lang="en-US"/>
          </a:p>
        </p:txBody>
      </p:sp>
      <p:sp>
        <p:nvSpPr>
          <p:cNvPr id="25613" name="Rectangle 35"/>
          <p:cNvSpPr>
            <a:spLocks noChangeArrowheads="1"/>
          </p:cNvSpPr>
          <p:nvPr/>
        </p:nvSpPr>
        <p:spPr bwMode="auto">
          <a:xfrm>
            <a:off x="3051175" y="2976563"/>
            <a:ext cx="3698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latin typeface="Courier New" pitchFamily="49" charset="0"/>
              </a:rPr>
              <a:t>z</a:t>
            </a:r>
            <a:endParaRPr lang="en-US"/>
          </a:p>
        </p:txBody>
      </p:sp>
      <p:sp>
        <p:nvSpPr>
          <p:cNvPr id="25614" name="Rectangle 36"/>
          <p:cNvSpPr>
            <a:spLocks noChangeArrowheads="1"/>
          </p:cNvSpPr>
          <p:nvPr/>
        </p:nvSpPr>
        <p:spPr bwMode="auto">
          <a:xfrm>
            <a:off x="1055688" y="5507038"/>
            <a:ext cx="3698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C00000"/>
                </a:solidFill>
                <a:latin typeface="Courier New" pitchFamily="49" charset="0"/>
              </a:rPr>
              <a:t>x</a:t>
            </a:r>
            <a:endParaRPr lang="en-US">
              <a:solidFill>
                <a:srgbClr val="C00000"/>
              </a:solidFill>
            </a:endParaRPr>
          </a:p>
        </p:txBody>
      </p:sp>
      <p:sp>
        <p:nvSpPr>
          <p:cNvPr id="25615" name="Rectangle 37"/>
          <p:cNvSpPr>
            <a:spLocks noChangeArrowheads="1"/>
          </p:cNvSpPr>
          <p:nvPr/>
        </p:nvSpPr>
        <p:spPr bwMode="auto">
          <a:xfrm>
            <a:off x="2063750" y="5513388"/>
            <a:ext cx="3683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C00000"/>
                </a:solidFill>
                <a:latin typeface="Courier New" pitchFamily="49" charset="0"/>
              </a:rPr>
              <a:t>y</a:t>
            </a:r>
            <a:endParaRPr lang="en-US">
              <a:solidFill>
                <a:srgbClr val="C00000"/>
              </a:solidFill>
            </a:endParaRPr>
          </a:p>
        </p:txBody>
      </p:sp>
      <p:sp>
        <p:nvSpPr>
          <p:cNvPr id="25616" name="Rectangle 38"/>
          <p:cNvSpPr>
            <a:spLocks noChangeArrowheads="1"/>
          </p:cNvSpPr>
          <p:nvPr/>
        </p:nvSpPr>
        <p:spPr bwMode="auto">
          <a:xfrm>
            <a:off x="3054350" y="5513388"/>
            <a:ext cx="3683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C00000"/>
                </a:solidFill>
                <a:latin typeface="Courier New" pitchFamily="49" charset="0"/>
              </a:rPr>
              <a:t>z</a:t>
            </a:r>
            <a:endParaRPr lang="en-US">
              <a:solidFill>
                <a:srgbClr val="C00000"/>
              </a:solidFill>
            </a:endParaRPr>
          </a:p>
        </p:txBody>
      </p:sp>
      <p:sp>
        <p:nvSpPr>
          <p:cNvPr id="34" name="Rectangle 33"/>
          <p:cNvSpPr/>
          <p:nvPr/>
        </p:nvSpPr>
        <p:spPr>
          <a:xfrm>
            <a:off x="628650" y="311150"/>
            <a:ext cx="4019550" cy="739775"/>
          </a:xfrm>
          <a:prstGeom prst="rect">
            <a:avLst/>
          </a:prstGeom>
          <a:solidFill>
            <a:schemeClr val="bg1">
              <a:lumMod val="85000"/>
            </a:schemeClr>
          </a:solidFill>
        </p:spPr>
        <p:txBody>
          <a:bodyPr wrap="none">
            <a:spAutoFit/>
          </a:bodyPr>
          <a:lstStyle/>
          <a:p>
            <a:pPr algn="ctr">
              <a:defRPr/>
            </a:pPr>
            <a:r>
              <a:rPr lang="en-US" sz="4200" i="1" dirty="0">
                <a:latin typeface="Cambria" pitchFamily="18" charset="0"/>
              </a:rPr>
              <a:t>   =  names data   </a:t>
            </a:r>
            <a:endParaRPr lang="en-US" sz="4200" i="1" dirty="0"/>
          </a:p>
        </p:txBody>
      </p:sp>
      <p:sp>
        <p:nvSpPr>
          <p:cNvPr id="25618" name="Text Box 38"/>
          <p:cNvSpPr txBox="1">
            <a:spLocks noChangeArrowheads="1"/>
          </p:cNvSpPr>
          <p:nvPr/>
        </p:nvSpPr>
        <p:spPr bwMode="auto">
          <a:xfrm>
            <a:off x="3624263" y="4422775"/>
            <a:ext cx="204787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500">
                <a:solidFill>
                  <a:srgbClr val="008000"/>
                </a:solidFill>
                <a:latin typeface="Cambria" pitchFamily="18" charset="0"/>
              </a:rPr>
              <a:t>I see differences on the left and right – </a:t>
            </a:r>
            <a:r>
              <a:rPr lang="en-US" sz="1500" i="1">
                <a:solidFill>
                  <a:srgbClr val="008000"/>
                </a:solidFill>
                <a:latin typeface="Cambria" pitchFamily="18" charset="0"/>
              </a:rPr>
              <a:t>and with an eye to spare!</a:t>
            </a:r>
          </a:p>
        </p:txBody>
      </p:sp>
      <p:grpSp>
        <p:nvGrpSpPr>
          <p:cNvPr id="25619" name="Group 3"/>
          <p:cNvGrpSpPr>
            <a:grpSpLocks/>
          </p:cNvGrpSpPr>
          <p:nvPr/>
        </p:nvGrpSpPr>
        <p:grpSpPr bwMode="auto">
          <a:xfrm>
            <a:off x="5553075" y="4857750"/>
            <a:ext cx="603250" cy="746125"/>
            <a:chOff x="2928" y="1051"/>
            <a:chExt cx="840" cy="957"/>
          </a:xfrm>
        </p:grpSpPr>
        <p:sp>
          <p:nvSpPr>
            <p:cNvPr id="25626" name="Freeform 4"/>
            <p:cNvSpPr>
              <a:spLocks/>
            </p:cNvSpPr>
            <p:nvPr/>
          </p:nvSpPr>
          <p:spPr bwMode="auto">
            <a:xfrm>
              <a:off x="2928" y="1759"/>
              <a:ext cx="810" cy="249"/>
            </a:xfrm>
            <a:custGeom>
              <a:avLst/>
              <a:gdLst>
                <a:gd name="T0" fmla="*/ 4 w 1048"/>
                <a:gd name="T1" fmla="*/ 21 h 250"/>
                <a:gd name="T2" fmla="*/ 7 w 1048"/>
                <a:gd name="T3" fmla="*/ 83 h 250"/>
                <a:gd name="T4" fmla="*/ 7 w 1048"/>
                <a:gd name="T5" fmla="*/ 111 h 250"/>
                <a:gd name="T6" fmla="*/ 8 w 1048"/>
                <a:gd name="T7" fmla="*/ 125 h 250"/>
                <a:gd name="T8" fmla="*/ 8 w 1048"/>
                <a:gd name="T9" fmla="*/ 160 h 250"/>
                <a:gd name="T10" fmla="*/ 5 w 1048"/>
                <a:gd name="T11" fmla="*/ 229 h 250"/>
                <a:gd name="T12" fmla="*/ 2 w 1048"/>
                <a:gd name="T13" fmla="*/ 209 h 250"/>
                <a:gd name="T14" fmla="*/ 0 w 1048"/>
                <a:gd name="T15" fmla="*/ 188 h 250"/>
                <a:gd name="T16" fmla="*/ 2 w 1048"/>
                <a:gd name="T17" fmla="*/ 154 h 250"/>
                <a:gd name="T18" fmla="*/ 2 w 1048"/>
                <a:gd name="T19" fmla="*/ 125 h 250"/>
                <a:gd name="T20" fmla="*/ 2 w 1048"/>
                <a:gd name="T21" fmla="*/ 76 h 250"/>
                <a:gd name="T22" fmla="*/ 2 w 1048"/>
                <a:gd name="T23" fmla="*/ 55 h 250"/>
                <a:gd name="T24" fmla="*/ 2 w 1048"/>
                <a:gd name="T25" fmla="*/ 28 h 250"/>
                <a:gd name="T26" fmla="*/ 3 w 1048"/>
                <a:gd name="T27" fmla="*/ 14 h 250"/>
                <a:gd name="T28" fmla="*/ 4 w 1048"/>
                <a:gd name="T29" fmla="*/ 28 h 250"/>
                <a:gd name="T30" fmla="*/ 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5627" name="Oval 5"/>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5628" name="Oval 6"/>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5629" name="Oval 7"/>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5630" name="Oval 8"/>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5631" name="Oval 9"/>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5632" name="Oval 10"/>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5633" name="Oval 11"/>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5634" name="AutoShape 12"/>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5635" name="Freeform 13"/>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5636" name="Freeform 14"/>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5637" name="Freeform 15"/>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5638" name="Freeform 16"/>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61" name="Rounded Rectangle 60"/>
          <p:cNvSpPr/>
          <p:nvPr/>
        </p:nvSpPr>
        <p:spPr bwMode="auto">
          <a:xfrm>
            <a:off x="5692775" y="312738"/>
            <a:ext cx="3124200" cy="3779837"/>
          </a:xfrm>
          <a:prstGeom prst="roundRect">
            <a:avLst/>
          </a:prstGeom>
          <a:solidFill>
            <a:schemeClr val="bg1">
              <a:lumMod val="95000"/>
            </a:schemeClr>
          </a:solidFill>
          <a:ln w="12700" cap="flat" cmpd="sng" algn="ctr">
            <a:solidFill>
              <a:srgbClr val="C00000"/>
            </a:solidFill>
            <a:prstDash val="solid"/>
            <a:round/>
            <a:headEnd type="none" w="med" len="med"/>
            <a:tailEnd type="none" w="med" len="med"/>
          </a:ln>
          <a:effectLst/>
        </p:spPr>
        <p:txBody>
          <a:bodyPr>
            <a:spAutoFit/>
          </a:bodyPr>
          <a:lstStyle/>
          <a:p>
            <a:pPr>
              <a:defRPr/>
            </a:pPr>
            <a:endParaRPr lang="en-US">
              <a:ea typeface="ＭＳ Ｐゴシック" pitchFamily="1" charset="-128"/>
            </a:endParaRPr>
          </a:p>
        </p:txBody>
      </p:sp>
      <p:sp>
        <p:nvSpPr>
          <p:cNvPr id="25621" name="Text Box 23"/>
          <p:cNvSpPr txBox="1">
            <a:spLocks noChangeArrowheads="1"/>
          </p:cNvSpPr>
          <p:nvPr/>
        </p:nvSpPr>
        <p:spPr bwMode="auto">
          <a:xfrm>
            <a:off x="5934075" y="1228725"/>
            <a:ext cx="2882900" cy="123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70000"/>
              </a:lnSpc>
              <a:spcBef>
                <a:spcPct val="50000"/>
              </a:spcBef>
            </a:pPr>
            <a:r>
              <a:rPr lang="en-US" b="1">
                <a:latin typeface="Courier New" pitchFamily="49" charset="0"/>
              </a:rPr>
              <a:t>a = 11/2</a:t>
            </a:r>
          </a:p>
          <a:p>
            <a:pPr>
              <a:lnSpc>
                <a:spcPct val="70000"/>
              </a:lnSpc>
              <a:spcBef>
                <a:spcPct val="50000"/>
              </a:spcBef>
            </a:pPr>
            <a:r>
              <a:rPr lang="en-US" b="1">
                <a:latin typeface="Courier New" pitchFamily="49" charset="0"/>
              </a:rPr>
              <a:t>b = a%3</a:t>
            </a:r>
          </a:p>
          <a:p>
            <a:pPr>
              <a:lnSpc>
                <a:spcPct val="70000"/>
              </a:lnSpc>
              <a:spcBef>
                <a:spcPct val="50000"/>
              </a:spcBef>
            </a:pPr>
            <a:r>
              <a:rPr lang="en-US" b="1">
                <a:latin typeface="Courier New" pitchFamily="49" charset="0"/>
              </a:rPr>
              <a:t>c = b** a+b *a</a:t>
            </a:r>
          </a:p>
        </p:txBody>
      </p:sp>
      <p:sp>
        <p:nvSpPr>
          <p:cNvPr id="63" name="Text Box 2"/>
          <p:cNvSpPr txBox="1">
            <a:spLocks noChangeArrowheads="1"/>
          </p:cNvSpPr>
          <p:nvPr/>
        </p:nvSpPr>
        <p:spPr bwMode="auto">
          <a:xfrm>
            <a:off x="6697663" y="461963"/>
            <a:ext cx="1890712" cy="508000"/>
          </a:xfrm>
          <a:prstGeom prst="rect">
            <a:avLst/>
          </a:prstGeom>
          <a:solidFill>
            <a:schemeClr val="bg1">
              <a:lumMod val="95000"/>
            </a:schemeClr>
          </a:solidFill>
          <a:ln>
            <a:noFill/>
          </a:ln>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defRPr/>
            </a:pPr>
            <a:r>
              <a:rPr lang="en-US" sz="2700" i="1" dirty="0" smtClean="0">
                <a:latin typeface="Cambria" pitchFamily="18" charset="0"/>
              </a:rPr>
              <a:t>extra!</a:t>
            </a:r>
          </a:p>
        </p:txBody>
      </p:sp>
      <p:sp>
        <p:nvSpPr>
          <p:cNvPr id="25623" name="Rectangle 63"/>
          <p:cNvSpPr>
            <a:spLocks noChangeArrowheads="1"/>
          </p:cNvSpPr>
          <p:nvPr/>
        </p:nvSpPr>
        <p:spPr bwMode="auto">
          <a:xfrm>
            <a:off x="6226175" y="3484563"/>
            <a:ext cx="2054225"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500">
                <a:latin typeface="Cambria" pitchFamily="18" charset="0"/>
              </a:rPr>
              <a:t>What are the values of a, b, and c here?</a:t>
            </a:r>
            <a:endParaRPr lang="en-US" sz="1500"/>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8054640" y="1107360"/>
              <a:ext cx="178920" cy="54000"/>
            </p14:xfrm>
          </p:contentPart>
        </mc:Choice>
        <mc:Fallback xmlns="">
          <p:pic>
            <p:nvPicPr>
              <p:cNvPr id="2" name="Ink 1"/>
              <p:cNvPicPr/>
              <p:nvPr/>
            </p:nvPicPr>
            <p:blipFill>
              <a:blip r:embed="rId4"/>
              <a:stretch>
                <a:fillRect/>
              </a:stretch>
            </p:blipFill>
            <p:spPr>
              <a:xfrm>
                <a:off x="8038800" y="1044000"/>
                <a:ext cx="210600" cy="1807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 name="Ink 3"/>
              <p14:cNvContentPartPr/>
              <p14:nvPr/>
            </p14:nvContentPartPr>
            <p14:xfrm>
              <a:off x="276480" y="990720"/>
              <a:ext cx="8344080" cy="5438880"/>
            </p14:xfrm>
          </p:contentPart>
        </mc:Choice>
        <mc:Fallback xmlns="">
          <p:pic>
            <p:nvPicPr>
              <p:cNvPr id="4" name="Ink 3"/>
              <p:cNvPicPr/>
              <p:nvPr/>
            </p:nvPicPr>
            <p:blipFill>
              <a:blip r:embed="rId6"/>
              <a:stretch>
                <a:fillRect/>
              </a:stretch>
            </p:blipFill>
            <p:spPr>
              <a:xfrm>
                <a:off x="267120" y="981360"/>
                <a:ext cx="8362800" cy="5457600"/>
              </a:xfrm>
              <a:prstGeom prst="rect">
                <a:avLst/>
              </a:prstGeom>
            </p:spPr>
          </p:pic>
        </mc:Fallback>
      </mc:AlternateContent>
    </p:spTree>
    <p:extLst>
      <p:ext uri="{BB962C8B-B14F-4D97-AF65-F5344CB8AC3E}">
        <p14:creationId xmlns:p14="http://schemas.microsoft.com/office/powerpoint/2010/main" val="374308381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5"/>
          <p:cNvSpPr txBox="1">
            <a:spLocks noChangeArrowheads="1"/>
          </p:cNvSpPr>
          <p:nvPr/>
        </p:nvSpPr>
        <p:spPr bwMode="auto">
          <a:xfrm>
            <a:off x="1562100" y="228600"/>
            <a:ext cx="5715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b="1">
                <a:latin typeface="Courier New" pitchFamily="49" charset="0"/>
              </a:rPr>
              <a:t>str</a:t>
            </a:r>
            <a:r>
              <a:rPr lang="en-US" sz="4200">
                <a:latin typeface="Cambria" pitchFamily="18" charset="0"/>
              </a:rPr>
              <a:t>ing functions</a:t>
            </a:r>
            <a:endParaRPr lang="en-US" sz="4000">
              <a:latin typeface="Cambria" pitchFamily="18" charset="0"/>
            </a:endParaRPr>
          </a:p>
        </p:txBody>
      </p:sp>
      <p:sp>
        <p:nvSpPr>
          <p:cNvPr id="28675" name="Text Box 16"/>
          <p:cNvSpPr txBox="1">
            <a:spLocks noChangeArrowheads="1"/>
          </p:cNvSpPr>
          <p:nvPr/>
        </p:nvSpPr>
        <p:spPr bwMode="auto">
          <a:xfrm>
            <a:off x="3657600" y="3505200"/>
            <a:ext cx="274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b="1">
                <a:solidFill>
                  <a:srgbClr val="067B0E"/>
                </a:solidFill>
                <a:latin typeface="Courier New" pitchFamily="49" charset="0"/>
              </a:rPr>
              <a:t>s1 = 'ha'</a:t>
            </a:r>
          </a:p>
        </p:txBody>
      </p:sp>
      <p:sp>
        <p:nvSpPr>
          <p:cNvPr id="28676" name="Text Box 17"/>
          <p:cNvSpPr txBox="1">
            <a:spLocks noChangeArrowheads="1"/>
          </p:cNvSpPr>
          <p:nvPr/>
        </p:nvSpPr>
        <p:spPr bwMode="auto">
          <a:xfrm>
            <a:off x="3657600" y="3962400"/>
            <a:ext cx="175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b="1">
                <a:solidFill>
                  <a:srgbClr val="067B0E"/>
                </a:solidFill>
                <a:latin typeface="Courier New" pitchFamily="49" charset="0"/>
              </a:rPr>
              <a:t>s2 = 't'</a:t>
            </a:r>
          </a:p>
        </p:txBody>
      </p:sp>
      <p:sp>
        <p:nvSpPr>
          <p:cNvPr id="28677" name="Text Box 18"/>
          <p:cNvSpPr txBox="1">
            <a:spLocks noChangeArrowheads="1"/>
          </p:cNvSpPr>
          <p:nvPr/>
        </p:nvSpPr>
        <p:spPr bwMode="auto">
          <a:xfrm>
            <a:off x="695325" y="3744913"/>
            <a:ext cx="31384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a:latin typeface="Cambria" pitchFamily="18" charset="0"/>
              </a:rPr>
              <a:t>Given these strings</a:t>
            </a:r>
          </a:p>
        </p:txBody>
      </p:sp>
      <p:grpSp>
        <p:nvGrpSpPr>
          <p:cNvPr id="28678" name="Group 21"/>
          <p:cNvGrpSpPr>
            <a:grpSpLocks/>
          </p:cNvGrpSpPr>
          <p:nvPr/>
        </p:nvGrpSpPr>
        <p:grpSpPr bwMode="auto">
          <a:xfrm>
            <a:off x="184150" y="6291263"/>
            <a:ext cx="425450" cy="428625"/>
            <a:chOff x="2928" y="1051"/>
            <a:chExt cx="840" cy="957"/>
          </a:xfrm>
        </p:grpSpPr>
        <p:sp>
          <p:nvSpPr>
            <p:cNvPr id="28696" name="Freeform 22"/>
            <p:cNvSpPr>
              <a:spLocks/>
            </p:cNvSpPr>
            <p:nvPr/>
          </p:nvSpPr>
          <p:spPr bwMode="auto">
            <a:xfrm>
              <a:off x="2928" y="1759"/>
              <a:ext cx="810" cy="249"/>
            </a:xfrm>
            <a:custGeom>
              <a:avLst/>
              <a:gdLst>
                <a:gd name="T0" fmla="*/ 4 w 1048"/>
                <a:gd name="T1" fmla="*/ 21 h 250"/>
                <a:gd name="T2" fmla="*/ 7 w 1048"/>
                <a:gd name="T3" fmla="*/ 83 h 250"/>
                <a:gd name="T4" fmla="*/ 7 w 1048"/>
                <a:gd name="T5" fmla="*/ 111 h 250"/>
                <a:gd name="T6" fmla="*/ 8 w 1048"/>
                <a:gd name="T7" fmla="*/ 125 h 250"/>
                <a:gd name="T8" fmla="*/ 8 w 1048"/>
                <a:gd name="T9" fmla="*/ 160 h 250"/>
                <a:gd name="T10" fmla="*/ 5 w 1048"/>
                <a:gd name="T11" fmla="*/ 229 h 250"/>
                <a:gd name="T12" fmla="*/ 2 w 1048"/>
                <a:gd name="T13" fmla="*/ 209 h 250"/>
                <a:gd name="T14" fmla="*/ 0 w 1048"/>
                <a:gd name="T15" fmla="*/ 188 h 250"/>
                <a:gd name="T16" fmla="*/ 2 w 1048"/>
                <a:gd name="T17" fmla="*/ 154 h 250"/>
                <a:gd name="T18" fmla="*/ 2 w 1048"/>
                <a:gd name="T19" fmla="*/ 125 h 250"/>
                <a:gd name="T20" fmla="*/ 2 w 1048"/>
                <a:gd name="T21" fmla="*/ 76 h 250"/>
                <a:gd name="T22" fmla="*/ 2 w 1048"/>
                <a:gd name="T23" fmla="*/ 55 h 250"/>
                <a:gd name="T24" fmla="*/ 2 w 1048"/>
                <a:gd name="T25" fmla="*/ 28 h 250"/>
                <a:gd name="T26" fmla="*/ 3 w 1048"/>
                <a:gd name="T27" fmla="*/ 14 h 250"/>
                <a:gd name="T28" fmla="*/ 4 w 1048"/>
                <a:gd name="T29" fmla="*/ 28 h 250"/>
                <a:gd name="T30" fmla="*/ 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8697" name="Oval 23"/>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8698" name="Oval 24"/>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8699" name="Oval 25"/>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8700" name="Oval 26"/>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8701" name="Oval 27"/>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8702" name="Oval 28"/>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8703" name="Oval 29"/>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8704" name="AutoShape 30"/>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8705" name="Freeform 31"/>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8706" name="Freeform 32"/>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8707" name="Freeform 33"/>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8708" name="Freeform 34"/>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28679" name="Text Box 35"/>
          <p:cNvSpPr txBox="1">
            <a:spLocks noChangeArrowheads="1"/>
          </p:cNvSpPr>
          <p:nvPr/>
        </p:nvSpPr>
        <p:spPr bwMode="auto">
          <a:xfrm>
            <a:off x="714375" y="6299200"/>
            <a:ext cx="1676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000">
                <a:solidFill>
                  <a:srgbClr val="067B0E"/>
                </a:solidFill>
                <a:latin typeface="Cambria" pitchFamily="18" charset="0"/>
              </a:rPr>
              <a:t>What did you say!?!</a:t>
            </a:r>
          </a:p>
        </p:txBody>
      </p:sp>
      <p:sp>
        <p:nvSpPr>
          <p:cNvPr id="28680" name="Text Box 36"/>
          <p:cNvSpPr txBox="1">
            <a:spLocks noChangeArrowheads="1"/>
          </p:cNvSpPr>
          <p:nvPr/>
        </p:nvSpPr>
        <p:spPr bwMode="auto">
          <a:xfrm>
            <a:off x="2438400" y="4953000"/>
            <a:ext cx="175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b="1">
                <a:solidFill>
                  <a:srgbClr val="067B0E"/>
                </a:solidFill>
                <a:latin typeface="Courier New" pitchFamily="49" charset="0"/>
              </a:rPr>
              <a:t>s1 + s2</a:t>
            </a:r>
          </a:p>
        </p:txBody>
      </p:sp>
      <p:sp>
        <p:nvSpPr>
          <p:cNvPr id="28681" name="Text Box 37"/>
          <p:cNvSpPr txBox="1">
            <a:spLocks noChangeArrowheads="1"/>
          </p:cNvSpPr>
          <p:nvPr/>
        </p:nvSpPr>
        <p:spPr bwMode="auto">
          <a:xfrm>
            <a:off x="2438400" y="5791200"/>
            <a:ext cx="411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b="1">
                <a:solidFill>
                  <a:srgbClr val="067B0E"/>
                </a:solidFill>
                <a:latin typeface="Courier New" pitchFamily="49" charset="0"/>
              </a:rPr>
              <a:t>2*s1 + s2 + 2*(s1+s2)</a:t>
            </a:r>
          </a:p>
        </p:txBody>
      </p:sp>
      <p:sp>
        <p:nvSpPr>
          <p:cNvPr id="28682" name="Rectangle 38"/>
          <p:cNvSpPr>
            <a:spLocks noChangeArrowheads="1"/>
          </p:cNvSpPr>
          <p:nvPr/>
        </p:nvSpPr>
        <p:spPr bwMode="auto">
          <a:xfrm>
            <a:off x="758825" y="5329238"/>
            <a:ext cx="14509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a:latin typeface="Cambria" pitchFamily="18" charset="0"/>
              </a:rPr>
              <a:t>What are </a:t>
            </a:r>
          </a:p>
        </p:txBody>
      </p:sp>
      <p:sp>
        <p:nvSpPr>
          <p:cNvPr id="28683" name="AutoShape 39"/>
          <p:cNvSpPr>
            <a:spLocks/>
          </p:cNvSpPr>
          <p:nvPr/>
        </p:nvSpPr>
        <p:spPr bwMode="auto">
          <a:xfrm>
            <a:off x="3429000" y="3668713"/>
            <a:ext cx="141288" cy="701675"/>
          </a:xfrm>
          <a:prstGeom prst="leftBrace">
            <a:avLst>
              <a:gd name="adj1" fmla="val 41386"/>
              <a:gd name="adj2" fmla="val 5000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cxnSp>
        <p:nvCxnSpPr>
          <p:cNvPr id="28684" name="Straight Connector 39"/>
          <p:cNvCxnSpPr>
            <a:cxnSpLocks noChangeShapeType="1"/>
          </p:cNvCxnSpPr>
          <p:nvPr/>
        </p:nvCxnSpPr>
        <p:spPr bwMode="auto">
          <a:xfrm>
            <a:off x="876300" y="3124200"/>
            <a:ext cx="7086600" cy="0"/>
          </a:xfrm>
          <a:prstGeom prst="line">
            <a:avLst/>
          </a:prstGeom>
          <a:noFill/>
          <a:ln w="28575" algn="ctr">
            <a:solidFill>
              <a:srgbClr val="008000"/>
            </a:solidFill>
            <a:round/>
            <a:headEnd/>
            <a:tailEnd/>
          </a:ln>
          <a:extLst>
            <a:ext uri="{909E8E84-426E-40DD-AFC4-6F175D3DCCD1}">
              <a14:hiddenFill xmlns:a14="http://schemas.microsoft.com/office/drawing/2010/main">
                <a:noFill/>
              </a14:hiddenFill>
            </a:ext>
          </a:extLst>
        </p:spPr>
      </p:cxnSp>
      <p:sp>
        <p:nvSpPr>
          <p:cNvPr id="28685" name="AutoShape 39"/>
          <p:cNvSpPr>
            <a:spLocks/>
          </p:cNvSpPr>
          <p:nvPr/>
        </p:nvSpPr>
        <p:spPr bwMode="auto">
          <a:xfrm>
            <a:off x="2197100" y="5181600"/>
            <a:ext cx="141288" cy="838200"/>
          </a:xfrm>
          <a:prstGeom prst="leftBrace">
            <a:avLst>
              <a:gd name="adj1" fmla="val 41391"/>
              <a:gd name="adj2" fmla="val 5000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8686" name="Text Box 6"/>
          <p:cNvSpPr txBox="1">
            <a:spLocks noChangeArrowheads="1"/>
          </p:cNvSpPr>
          <p:nvPr/>
        </p:nvSpPr>
        <p:spPr bwMode="auto">
          <a:xfrm>
            <a:off x="609600" y="1262063"/>
            <a:ext cx="51054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60000"/>
              </a:lnSpc>
              <a:spcBef>
                <a:spcPct val="50000"/>
              </a:spcBef>
            </a:pPr>
            <a:r>
              <a:rPr lang="en-US" b="1">
                <a:latin typeface="Courier New" pitchFamily="49" charset="0"/>
              </a:rPr>
              <a:t> </a:t>
            </a:r>
          </a:p>
          <a:p>
            <a:pPr>
              <a:lnSpc>
                <a:spcPct val="60000"/>
              </a:lnSpc>
              <a:spcBef>
                <a:spcPct val="50000"/>
              </a:spcBef>
            </a:pPr>
            <a:endParaRPr lang="en-US" b="1">
              <a:latin typeface="Courier New" pitchFamily="49" charset="0"/>
            </a:endParaRPr>
          </a:p>
          <a:p>
            <a:pPr>
              <a:lnSpc>
                <a:spcPct val="60000"/>
              </a:lnSpc>
              <a:spcBef>
                <a:spcPct val="50000"/>
              </a:spcBef>
            </a:pPr>
            <a:r>
              <a:rPr lang="en-US" b="1">
                <a:latin typeface="Courier New" pitchFamily="49" charset="0"/>
              </a:rPr>
              <a:t> </a:t>
            </a:r>
          </a:p>
          <a:p>
            <a:pPr>
              <a:lnSpc>
                <a:spcPct val="60000"/>
              </a:lnSpc>
              <a:spcBef>
                <a:spcPct val="50000"/>
              </a:spcBef>
            </a:pPr>
            <a:r>
              <a:rPr lang="en-US" b="1">
                <a:latin typeface="Courier New" pitchFamily="49" charset="0"/>
              </a:rPr>
              <a:t> </a:t>
            </a:r>
          </a:p>
        </p:txBody>
      </p:sp>
      <p:sp>
        <p:nvSpPr>
          <p:cNvPr id="28687" name="Text Box 8"/>
          <p:cNvSpPr txBox="1">
            <a:spLocks noChangeArrowheads="1"/>
          </p:cNvSpPr>
          <p:nvPr/>
        </p:nvSpPr>
        <p:spPr bwMode="auto">
          <a:xfrm>
            <a:off x="6343650" y="1271588"/>
            <a:ext cx="24955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600">
                <a:latin typeface="Cambria" pitchFamily="18" charset="0"/>
              </a:rPr>
              <a:t>converts input to a string </a:t>
            </a:r>
          </a:p>
        </p:txBody>
      </p:sp>
      <p:sp>
        <p:nvSpPr>
          <p:cNvPr id="28688" name="Text Box 9"/>
          <p:cNvSpPr txBox="1">
            <a:spLocks noChangeArrowheads="1"/>
          </p:cNvSpPr>
          <p:nvPr/>
        </p:nvSpPr>
        <p:spPr bwMode="auto">
          <a:xfrm>
            <a:off x="6342063" y="1660525"/>
            <a:ext cx="24955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600">
                <a:latin typeface="Cambria" pitchFamily="18" charset="0"/>
              </a:rPr>
              <a:t>returns the string’s length</a:t>
            </a:r>
          </a:p>
        </p:txBody>
      </p:sp>
      <p:sp>
        <p:nvSpPr>
          <p:cNvPr id="28689" name="Rectangle 10"/>
          <p:cNvSpPr>
            <a:spLocks noChangeArrowheads="1"/>
          </p:cNvSpPr>
          <p:nvPr/>
        </p:nvSpPr>
        <p:spPr bwMode="auto">
          <a:xfrm>
            <a:off x="704850" y="1228725"/>
            <a:ext cx="41735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latin typeface="Courier New" pitchFamily="49" charset="0"/>
              </a:rPr>
              <a:t>str(42)     </a:t>
            </a:r>
            <a:r>
              <a:rPr lang="en-US">
                <a:latin typeface="Times" pitchFamily="-106" charset="0"/>
              </a:rPr>
              <a:t>returns</a:t>
            </a:r>
            <a:r>
              <a:rPr lang="en-US" b="1">
                <a:latin typeface="Courier New" pitchFamily="49" charset="0"/>
              </a:rPr>
              <a:t> </a:t>
            </a:r>
            <a:r>
              <a:rPr lang="en-US" b="1">
                <a:solidFill>
                  <a:srgbClr val="008000"/>
                </a:solidFill>
                <a:latin typeface="Courier New" pitchFamily="49" charset="0"/>
              </a:rPr>
              <a:t>'42'</a:t>
            </a:r>
          </a:p>
        </p:txBody>
      </p:sp>
      <p:sp>
        <p:nvSpPr>
          <p:cNvPr id="28690" name="Rectangle 11"/>
          <p:cNvSpPr>
            <a:spLocks noChangeArrowheads="1"/>
          </p:cNvSpPr>
          <p:nvPr/>
        </p:nvSpPr>
        <p:spPr bwMode="auto">
          <a:xfrm>
            <a:off x="704850" y="1617663"/>
            <a:ext cx="36195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latin typeface="Courier New" pitchFamily="49" charset="0"/>
              </a:rPr>
              <a:t>len(</a:t>
            </a:r>
            <a:r>
              <a:rPr lang="en-US" b="1">
                <a:solidFill>
                  <a:srgbClr val="008000"/>
                </a:solidFill>
                <a:latin typeface="Courier New" pitchFamily="49" charset="0"/>
              </a:rPr>
              <a:t>'42'</a:t>
            </a:r>
            <a:r>
              <a:rPr lang="en-US" b="1">
                <a:latin typeface="Courier New" pitchFamily="49" charset="0"/>
              </a:rPr>
              <a:t>)   </a:t>
            </a:r>
            <a:r>
              <a:rPr lang="en-US">
                <a:latin typeface="Times" pitchFamily="-106" charset="0"/>
              </a:rPr>
              <a:t>returns</a:t>
            </a:r>
            <a:r>
              <a:rPr lang="en-US" b="1">
                <a:latin typeface="Courier New" pitchFamily="49" charset="0"/>
              </a:rPr>
              <a:t> 2</a:t>
            </a:r>
          </a:p>
        </p:txBody>
      </p:sp>
      <p:sp>
        <p:nvSpPr>
          <p:cNvPr id="28691" name="Rectangle 12"/>
          <p:cNvSpPr>
            <a:spLocks noChangeArrowheads="1"/>
          </p:cNvSpPr>
          <p:nvPr/>
        </p:nvSpPr>
        <p:spPr bwMode="auto">
          <a:xfrm>
            <a:off x="704850" y="2006600"/>
            <a:ext cx="45513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008000"/>
                </a:solidFill>
                <a:latin typeface="Courier New" pitchFamily="49" charset="0"/>
              </a:rPr>
              <a:t>'XL' </a:t>
            </a:r>
            <a:r>
              <a:rPr lang="en-US" b="1">
                <a:latin typeface="Courier New" pitchFamily="49" charset="0"/>
              </a:rPr>
              <a:t>+</a:t>
            </a:r>
            <a:r>
              <a:rPr lang="en-US" b="1">
                <a:solidFill>
                  <a:srgbClr val="1E16E4"/>
                </a:solidFill>
                <a:latin typeface="Courier New" pitchFamily="49" charset="0"/>
              </a:rPr>
              <a:t> </a:t>
            </a:r>
            <a:r>
              <a:rPr lang="en-US" b="1">
                <a:solidFill>
                  <a:srgbClr val="008000"/>
                </a:solidFill>
                <a:latin typeface="Courier New" pitchFamily="49" charset="0"/>
              </a:rPr>
              <a:t>'II' </a:t>
            </a:r>
            <a:r>
              <a:rPr lang="en-US">
                <a:latin typeface="Times" pitchFamily="-106" charset="0"/>
              </a:rPr>
              <a:t>returns  </a:t>
            </a:r>
            <a:r>
              <a:rPr lang="en-US" b="1">
                <a:solidFill>
                  <a:srgbClr val="008000"/>
                </a:solidFill>
                <a:latin typeface="Courier New" pitchFamily="49" charset="0"/>
              </a:rPr>
              <a:t>'XLII'</a:t>
            </a:r>
            <a:r>
              <a:rPr lang="en-US">
                <a:solidFill>
                  <a:srgbClr val="008000"/>
                </a:solidFill>
                <a:latin typeface="Times" pitchFamily="-106" charset="0"/>
              </a:rPr>
              <a:t> </a:t>
            </a:r>
          </a:p>
        </p:txBody>
      </p:sp>
      <p:sp>
        <p:nvSpPr>
          <p:cNvPr id="28692" name="Rectangle 13"/>
          <p:cNvSpPr>
            <a:spLocks noChangeArrowheads="1"/>
          </p:cNvSpPr>
          <p:nvPr/>
        </p:nvSpPr>
        <p:spPr bwMode="auto">
          <a:xfrm>
            <a:off x="704850" y="2397125"/>
            <a:ext cx="64309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008000"/>
                </a:solidFill>
                <a:latin typeface="Courier New" pitchFamily="49" charset="0"/>
              </a:rPr>
              <a:t>'VI' </a:t>
            </a:r>
            <a:r>
              <a:rPr lang="en-US" b="1">
                <a:latin typeface="Courier New" pitchFamily="49" charset="0"/>
              </a:rPr>
              <a:t>* 7    </a:t>
            </a:r>
            <a:r>
              <a:rPr lang="en-US">
                <a:latin typeface="Times" pitchFamily="-106" charset="0"/>
              </a:rPr>
              <a:t>returns  </a:t>
            </a:r>
            <a:r>
              <a:rPr lang="en-US" b="1">
                <a:solidFill>
                  <a:srgbClr val="008000"/>
                </a:solidFill>
                <a:latin typeface="Courier New" pitchFamily="49" charset="0"/>
              </a:rPr>
              <a:t>'VIVIVIVIVIVIVI'</a:t>
            </a:r>
            <a:r>
              <a:rPr lang="en-US">
                <a:latin typeface="Times" pitchFamily="-106" charset="0"/>
              </a:rPr>
              <a:t> </a:t>
            </a:r>
          </a:p>
        </p:txBody>
      </p:sp>
      <p:sp>
        <p:nvSpPr>
          <p:cNvPr id="28693" name="Text Box 14"/>
          <p:cNvSpPr txBox="1">
            <a:spLocks noChangeArrowheads="1"/>
          </p:cNvSpPr>
          <p:nvPr/>
        </p:nvSpPr>
        <p:spPr bwMode="auto">
          <a:xfrm>
            <a:off x="6343650" y="2049463"/>
            <a:ext cx="24955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600" b="1" i="1">
                <a:latin typeface="Cambria" pitchFamily="18" charset="0"/>
              </a:rPr>
              <a:t>concatenates</a:t>
            </a:r>
            <a:r>
              <a:rPr lang="en-US" sz="1600" i="1">
                <a:latin typeface="Cambria" pitchFamily="18" charset="0"/>
              </a:rPr>
              <a:t> </a:t>
            </a:r>
            <a:r>
              <a:rPr lang="en-US" sz="1600">
                <a:latin typeface="Cambria" pitchFamily="18" charset="0"/>
              </a:rPr>
              <a:t>strings</a:t>
            </a:r>
            <a:endParaRPr lang="en-US" sz="1600" i="1">
              <a:latin typeface="Cambria" pitchFamily="18" charset="0"/>
            </a:endParaRPr>
          </a:p>
        </p:txBody>
      </p:sp>
      <p:sp>
        <p:nvSpPr>
          <p:cNvPr id="28694" name="Text Box 15"/>
          <p:cNvSpPr txBox="1">
            <a:spLocks noChangeArrowheads="1"/>
          </p:cNvSpPr>
          <p:nvPr/>
        </p:nvSpPr>
        <p:spPr bwMode="auto">
          <a:xfrm>
            <a:off x="7123113" y="2438400"/>
            <a:ext cx="16398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600" b="1" i="1">
                <a:latin typeface="Cambria" pitchFamily="18" charset="0"/>
              </a:rPr>
              <a:t>repeats</a:t>
            </a:r>
            <a:r>
              <a:rPr lang="en-US" sz="1600" i="1">
                <a:latin typeface="Cambria" pitchFamily="18" charset="0"/>
              </a:rPr>
              <a:t> </a:t>
            </a:r>
            <a:r>
              <a:rPr lang="en-US" sz="1600">
                <a:latin typeface="Cambria" pitchFamily="18" charset="0"/>
              </a:rPr>
              <a:t>strings</a:t>
            </a:r>
            <a:endParaRPr lang="en-US" sz="1600" i="1">
              <a:latin typeface="Cambria" pitchFamily="18" charset="0"/>
            </a:endParaRPr>
          </a:p>
        </p:txBody>
      </p:sp>
      <mc:AlternateContent xmlns:mc="http://schemas.openxmlformats.org/markup-compatibility/2006" xmlns:p14="http://schemas.microsoft.com/office/powerpoint/2010/main">
        <mc:Choice Requires="p14">
          <p:contentPart p14:bwMode="auto" r:id="rId3">
            <p14:nvContentPartPr>
              <p14:cNvPr id="3" name="Ink 2"/>
              <p14:cNvContentPartPr/>
              <p14:nvPr/>
            </p14:nvContentPartPr>
            <p14:xfrm>
              <a:off x="2248200" y="4638600"/>
              <a:ext cx="6905880" cy="1791000"/>
            </p14:xfrm>
          </p:contentPart>
        </mc:Choice>
        <mc:Fallback xmlns="">
          <p:pic>
            <p:nvPicPr>
              <p:cNvPr id="3" name="Ink 2"/>
              <p:cNvPicPr/>
              <p:nvPr/>
            </p:nvPicPr>
            <p:blipFill>
              <a:blip r:embed="rId4"/>
              <a:stretch>
                <a:fillRect/>
              </a:stretch>
            </p:blipFill>
            <p:spPr>
              <a:xfrm>
                <a:off x="2238840" y="4629240"/>
                <a:ext cx="6924600" cy="1809720"/>
              </a:xfrm>
              <a:prstGeom prst="rect">
                <a:avLst/>
              </a:prstGeom>
            </p:spPr>
          </p:pic>
        </mc:Fallback>
      </mc:AlternateContent>
    </p:spTree>
    <p:extLst>
      <p:ext uri="{BB962C8B-B14F-4D97-AF65-F5344CB8AC3E}">
        <p14:creationId xmlns:p14="http://schemas.microsoft.com/office/powerpoint/2010/main" val="199494833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ounded Rectangle 3"/>
          <p:cNvSpPr>
            <a:spLocks noChangeArrowheads="1"/>
          </p:cNvSpPr>
          <p:nvPr/>
        </p:nvSpPr>
        <p:spPr bwMode="auto">
          <a:xfrm>
            <a:off x="684213" y="4876800"/>
            <a:ext cx="5335587" cy="1576388"/>
          </a:xfrm>
          <a:prstGeom prst="roundRect">
            <a:avLst>
              <a:gd name="adj" fmla="val 16667"/>
            </a:avLst>
          </a:prstGeom>
          <a:solidFill>
            <a:srgbClr val="CCECFF"/>
          </a:solidFill>
          <a:ln>
            <a:noFill/>
          </a:ln>
          <a:extLst>
            <a:ext uri="{91240B29-F687-4F45-9708-019B960494DF}">
              <a14:hiddenLine xmlns:a14="http://schemas.microsoft.com/office/drawing/2010/main" w="28575" algn="ctr">
                <a:solidFill>
                  <a:srgbClr val="000000"/>
                </a:solidFill>
                <a:round/>
                <a:headEnd/>
                <a:tailEnd/>
              </a14:hiddenLine>
            </a:ext>
          </a:extLst>
        </p:spPr>
        <p:txBody>
          <a:bodyPr>
            <a:spAutoFit/>
          </a:bodyPr>
          <a:lstStyle/>
          <a:p>
            <a:endParaRPr lang="en-US"/>
          </a:p>
        </p:txBody>
      </p:sp>
      <p:sp>
        <p:nvSpPr>
          <p:cNvPr id="30723" name="Text Box 9"/>
          <p:cNvSpPr txBox="1">
            <a:spLocks noChangeArrowheads="1"/>
          </p:cNvSpPr>
          <p:nvPr/>
        </p:nvSpPr>
        <p:spPr bwMode="auto">
          <a:xfrm>
            <a:off x="228600" y="1447800"/>
            <a:ext cx="8763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b="1">
                <a:latin typeface="Courier New" pitchFamily="49" charset="0"/>
              </a:rPr>
              <a:t>s = 'harvey mudd college'</a:t>
            </a:r>
          </a:p>
        </p:txBody>
      </p:sp>
      <p:sp>
        <p:nvSpPr>
          <p:cNvPr id="30724" name="Text Box 12"/>
          <p:cNvSpPr txBox="1">
            <a:spLocks noChangeArrowheads="1"/>
          </p:cNvSpPr>
          <p:nvPr/>
        </p:nvSpPr>
        <p:spPr bwMode="auto">
          <a:xfrm>
            <a:off x="2117725" y="2101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0</a:t>
            </a:r>
          </a:p>
        </p:txBody>
      </p:sp>
      <p:sp>
        <p:nvSpPr>
          <p:cNvPr id="30725" name="Text Box 13"/>
          <p:cNvSpPr txBox="1">
            <a:spLocks noChangeArrowheads="1"/>
          </p:cNvSpPr>
          <p:nvPr/>
        </p:nvSpPr>
        <p:spPr bwMode="auto">
          <a:xfrm>
            <a:off x="2439988" y="2101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1</a:t>
            </a:r>
          </a:p>
        </p:txBody>
      </p:sp>
      <p:sp>
        <p:nvSpPr>
          <p:cNvPr id="30726" name="Text Box 14"/>
          <p:cNvSpPr txBox="1">
            <a:spLocks noChangeArrowheads="1"/>
          </p:cNvSpPr>
          <p:nvPr/>
        </p:nvSpPr>
        <p:spPr bwMode="auto">
          <a:xfrm>
            <a:off x="2762250" y="2101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2</a:t>
            </a:r>
          </a:p>
        </p:txBody>
      </p:sp>
      <p:sp>
        <p:nvSpPr>
          <p:cNvPr id="30727" name="Text Box 15"/>
          <p:cNvSpPr txBox="1">
            <a:spLocks noChangeArrowheads="1"/>
          </p:cNvSpPr>
          <p:nvPr/>
        </p:nvSpPr>
        <p:spPr bwMode="auto">
          <a:xfrm>
            <a:off x="3082925" y="2101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3</a:t>
            </a:r>
          </a:p>
        </p:txBody>
      </p:sp>
      <p:sp>
        <p:nvSpPr>
          <p:cNvPr id="30728" name="Text Box 16"/>
          <p:cNvSpPr txBox="1">
            <a:spLocks noChangeArrowheads="1"/>
          </p:cNvSpPr>
          <p:nvPr/>
        </p:nvSpPr>
        <p:spPr bwMode="auto">
          <a:xfrm>
            <a:off x="3405188" y="2101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4</a:t>
            </a:r>
          </a:p>
        </p:txBody>
      </p:sp>
      <p:sp>
        <p:nvSpPr>
          <p:cNvPr id="30729" name="Text Box 17"/>
          <p:cNvSpPr txBox="1">
            <a:spLocks noChangeArrowheads="1"/>
          </p:cNvSpPr>
          <p:nvPr/>
        </p:nvSpPr>
        <p:spPr bwMode="auto">
          <a:xfrm>
            <a:off x="3727450" y="2101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5</a:t>
            </a:r>
          </a:p>
        </p:txBody>
      </p:sp>
      <p:sp>
        <p:nvSpPr>
          <p:cNvPr id="30730" name="Text Box 18"/>
          <p:cNvSpPr txBox="1">
            <a:spLocks noChangeArrowheads="1"/>
          </p:cNvSpPr>
          <p:nvPr/>
        </p:nvSpPr>
        <p:spPr bwMode="auto">
          <a:xfrm>
            <a:off x="4048125" y="2101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6</a:t>
            </a:r>
          </a:p>
        </p:txBody>
      </p:sp>
      <p:sp>
        <p:nvSpPr>
          <p:cNvPr id="30731" name="Text Box 19"/>
          <p:cNvSpPr txBox="1">
            <a:spLocks noChangeArrowheads="1"/>
          </p:cNvSpPr>
          <p:nvPr/>
        </p:nvSpPr>
        <p:spPr bwMode="auto">
          <a:xfrm>
            <a:off x="4370388" y="2101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7</a:t>
            </a:r>
          </a:p>
        </p:txBody>
      </p:sp>
      <p:sp>
        <p:nvSpPr>
          <p:cNvPr id="30732" name="Text Box 20"/>
          <p:cNvSpPr txBox="1">
            <a:spLocks noChangeArrowheads="1"/>
          </p:cNvSpPr>
          <p:nvPr/>
        </p:nvSpPr>
        <p:spPr bwMode="auto">
          <a:xfrm>
            <a:off x="4692650" y="2101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8</a:t>
            </a:r>
          </a:p>
        </p:txBody>
      </p:sp>
      <p:sp>
        <p:nvSpPr>
          <p:cNvPr id="30733" name="Text Box 21"/>
          <p:cNvSpPr txBox="1">
            <a:spLocks noChangeArrowheads="1"/>
          </p:cNvSpPr>
          <p:nvPr/>
        </p:nvSpPr>
        <p:spPr bwMode="auto">
          <a:xfrm>
            <a:off x="5013325" y="2101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9</a:t>
            </a:r>
          </a:p>
        </p:txBody>
      </p:sp>
      <p:sp>
        <p:nvSpPr>
          <p:cNvPr id="30734" name="Text Box 22"/>
          <p:cNvSpPr txBox="1">
            <a:spLocks noChangeArrowheads="1"/>
          </p:cNvSpPr>
          <p:nvPr/>
        </p:nvSpPr>
        <p:spPr bwMode="auto">
          <a:xfrm>
            <a:off x="5335588" y="214788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10</a:t>
            </a:r>
          </a:p>
        </p:txBody>
      </p:sp>
      <p:sp>
        <p:nvSpPr>
          <p:cNvPr id="30735" name="Text Box 23"/>
          <p:cNvSpPr txBox="1">
            <a:spLocks noChangeArrowheads="1"/>
          </p:cNvSpPr>
          <p:nvPr/>
        </p:nvSpPr>
        <p:spPr bwMode="auto">
          <a:xfrm>
            <a:off x="5657850" y="214788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11</a:t>
            </a:r>
          </a:p>
        </p:txBody>
      </p:sp>
      <p:sp>
        <p:nvSpPr>
          <p:cNvPr id="30736" name="Text Box 24"/>
          <p:cNvSpPr txBox="1">
            <a:spLocks noChangeArrowheads="1"/>
          </p:cNvSpPr>
          <p:nvPr/>
        </p:nvSpPr>
        <p:spPr bwMode="auto">
          <a:xfrm>
            <a:off x="5978525" y="214788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12</a:t>
            </a:r>
          </a:p>
        </p:txBody>
      </p:sp>
      <p:sp>
        <p:nvSpPr>
          <p:cNvPr id="30737" name="Text Box 25"/>
          <p:cNvSpPr txBox="1">
            <a:spLocks noChangeArrowheads="1"/>
          </p:cNvSpPr>
          <p:nvPr/>
        </p:nvSpPr>
        <p:spPr bwMode="auto">
          <a:xfrm>
            <a:off x="6300788" y="214788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13</a:t>
            </a:r>
          </a:p>
        </p:txBody>
      </p:sp>
      <p:sp>
        <p:nvSpPr>
          <p:cNvPr id="30738" name="Text Box 26"/>
          <p:cNvSpPr txBox="1">
            <a:spLocks noChangeArrowheads="1"/>
          </p:cNvSpPr>
          <p:nvPr/>
        </p:nvSpPr>
        <p:spPr bwMode="auto">
          <a:xfrm>
            <a:off x="6623050" y="214788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14</a:t>
            </a:r>
          </a:p>
        </p:txBody>
      </p:sp>
      <p:sp>
        <p:nvSpPr>
          <p:cNvPr id="30739" name="Text Box 27"/>
          <p:cNvSpPr txBox="1">
            <a:spLocks noChangeArrowheads="1"/>
          </p:cNvSpPr>
          <p:nvPr/>
        </p:nvSpPr>
        <p:spPr bwMode="auto">
          <a:xfrm>
            <a:off x="6943725" y="214788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15</a:t>
            </a:r>
          </a:p>
        </p:txBody>
      </p:sp>
      <p:sp>
        <p:nvSpPr>
          <p:cNvPr id="30740" name="Text Box 28"/>
          <p:cNvSpPr txBox="1">
            <a:spLocks noChangeArrowheads="1"/>
          </p:cNvSpPr>
          <p:nvPr/>
        </p:nvSpPr>
        <p:spPr bwMode="auto">
          <a:xfrm>
            <a:off x="7265988" y="214788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16</a:t>
            </a:r>
          </a:p>
        </p:txBody>
      </p:sp>
      <p:sp>
        <p:nvSpPr>
          <p:cNvPr id="30741" name="Text Box 29"/>
          <p:cNvSpPr txBox="1">
            <a:spLocks noChangeArrowheads="1"/>
          </p:cNvSpPr>
          <p:nvPr/>
        </p:nvSpPr>
        <p:spPr bwMode="auto">
          <a:xfrm>
            <a:off x="7588250" y="214788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17</a:t>
            </a:r>
          </a:p>
        </p:txBody>
      </p:sp>
      <p:sp>
        <p:nvSpPr>
          <p:cNvPr id="30742" name="Text Box 30"/>
          <p:cNvSpPr txBox="1">
            <a:spLocks noChangeArrowheads="1"/>
          </p:cNvSpPr>
          <p:nvPr/>
        </p:nvSpPr>
        <p:spPr bwMode="auto">
          <a:xfrm>
            <a:off x="7908925" y="214788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18</a:t>
            </a:r>
          </a:p>
        </p:txBody>
      </p:sp>
      <p:sp>
        <p:nvSpPr>
          <p:cNvPr id="30743" name="Text Box 60"/>
          <p:cNvSpPr txBox="1">
            <a:spLocks noChangeArrowheads="1"/>
          </p:cNvSpPr>
          <p:nvPr/>
        </p:nvSpPr>
        <p:spPr bwMode="auto">
          <a:xfrm>
            <a:off x="6207125" y="2727325"/>
            <a:ext cx="1354138"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a:latin typeface="Cambria" pitchFamily="18" charset="0"/>
              </a:rPr>
              <a:t>Read as    "s-of-zero" or "s-zero"</a:t>
            </a:r>
          </a:p>
        </p:txBody>
      </p:sp>
      <p:sp>
        <p:nvSpPr>
          <p:cNvPr id="30744" name="Text Box 1053"/>
          <p:cNvSpPr txBox="1">
            <a:spLocks noChangeArrowheads="1"/>
          </p:cNvSpPr>
          <p:nvPr/>
        </p:nvSpPr>
        <p:spPr bwMode="auto">
          <a:xfrm>
            <a:off x="228600" y="304800"/>
            <a:ext cx="45402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000">
                <a:latin typeface="Cambria" pitchFamily="18" charset="0"/>
              </a:rPr>
              <a:t>Indexing  uses </a:t>
            </a:r>
            <a:r>
              <a:rPr lang="en-US" sz="4000" b="1">
                <a:latin typeface="Courier New" pitchFamily="49" charset="0"/>
                <a:cs typeface="Courier New" pitchFamily="49" charset="0"/>
              </a:rPr>
              <a:t>[ ]</a:t>
            </a:r>
          </a:p>
        </p:txBody>
      </p:sp>
      <p:sp>
        <p:nvSpPr>
          <p:cNvPr id="30745" name="Text Box 7"/>
          <p:cNvSpPr txBox="1">
            <a:spLocks noChangeArrowheads="1"/>
          </p:cNvSpPr>
          <p:nvPr/>
        </p:nvSpPr>
        <p:spPr bwMode="auto">
          <a:xfrm>
            <a:off x="915988" y="2819400"/>
            <a:ext cx="164782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4200" b="1">
                <a:latin typeface="Courier New" pitchFamily="49" charset="0"/>
              </a:rPr>
              <a:t>s[0]</a:t>
            </a:r>
          </a:p>
        </p:txBody>
      </p:sp>
      <p:sp>
        <p:nvSpPr>
          <p:cNvPr id="30746" name="Rectangle 56"/>
          <p:cNvSpPr>
            <a:spLocks noChangeArrowheads="1"/>
          </p:cNvSpPr>
          <p:nvPr/>
        </p:nvSpPr>
        <p:spPr bwMode="auto">
          <a:xfrm>
            <a:off x="3557588" y="2957513"/>
            <a:ext cx="4032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mbria" pitchFamily="18" charset="0"/>
              </a:rPr>
              <a:t>is</a:t>
            </a:r>
            <a:endParaRPr lang="en-US"/>
          </a:p>
        </p:txBody>
      </p:sp>
      <p:sp>
        <p:nvSpPr>
          <p:cNvPr id="30747" name="Rectangle 58"/>
          <p:cNvSpPr>
            <a:spLocks noChangeArrowheads="1"/>
          </p:cNvSpPr>
          <p:nvPr/>
        </p:nvSpPr>
        <p:spPr bwMode="auto">
          <a:xfrm>
            <a:off x="1519238" y="2619375"/>
            <a:ext cx="5461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a:latin typeface="Cambria" pitchFamily="18" charset="0"/>
              </a:rPr>
              <a:t>index</a:t>
            </a:r>
            <a:endParaRPr lang="en-US" sz="1200"/>
          </a:p>
        </p:txBody>
      </p:sp>
      <p:sp>
        <p:nvSpPr>
          <p:cNvPr id="30748" name="Text Box 7"/>
          <p:cNvSpPr txBox="1">
            <a:spLocks noChangeArrowheads="1"/>
          </p:cNvSpPr>
          <p:nvPr/>
        </p:nvSpPr>
        <p:spPr bwMode="auto">
          <a:xfrm>
            <a:off x="912813" y="3810000"/>
            <a:ext cx="164782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4200" b="1">
                <a:latin typeface="Courier New" pitchFamily="49" charset="0"/>
              </a:rPr>
              <a:t>s[6]</a:t>
            </a:r>
          </a:p>
        </p:txBody>
      </p:sp>
      <p:sp>
        <p:nvSpPr>
          <p:cNvPr id="30749" name="Rectangle 60"/>
          <p:cNvSpPr>
            <a:spLocks noChangeArrowheads="1"/>
          </p:cNvSpPr>
          <p:nvPr/>
        </p:nvSpPr>
        <p:spPr bwMode="auto">
          <a:xfrm>
            <a:off x="3556000" y="3948113"/>
            <a:ext cx="4016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mbria" pitchFamily="18" charset="0"/>
              </a:rPr>
              <a:t>is</a:t>
            </a:r>
            <a:endParaRPr lang="en-US"/>
          </a:p>
        </p:txBody>
      </p:sp>
      <p:sp>
        <p:nvSpPr>
          <p:cNvPr id="30750" name="Text Box 7"/>
          <p:cNvSpPr txBox="1">
            <a:spLocks noChangeArrowheads="1"/>
          </p:cNvSpPr>
          <p:nvPr/>
        </p:nvSpPr>
        <p:spPr bwMode="auto">
          <a:xfrm>
            <a:off x="912813" y="5053013"/>
            <a:ext cx="164782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4200" b="1">
                <a:latin typeface="Courier New" pitchFamily="49" charset="0"/>
              </a:rPr>
              <a:t>s[ ]</a:t>
            </a:r>
          </a:p>
        </p:txBody>
      </p:sp>
      <p:sp>
        <p:nvSpPr>
          <p:cNvPr id="30751" name="Rectangle 63"/>
          <p:cNvSpPr>
            <a:spLocks noChangeArrowheads="1"/>
          </p:cNvSpPr>
          <p:nvPr/>
        </p:nvSpPr>
        <p:spPr bwMode="auto">
          <a:xfrm>
            <a:off x="3556000" y="5191125"/>
            <a:ext cx="4016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mbria" pitchFamily="18" charset="0"/>
              </a:rPr>
              <a:t>is</a:t>
            </a:r>
            <a:endParaRPr lang="en-US"/>
          </a:p>
        </p:txBody>
      </p:sp>
      <p:sp>
        <p:nvSpPr>
          <p:cNvPr id="30752" name="Text Box 7"/>
          <p:cNvSpPr txBox="1">
            <a:spLocks noChangeArrowheads="1"/>
          </p:cNvSpPr>
          <p:nvPr/>
        </p:nvSpPr>
        <p:spPr bwMode="auto">
          <a:xfrm>
            <a:off x="4371975" y="5053013"/>
            <a:ext cx="164782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4200" b="1">
                <a:latin typeface="Courier New" pitchFamily="49" charset="0"/>
              </a:rPr>
              <a:t>'e'</a:t>
            </a:r>
          </a:p>
        </p:txBody>
      </p:sp>
      <mc:AlternateContent xmlns:mc="http://schemas.openxmlformats.org/markup-compatibility/2006" xmlns:p14="http://schemas.microsoft.com/office/powerpoint/2010/main">
        <mc:Choice Requires="p14">
          <p:contentPart p14:bwMode="auto" r:id="rId3">
            <p14:nvContentPartPr>
              <p14:cNvPr id="3" name="Ink 2"/>
              <p14:cNvContentPartPr/>
              <p14:nvPr/>
            </p14:nvContentPartPr>
            <p14:xfrm>
              <a:off x="1438560" y="933480"/>
              <a:ext cx="3724560" cy="5220000"/>
            </p14:xfrm>
          </p:contentPart>
        </mc:Choice>
        <mc:Fallback xmlns="">
          <p:pic>
            <p:nvPicPr>
              <p:cNvPr id="3" name="Ink 2"/>
              <p:cNvPicPr/>
              <p:nvPr/>
            </p:nvPicPr>
            <p:blipFill>
              <a:blip r:embed="rId4"/>
              <a:stretch>
                <a:fillRect/>
              </a:stretch>
            </p:blipFill>
            <p:spPr>
              <a:xfrm>
                <a:off x="1429200" y="924120"/>
                <a:ext cx="3743280" cy="5238720"/>
              </a:xfrm>
              <a:prstGeom prst="rect">
                <a:avLst/>
              </a:prstGeom>
            </p:spPr>
          </p:pic>
        </mc:Fallback>
      </mc:AlternateContent>
    </p:spTree>
    <p:extLst>
      <p:ext uri="{BB962C8B-B14F-4D97-AF65-F5344CB8AC3E}">
        <p14:creationId xmlns:p14="http://schemas.microsoft.com/office/powerpoint/2010/main" val="287686834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1032"/>
          <p:cNvSpPr txBox="1">
            <a:spLocks noChangeArrowheads="1"/>
          </p:cNvSpPr>
          <p:nvPr/>
        </p:nvSpPr>
        <p:spPr bwMode="auto">
          <a:xfrm>
            <a:off x="228600" y="1447800"/>
            <a:ext cx="8763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b="1">
                <a:latin typeface="Courier New" pitchFamily="49" charset="0"/>
              </a:rPr>
              <a:t>s = 'harvey mudd college'</a:t>
            </a:r>
          </a:p>
        </p:txBody>
      </p:sp>
      <p:sp>
        <p:nvSpPr>
          <p:cNvPr id="31747" name="Text Box 1035"/>
          <p:cNvSpPr txBox="1">
            <a:spLocks noChangeArrowheads="1"/>
          </p:cNvSpPr>
          <p:nvPr/>
        </p:nvSpPr>
        <p:spPr bwMode="auto">
          <a:xfrm>
            <a:off x="2117725" y="129540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0</a:t>
            </a:r>
          </a:p>
        </p:txBody>
      </p:sp>
      <p:sp>
        <p:nvSpPr>
          <p:cNvPr id="31748" name="Text Box 1036"/>
          <p:cNvSpPr txBox="1">
            <a:spLocks noChangeArrowheads="1"/>
          </p:cNvSpPr>
          <p:nvPr/>
        </p:nvSpPr>
        <p:spPr bwMode="auto">
          <a:xfrm>
            <a:off x="2439988" y="129540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1</a:t>
            </a:r>
          </a:p>
        </p:txBody>
      </p:sp>
      <p:sp>
        <p:nvSpPr>
          <p:cNvPr id="31749" name="Text Box 1037"/>
          <p:cNvSpPr txBox="1">
            <a:spLocks noChangeArrowheads="1"/>
          </p:cNvSpPr>
          <p:nvPr/>
        </p:nvSpPr>
        <p:spPr bwMode="auto">
          <a:xfrm>
            <a:off x="2762250" y="129540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2</a:t>
            </a:r>
          </a:p>
        </p:txBody>
      </p:sp>
      <p:sp>
        <p:nvSpPr>
          <p:cNvPr id="31750" name="Text Box 1038"/>
          <p:cNvSpPr txBox="1">
            <a:spLocks noChangeArrowheads="1"/>
          </p:cNvSpPr>
          <p:nvPr/>
        </p:nvSpPr>
        <p:spPr bwMode="auto">
          <a:xfrm>
            <a:off x="3082925" y="129540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3</a:t>
            </a:r>
          </a:p>
        </p:txBody>
      </p:sp>
      <p:sp>
        <p:nvSpPr>
          <p:cNvPr id="31751" name="Text Box 1039"/>
          <p:cNvSpPr txBox="1">
            <a:spLocks noChangeArrowheads="1"/>
          </p:cNvSpPr>
          <p:nvPr/>
        </p:nvSpPr>
        <p:spPr bwMode="auto">
          <a:xfrm>
            <a:off x="3405188" y="129540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4</a:t>
            </a:r>
          </a:p>
        </p:txBody>
      </p:sp>
      <p:sp>
        <p:nvSpPr>
          <p:cNvPr id="31752" name="Text Box 1040"/>
          <p:cNvSpPr txBox="1">
            <a:spLocks noChangeArrowheads="1"/>
          </p:cNvSpPr>
          <p:nvPr/>
        </p:nvSpPr>
        <p:spPr bwMode="auto">
          <a:xfrm>
            <a:off x="3727450" y="129540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5</a:t>
            </a:r>
          </a:p>
        </p:txBody>
      </p:sp>
      <p:sp>
        <p:nvSpPr>
          <p:cNvPr id="31753" name="Text Box 1041"/>
          <p:cNvSpPr txBox="1">
            <a:spLocks noChangeArrowheads="1"/>
          </p:cNvSpPr>
          <p:nvPr/>
        </p:nvSpPr>
        <p:spPr bwMode="auto">
          <a:xfrm>
            <a:off x="4048125" y="129540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6</a:t>
            </a:r>
          </a:p>
        </p:txBody>
      </p:sp>
      <p:sp>
        <p:nvSpPr>
          <p:cNvPr id="31754" name="Text Box 1042"/>
          <p:cNvSpPr txBox="1">
            <a:spLocks noChangeArrowheads="1"/>
          </p:cNvSpPr>
          <p:nvPr/>
        </p:nvSpPr>
        <p:spPr bwMode="auto">
          <a:xfrm>
            <a:off x="4370388" y="129540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7</a:t>
            </a:r>
          </a:p>
        </p:txBody>
      </p:sp>
      <p:sp>
        <p:nvSpPr>
          <p:cNvPr id="31755" name="Text Box 1043"/>
          <p:cNvSpPr txBox="1">
            <a:spLocks noChangeArrowheads="1"/>
          </p:cNvSpPr>
          <p:nvPr/>
        </p:nvSpPr>
        <p:spPr bwMode="auto">
          <a:xfrm>
            <a:off x="4692650" y="129540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8</a:t>
            </a:r>
          </a:p>
        </p:txBody>
      </p:sp>
      <p:sp>
        <p:nvSpPr>
          <p:cNvPr id="31756" name="Text Box 1044"/>
          <p:cNvSpPr txBox="1">
            <a:spLocks noChangeArrowheads="1"/>
          </p:cNvSpPr>
          <p:nvPr/>
        </p:nvSpPr>
        <p:spPr bwMode="auto">
          <a:xfrm>
            <a:off x="5013325" y="129540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9</a:t>
            </a:r>
          </a:p>
        </p:txBody>
      </p:sp>
      <p:sp>
        <p:nvSpPr>
          <p:cNvPr id="31757" name="Text Box 1045"/>
          <p:cNvSpPr txBox="1">
            <a:spLocks noChangeArrowheads="1"/>
          </p:cNvSpPr>
          <p:nvPr/>
        </p:nvSpPr>
        <p:spPr bwMode="auto">
          <a:xfrm>
            <a:off x="5335588" y="134143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10</a:t>
            </a:r>
          </a:p>
        </p:txBody>
      </p:sp>
      <p:sp>
        <p:nvSpPr>
          <p:cNvPr id="31758" name="Text Box 1046"/>
          <p:cNvSpPr txBox="1">
            <a:spLocks noChangeArrowheads="1"/>
          </p:cNvSpPr>
          <p:nvPr/>
        </p:nvSpPr>
        <p:spPr bwMode="auto">
          <a:xfrm>
            <a:off x="5657850" y="134143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11</a:t>
            </a:r>
          </a:p>
        </p:txBody>
      </p:sp>
      <p:sp>
        <p:nvSpPr>
          <p:cNvPr id="31759" name="Text Box 1047"/>
          <p:cNvSpPr txBox="1">
            <a:spLocks noChangeArrowheads="1"/>
          </p:cNvSpPr>
          <p:nvPr/>
        </p:nvSpPr>
        <p:spPr bwMode="auto">
          <a:xfrm>
            <a:off x="5978525" y="134143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12</a:t>
            </a:r>
          </a:p>
        </p:txBody>
      </p:sp>
      <p:sp>
        <p:nvSpPr>
          <p:cNvPr id="31760" name="Text Box 1048"/>
          <p:cNvSpPr txBox="1">
            <a:spLocks noChangeArrowheads="1"/>
          </p:cNvSpPr>
          <p:nvPr/>
        </p:nvSpPr>
        <p:spPr bwMode="auto">
          <a:xfrm>
            <a:off x="6300788" y="134143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13</a:t>
            </a:r>
          </a:p>
        </p:txBody>
      </p:sp>
      <p:sp>
        <p:nvSpPr>
          <p:cNvPr id="31761" name="Text Box 1049"/>
          <p:cNvSpPr txBox="1">
            <a:spLocks noChangeArrowheads="1"/>
          </p:cNvSpPr>
          <p:nvPr/>
        </p:nvSpPr>
        <p:spPr bwMode="auto">
          <a:xfrm>
            <a:off x="6623050" y="134143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14</a:t>
            </a:r>
          </a:p>
        </p:txBody>
      </p:sp>
      <p:sp>
        <p:nvSpPr>
          <p:cNvPr id="31762" name="Text Box 1050"/>
          <p:cNvSpPr txBox="1">
            <a:spLocks noChangeArrowheads="1"/>
          </p:cNvSpPr>
          <p:nvPr/>
        </p:nvSpPr>
        <p:spPr bwMode="auto">
          <a:xfrm>
            <a:off x="6943725" y="134143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15</a:t>
            </a:r>
          </a:p>
        </p:txBody>
      </p:sp>
      <p:sp>
        <p:nvSpPr>
          <p:cNvPr id="31763" name="Text Box 1051"/>
          <p:cNvSpPr txBox="1">
            <a:spLocks noChangeArrowheads="1"/>
          </p:cNvSpPr>
          <p:nvPr/>
        </p:nvSpPr>
        <p:spPr bwMode="auto">
          <a:xfrm>
            <a:off x="7265988" y="134143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16</a:t>
            </a:r>
          </a:p>
        </p:txBody>
      </p:sp>
      <p:sp>
        <p:nvSpPr>
          <p:cNvPr id="31764" name="Text Box 1052"/>
          <p:cNvSpPr txBox="1">
            <a:spLocks noChangeArrowheads="1"/>
          </p:cNvSpPr>
          <p:nvPr/>
        </p:nvSpPr>
        <p:spPr bwMode="auto">
          <a:xfrm>
            <a:off x="7588250" y="134143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17</a:t>
            </a:r>
          </a:p>
        </p:txBody>
      </p:sp>
      <p:sp>
        <p:nvSpPr>
          <p:cNvPr id="31765" name="Text Box 1053"/>
          <p:cNvSpPr txBox="1">
            <a:spLocks noChangeArrowheads="1"/>
          </p:cNvSpPr>
          <p:nvPr/>
        </p:nvSpPr>
        <p:spPr bwMode="auto">
          <a:xfrm>
            <a:off x="7908925" y="134143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18</a:t>
            </a:r>
          </a:p>
        </p:txBody>
      </p:sp>
      <p:sp>
        <p:nvSpPr>
          <p:cNvPr id="31766" name="Line 1062"/>
          <p:cNvSpPr>
            <a:spLocks noChangeShapeType="1"/>
          </p:cNvSpPr>
          <p:nvPr/>
        </p:nvSpPr>
        <p:spPr bwMode="auto">
          <a:xfrm>
            <a:off x="7848600" y="2154238"/>
            <a:ext cx="0" cy="284162"/>
          </a:xfrm>
          <a:prstGeom prst="line">
            <a:avLst/>
          </a:prstGeom>
          <a:noFill/>
          <a:ln w="9525">
            <a:solidFill>
              <a:srgbClr val="EB102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767" name="Text Box 1063"/>
          <p:cNvSpPr txBox="1">
            <a:spLocks noChangeArrowheads="1"/>
          </p:cNvSpPr>
          <p:nvPr/>
        </p:nvSpPr>
        <p:spPr bwMode="auto">
          <a:xfrm>
            <a:off x="7772400" y="21336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-1</a:t>
            </a:r>
          </a:p>
        </p:txBody>
      </p:sp>
      <p:sp>
        <p:nvSpPr>
          <p:cNvPr id="31768" name="Text Box 1064"/>
          <p:cNvSpPr txBox="1">
            <a:spLocks noChangeArrowheads="1"/>
          </p:cNvSpPr>
          <p:nvPr/>
        </p:nvSpPr>
        <p:spPr bwMode="auto">
          <a:xfrm>
            <a:off x="7458075" y="24384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-2</a:t>
            </a:r>
          </a:p>
        </p:txBody>
      </p:sp>
      <p:sp>
        <p:nvSpPr>
          <p:cNvPr id="31769" name="Text Box 1065"/>
          <p:cNvSpPr txBox="1">
            <a:spLocks noChangeArrowheads="1"/>
          </p:cNvSpPr>
          <p:nvPr/>
        </p:nvSpPr>
        <p:spPr bwMode="auto">
          <a:xfrm>
            <a:off x="7121525" y="21336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-3</a:t>
            </a:r>
          </a:p>
        </p:txBody>
      </p:sp>
      <p:sp>
        <p:nvSpPr>
          <p:cNvPr id="31770" name="Text Box 1066"/>
          <p:cNvSpPr txBox="1">
            <a:spLocks noChangeArrowheads="1"/>
          </p:cNvSpPr>
          <p:nvPr/>
        </p:nvSpPr>
        <p:spPr bwMode="auto">
          <a:xfrm>
            <a:off x="6810375" y="24384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-4</a:t>
            </a:r>
          </a:p>
        </p:txBody>
      </p:sp>
      <p:sp>
        <p:nvSpPr>
          <p:cNvPr id="31771" name="Text Box 1067"/>
          <p:cNvSpPr txBox="1">
            <a:spLocks noChangeArrowheads="1"/>
          </p:cNvSpPr>
          <p:nvPr/>
        </p:nvSpPr>
        <p:spPr bwMode="auto">
          <a:xfrm>
            <a:off x="6469063" y="21336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-5</a:t>
            </a:r>
          </a:p>
        </p:txBody>
      </p:sp>
      <p:sp>
        <p:nvSpPr>
          <p:cNvPr id="31772" name="Text Box 1068"/>
          <p:cNvSpPr txBox="1">
            <a:spLocks noChangeArrowheads="1"/>
          </p:cNvSpPr>
          <p:nvPr/>
        </p:nvSpPr>
        <p:spPr bwMode="auto">
          <a:xfrm>
            <a:off x="6162675" y="24384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-6</a:t>
            </a:r>
          </a:p>
        </p:txBody>
      </p:sp>
      <p:sp>
        <p:nvSpPr>
          <p:cNvPr id="31773" name="Text Box 1069"/>
          <p:cNvSpPr txBox="1">
            <a:spLocks noChangeArrowheads="1"/>
          </p:cNvSpPr>
          <p:nvPr/>
        </p:nvSpPr>
        <p:spPr bwMode="auto">
          <a:xfrm>
            <a:off x="5816600" y="21336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-7</a:t>
            </a:r>
          </a:p>
        </p:txBody>
      </p:sp>
      <p:sp>
        <p:nvSpPr>
          <p:cNvPr id="31774" name="Text Box 1070"/>
          <p:cNvSpPr txBox="1">
            <a:spLocks noChangeArrowheads="1"/>
          </p:cNvSpPr>
          <p:nvPr/>
        </p:nvSpPr>
        <p:spPr bwMode="auto">
          <a:xfrm>
            <a:off x="5514975" y="24384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-8</a:t>
            </a:r>
          </a:p>
        </p:txBody>
      </p:sp>
      <p:sp>
        <p:nvSpPr>
          <p:cNvPr id="31775" name="Text Box 1071"/>
          <p:cNvSpPr txBox="1">
            <a:spLocks noChangeArrowheads="1"/>
          </p:cNvSpPr>
          <p:nvPr/>
        </p:nvSpPr>
        <p:spPr bwMode="auto">
          <a:xfrm>
            <a:off x="5165725" y="21336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-9</a:t>
            </a:r>
          </a:p>
        </p:txBody>
      </p:sp>
      <p:sp>
        <p:nvSpPr>
          <p:cNvPr id="31776" name="Text Box 1072"/>
          <p:cNvSpPr txBox="1">
            <a:spLocks noChangeArrowheads="1"/>
          </p:cNvSpPr>
          <p:nvPr/>
        </p:nvSpPr>
        <p:spPr bwMode="auto">
          <a:xfrm>
            <a:off x="4867275" y="24384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-10</a:t>
            </a:r>
          </a:p>
        </p:txBody>
      </p:sp>
      <p:sp>
        <p:nvSpPr>
          <p:cNvPr id="31777" name="Text Box 1073"/>
          <p:cNvSpPr txBox="1">
            <a:spLocks noChangeArrowheads="1"/>
          </p:cNvSpPr>
          <p:nvPr/>
        </p:nvSpPr>
        <p:spPr bwMode="auto">
          <a:xfrm>
            <a:off x="4513263" y="21336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-11</a:t>
            </a:r>
          </a:p>
        </p:txBody>
      </p:sp>
      <p:sp>
        <p:nvSpPr>
          <p:cNvPr id="31778" name="Text Box 1074"/>
          <p:cNvSpPr txBox="1">
            <a:spLocks noChangeArrowheads="1"/>
          </p:cNvSpPr>
          <p:nvPr/>
        </p:nvSpPr>
        <p:spPr bwMode="auto">
          <a:xfrm>
            <a:off x="4219575" y="24384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-12</a:t>
            </a:r>
          </a:p>
        </p:txBody>
      </p:sp>
      <p:sp>
        <p:nvSpPr>
          <p:cNvPr id="31779" name="Text Box 1075"/>
          <p:cNvSpPr txBox="1">
            <a:spLocks noChangeArrowheads="1"/>
          </p:cNvSpPr>
          <p:nvPr/>
        </p:nvSpPr>
        <p:spPr bwMode="auto">
          <a:xfrm>
            <a:off x="3860800" y="21336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-13</a:t>
            </a:r>
          </a:p>
        </p:txBody>
      </p:sp>
      <p:sp>
        <p:nvSpPr>
          <p:cNvPr id="31780" name="Text Box 1076"/>
          <p:cNvSpPr txBox="1">
            <a:spLocks noChangeArrowheads="1"/>
          </p:cNvSpPr>
          <p:nvPr/>
        </p:nvSpPr>
        <p:spPr bwMode="auto">
          <a:xfrm>
            <a:off x="3571875" y="24384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-14</a:t>
            </a:r>
          </a:p>
        </p:txBody>
      </p:sp>
      <p:sp>
        <p:nvSpPr>
          <p:cNvPr id="31781" name="Text Box 1077"/>
          <p:cNvSpPr txBox="1">
            <a:spLocks noChangeArrowheads="1"/>
          </p:cNvSpPr>
          <p:nvPr/>
        </p:nvSpPr>
        <p:spPr bwMode="auto">
          <a:xfrm>
            <a:off x="3209925" y="21336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-15</a:t>
            </a:r>
          </a:p>
        </p:txBody>
      </p:sp>
      <p:sp>
        <p:nvSpPr>
          <p:cNvPr id="31782" name="Text Box 1078"/>
          <p:cNvSpPr txBox="1">
            <a:spLocks noChangeArrowheads="1"/>
          </p:cNvSpPr>
          <p:nvPr/>
        </p:nvSpPr>
        <p:spPr bwMode="auto">
          <a:xfrm>
            <a:off x="2924175" y="24384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-16</a:t>
            </a:r>
          </a:p>
        </p:txBody>
      </p:sp>
      <p:sp>
        <p:nvSpPr>
          <p:cNvPr id="31783" name="Text Box 1079"/>
          <p:cNvSpPr txBox="1">
            <a:spLocks noChangeArrowheads="1"/>
          </p:cNvSpPr>
          <p:nvPr/>
        </p:nvSpPr>
        <p:spPr bwMode="auto">
          <a:xfrm>
            <a:off x="2557463" y="21336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-17</a:t>
            </a:r>
          </a:p>
        </p:txBody>
      </p:sp>
      <p:sp>
        <p:nvSpPr>
          <p:cNvPr id="31784" name="Text Box 1080"/>
          <p:cNvSpPr txBox="1">
            <a:spLocks noChangeArrowheads="1"/>
          </p:cNvSpPr>
          <p:nvPr/>
        </p:nvSpPr>
        <p:spPr bwMode="auto">
          <a:xfrm>
            <a:off x="2276475" y="24384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-18</a:t>
            </a:r>
          </a:p>
        </p:txBody>
      </p:sp>
      <p:sp>
        <p:nvSpPr>
          <p:cNvPr id="31785" name="Text Box 1081"/>
          <p:cNvSpPr txBox="1">
            <a:spLocks noChangeArrowheads="1"/>
          </p:cNvSpPr>
          <p:nvPr/>
        </p:nvSpPr>
        <p:spPr bwMode="auto">
          <a:xfrm>
            <a:off x="1905000" y="21336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-19</a:t>
            </a:r>
          </a:p>
        </p:txBody>
      </p:sp>
      <p:sp>
        <p:nvSpPr>
          <p:cNvPr id="31786" name="Line 1082"/>
          <p:cNvSpPr>
            <a:spLocks noChangeShapeType="1"/>
          </p:cNvSpPr>
          <p:nvPr/>
        </p:nvSpPr>
        <p:spPr bwMode="auto">
          <a:xfrm>
            <a:off x="2667000" y="2057400"/>
            <a:ext cx="0" cy="381000"/>
          </a:xfrm>
          <a:prstGeom prst="line">
            <a:avLst/>
          </a:prstGeom>
          <a:noFill/>
          <a:ln w="9525">
            <a:solidFill>
              <a:srgbClr val="EB102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787" name="Line 1083"/>
          <p:cNvSpPr>
            <a:spLocks noChangeShapeType="1"/>
          </p:cNvSpPr>
          <p:nvPr/>
        </p:nvSpPr>
        <p:spPr bwMode="auto">
          <a:xfrm>
            <a:off x="3305175" y="2057400"/>
            <a:ext cx="0" cy="381000"/>
          </a:xfrm>
          <a:prstGeom prst="line">
            <a:avLst/>
          </a:prstGeom>
          <a:noFill/>
          <a:ln w="9525">
            <a:solidFill>
              <a:srgbClr val="EB102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788" name="Line 1084"/>
          <p:cNvSpPr>
            <a:spLocks noChangeShapeType="1"/>
          </p:cNvSpPr>
          <p:nvPr/>
        </p:nvSpPr>
        <p:spPr bwMode="auto">
          <a:xfrm>
            <a:off x="3962400" y="2154238"/>
            <a:ext cx="0" cy="284162"/>
          </a:xfrm>
          <a:prstGeom prst="line">
            <a:avLst/>
          </a:prstGeom>
          <a:noFill/>
          <a:ln w="9525">
            <a:solidFill>
              <a:srgbClr val="EB102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789" name="Line 1085"/>
          <p:cNvSpPr>
            <a:spLocks noChangeShapeType="1"/>
          </p:cNvSpPr>
          <p:nvPr/>
        </p:nvSpPr>
        <p:spPr bwMode="auto">
          <a:xfrm>
            <a:off x="4572000" y="2057400"/>
            <a:ext cx="0" cy="381000"/>
          </a:xfrm>
          <a:prstGeom prst="line">
            <a:avLst/>
          </a:prstGeom>
          <a:noFill/>
          <a:ln w="9525">
            <a:solidFill>
              <a:srgbClr val="EB102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790" name="Line 1086"/>
          <p:cNvSpPr>
            <a:spLocks noChangeShapeType="1"/>
          </p:cNvSpPr>
          <p:nvPr/>
        </p:nvSpPr>
        <p:spPr bwMode="auto">
          <a:xfrm>
            <a:off x="5257800" y="2057400"/>
            <a:ext cx="0" cy="381000"/>
          </a:xfrm>
          <a:prstGeom prst="line">
            <a:avLst/>
          </a:prstGeom>
          <a:noFill/>
          <a:ln w="9525">
            <a:solidFill>
              <a:srgbClr val="EB102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791" name="Line 1087"/>
          <p:cNvSpPr>
            <a:spLocks noChangeShapeType="1"/>
          </p:cNvSpPr>
          <p:nvPr/>
        </p:nvSpPr>
        <p:spPr bwMode="auto">
          <a:xfrm>
            <a:off x="5905500" y="2057400"/>
            <a:ext cx="0" cy="381000"/>
          </a:xfrm>
          <a:prstGeom prst="line">
            <a:avLst/>
          </a:prstGeom>
          <a:noFill/>
          <a:ln w="9525">
            <a:solidFill>
              <a:srgbClr val="EB102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792" name="Line 1088"/>
          <p:cNvSpPr>
            <a:spLocks noChangeShapeType="1"/>
          </p:cNvSpPr>
          <p:nvPr/>
        </p:nvSpPr>
        <p:spPr bwMode="auto">
          <a:xfrm>
            <a:off x="6553200" y="2057400"/>
            <a:ext cx="0" cy="381000"/>
          </a:xfrm>
          <a:prstGeom prst="line">
            <a:avLst/>
          </a:prstGeom>
          <a:noFill/>
          <a:ln w="9525">
            <a:solidFill>
              <a:srgbClr val="EB102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793" name="Line 1089"/>
          <p:cNvSpPr>
            <a:spLocks noChangeShapeType="1"/>
          </p:cNvSpPr>
          <p:nvPr/>
        </p:nvSpPr>
        <p:spPr bwMode="auto">
          <a:xfrm>
            <a:off x="7191375" y="2057400"/>
            <a:ext cx="0" cy="381000"/>
          </a:xfrm>
          <a:prstGeom prst="line">
            <a:avLst/>
          </a:prstGeom>
          <a:noFill/>
          <a:ln w="9525">
            <a:solidFill>
              <a:srgbClr val="EB102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794" name="Text Box 1090"/>
          <p:cNvSpPr txBox="1">
            <a:spLocks noChangeArrowheads="1"/>
          </p:cNvSpPr>
          <p:nvPr/>
        </p:nvSpPr>
        <p:spPr bwMode="auto">
          <a:xfrm>
            <a:off x="1936750" y="2895600"/>
            <a:ext cx="6699250" cy="457200"/>
          </a:xfrm>
          <a:prstGeom prst="rect">
            <a:avLst/>
          </a:prstGeom>
          <a:solidFill>
            <a:srgbClr val="FF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a:latin typeface="Cambria" pitchFamily="18" charset="0"/>
              </a:rPr>
              <a:t>Negative indices count </a:t>
            </a:r>
            <a:r>
              <a:rPr lang="en-US" b="1" i="1">
                <a:solidFill>
                  <a:srgbClr val="FF111C"/>
                </a:solidFill>
                <a:latin typeface="Cambria" pitchFamily="18" charset="0"/>
              </a:rPr>
              <a:t>backwards</a:t>
            </a:r>
            <a:r>
              <a:rPr lang="en-US">
                <a:latin typeface="Cambria" pitchFamily="18" charset="0"/>
              </a:rPr>
              <a:t> from the end!</a:t>
            </a:r>
          </a:p>
        </p:txBody>
      </p:sp>
      <p:grpSp>
        <p:nvGrpSpPr>
          <p:cNvPr id="31795" name="Group 1099"/>
          <p:cNvGrpSpPr>
            <a:grpSpLocks/>
          </p:cNvGrpSpPr>
          <p:nvPr/>
        </p:nvGrpSpPr>
        <p:grpSpPr bwMode="auto">
          <a:xfrm>
            <a:off x="8458200" y="304800"/>
            <a:ext cx="609600" cy="609600"/>
            <a:chOff x="2928" y="1051"/>
            <a:chExt cx="840" cy="957"/>
          </a:xfrm>
        </p:grpSpPr>
        <p:sp>
          <p:nvSpPr>
            <p:cNvPr id="31805" name="Freeform 1100"/>
            <p:cNvSpPr>
              <a:spLocks/>
            </p:cNvSpPr>
            <p:nvPr/>
          </p:nvSpPr>
          <p:spPr bwMode="auto">
            <a:xfrm>
              <a:off x="2928" y="1759"/>
              <a:ext cx="810" cy="249"/>
            </a:xfrm>
            <a:custGeom>
              <a:avLst/>
              <a:gdLst>
                <a:gd name="T0" fmla="*/ 4 w 1048"/>
                <a:gd name="T1" fmla="*/ 21 h 250"/>
                <a:gd name="T2" fmla="*/ 7 w 1048"/>
                <a:gd name="T3" fmla="*/ 83 h 250"/>
                <a:gd name="T4" fmla="*/ 7 w 1048"/>
                <a:gd name="T5" fmla="*/ 111 h 250"/>
                <a:gd name="T6" fmla="*/ 8 w 1048"/>
                <a:gd name="T7" fmla="*/ 125 h 250"/>
                <a:gd name="T8" fmla="*/ 8 w 1048"/>
                <a:gd name="T9" fmla="*/ 160 h 250"/>
                <a:gd name="T10" fmla="*/ 5 w 1048"/>
                <a:gd name="T11" fmla="*/ 229 h 250"/>
                <a:gd name="T12" fmla="*/ 2 w 1048"/>
                <a:gd name="T13" fmla="*/ 209 h 250"/>
                <a:gd name="T14" fmla="*/ 0 w 1048"/>
                <a:gd name="T15" fmla="*/ 188 h 250"/>
                <a:gd name="T16" fmla="*/ 2 w 1048"/>
                <a:gd name="T17" fmla="*/ 154 h 250"/>
                <a:gd name="T18" fmla="*/ 2 w 1048"/>
                <a:gd name="T19" fmla="*/ 125 h 250"/>
                <a:gd name="T20" fmla="*/ 2 w 1048"/>
                <a:gd name="T21" fmla="*/ 76 h 250"/>
                <a:gd name="T22" fmla="*/ 2 w 1048"/>
                <a:gd name="T23" fmla="*/ 55 h 250"/>
                <a:gd name="T24" fmla="*/ 2 w 1048"/>
                <a:gd name="T25" fmla="*/ 28 h 250"/>
                <a:gd name="T26" fmla="*/ 3 w 1048"/>
                <a:gd name="T27" fmla="*/ 14 h 250"/>
                <a:gd name="T28" fmla="*/ 4 w 1048"/>
                <a:gd name="T29" fmla="*/ 28 h 250"/>
                <a:gd name="T30" fmla="*/ 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31806" name="Oval 1101"/>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31807" name="Oval 1102"/>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1808" name="Oval 1103"/>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1809" name="Oval 1104"/>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1810" name="Oval 1105"/>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1811" name="Oval 1106"/>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1812" name="Oval 1107"/>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1813" name="AutoShape 1108"/>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31814" name="Freeform 1109"/>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31815" name="Freeform 1110"/>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31816" name="Freeform 1111"/>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31817" name="Freeform 1112"/>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31796" name="Text Box 1113"/>
          <p:cNvSpPr txBox="1">
            <a:spLocks noChangeArrowheads="1"/>
          </p:cNvSpPr>
          <p:nvPr/>
        </p:nvSpPr>
        <p:spPr bwMode="auto">
          <a:xfrm>
            <a:off x="6781800" y="152400"/>
            <a:ext cx="17287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1200">
                <a:solidFill>
                  <a:srgbClr val="009600"/>
                </a:solidFill>
                <a:latin typeface="Calibri" pitchFamily="34" charset="0"/>
              </a:rPr>
              <a:t>In a negative mood ? Python's there for you !</a:t>
            </a:r>
          </a:p>
        </p:txBody>
      </p:sp>
      <p:sp>
        <p:nvSpPr>
          <p:cNvPr id="31797" name="Text Box 1053"/>
          <p:cNvSpPr txBox="1">
            <a:spLocks noChangeArrowheads="1"/>
          </p:cNvSpPr>
          <p:nvPr/>
        </p:nvSpPr>
        <p:spPr bwMode="auto">
          <a:xfrm>
            <a:off x="381000" y="228600"/>
            <a:ext cx="45402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4000" i="1">
                <a:latin typeface="Cambria" pitchFamily="18" charset="0"/>
              </a:rPr>
              <a:t>Negative</a:t>
            </a:r>
            <a:r>
              <a:rPr lang="en-US" sz="4000">
                <a:latin typeface="Cambria" pitchFamily="18" charset="0"/>
              </a:rPr>
              <a:t> indices…</a:t>
            </a:r>
          </a:p>
        </p:txBody>
      </p:sp>
      <p:sp>
        <p:nvSpPr>
          <p:cNvPr id="31798" name="Text Box 7"/>
          <p:cNvSpPr txBox="1">
            <a:spLocks noChangeArrowheads="1"/>
          </p:cNvSpPr>
          <p:nvPr/>
        </p:nvSpPr>
        <p:spPr bwMode="auto">
          <a:xfrm>
            <a:off x="1009650" y="3733800"/>
            <a:ext cx="19621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4200" b="1">
                <a:latin typeface="Courier New" pitchFamily="49" charset="0"/>
              </a:rPr>
              <a:t>s[-1]</a:t>
            </a:r>
          </a:p>
        </p:txBody>
      </p:sp>
      <p:sp>
        <p:nvSpPr>
          <p:cNvPr id="31799" name="Rectangle 73"/>
          <p:cNvSpPr>
            <a:spLocks noChangeArrowheads="1"/>
          </p:cNvSpPr>
          <p:nvPr/>
        </p:nvSpPr>
        <p:spPr bwMode="auto">
          <a:xfrm>
            <a:off x="3203575" y="3871913"/>
            <a:ext cx="4016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mbria" pitchFamily="18" charset="0"/>
              </a:rPr>
              <a:t>is</a:t>
            </a:r>
            <a:endParaRPr lang="en-US"/>
          </a:p>
        </p:txBody>
      </p:sp>
      <p:sp>
        <p:nvSpPr>
          <p:cNvPr id="31800" name="Text Box 7"/>
          <p:cNvSpPr txBox="1">
            <a:spLocks noChangeArrowheads="1"/>
          </p:cNvSpPr>
          <p:nvPr/>
        </p:nvSpPr>
        <p:spPr bwMode="auto">
          <a:xfrm>
            <a:off x="1006475" y="4724400"/>
            <a:ext cx="188912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4200" b="1">
                <a:latin typeface="Courier New" pitchFamily="49" charset="0"/>
              </a:rPr>
              <a:t>s[-2]</a:t>
            </a:r>
          </a:p>
        </p:txBody>
      </p:sp>
      <p:sp>
        <p:nvSpPr>
          <p:cNvPr id="31801" name="Rectangle 76"/>
          <p:cNvSpPr>
            <a:spLocks noChangeArrowheads="1"/>
          </p:cNvSpPr>
          <p:nvPr/>
        </p:nvSpPr>
        <p:spPr bwMode="auto">
          <a:xfrm>
            <a:off x="3200400" y="4862513"/>
            <a:ext cx="4032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mbria" pitchFamily="18" charset="0"/>
              </a:rPr>
              <a:t>is</a:t>
            </a:r>
            <a:endParaRPr lang="en-US"/>
          </a:p>
        </p:txBody>
      </p:sp>
      <p:sp>
        <p:nvSpPr>
          <p:cNvPr id="31802" name="Text Box 7"/>
          <p:cNvSpPr txBox="1">
            <a:spLocks noChangeArrowheads="1"/>
          </p:cNvSpPr>
          <p:nvPr/>
        </p:nvSpPr>
        <p:spPr bwMode="auto">
          <a:xfrm>
            <a:off x="1006475" y="5715000"/>
            <a:ext cx="188912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4200" b="1">
                <a:latin typeface="Courier New" pitchFamily="49" charset="0"/>
              </a:rPr>
              <a:t>s[-0]</a:t>
            </a:r>
          </a:p>
        </p:txBody>
      </p:sp>
      <p:sp>
        <p:nvSpPr>
          <p:cNvPr id="31803" name="Rectangle 78"/>
          <p:cNvSpPr>
            <a:spLocks noChangeArrowheads="1"/>
          </p:cNvSpPr>
          <p:nvPr/>
        </p:nvSpPr>
        <p:spPr bwMode="auto">
          <a:xfrm>
            <a:off x="3200400" y="5862638"/>
            <a:ext cx="4032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mbria" pitchFamily="18" charset="0"/>
              </a:rPr>
              <a:t>is</a:t>
            </a:r>
            <a:endParaRPr lang="en-US"/>
          </a:p>
        </p:txBody>
      </p:sp>
      <mc:AlternateContent xmlns:mc="http://schemas.openxmlformats.org/markup-compatibility/2006" xmlns:p14="http://schemas.microsoft.com/office/powerpoint/2010/main">
        <mc:Choice Requires="p14">
          <p:contentPart p14:bwMode="auto" r:id="rId3">
            <p14:nvContentPartPr>
              <p14:cNvPr id="3" name="Ink 2"/>
              <p14:cNvContentPartPr/>
              <p14:nvPr/>
            </p14:nvContentPartPr>
            <p14:xfrm>
              <a:off x="1428840" y="1523880"/>
              <a:ext cx="6944040" cy="4639320"/>
            </p14:xfrm>
          </p:contentPart>
        </mc:Choice>
        <mc:Fallback xmlns="">
          <p:pic>
            <p:nvPicPr>
              <p:cNvPr id="3" name="Ink 2"/>
              <p:cNvPicPr/>
              <p:nvPr/>
            </p:nvPicPr>
            <p:blipFill>
              <a:blip r:embed="rId4"/>
              <a:stretch>
                <a:fillRect/>
              </a:stretch>
            </p:blipFill>
            <p:spPr>
              <a:xfrm>
                <a:off x="1419480" y="1514520"/>
                <a:ext cx="6962760" cy="4658040"/>
              </a:xfrm>
              <a:prstGeom prst="rect">
                <a:avLst/>
              </a:prstGeom>
            </p:spPr>
          </p:pic>
        </mc:Fallback>
      </mc:AlternateContent>
    </p:spTree>
    <p:extLst>
      <p:ext uri="{BB962C8B-B14F-4D97-AF65-F5344CB8AC3E}">
        <p14:creationId xmlns:p14="http://schemas.microsoft.com/office/powerpoint/2010/main" val="260370400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1029"/>
          <p:cNvSpPr txBox="1">
            <a:spLocks noChangeArrowheads="1"/>
          </p:cNvSpPr>
          <p:nvPr/>
        </p:nvSpPr>
        <p:spPr bwMode="auto">
          <a:xfrm>
            <a:off x="1371600" y="2286000"/>
            <a:ext cx="2209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3200" b="1">
                <a:latin typeface="Courier New" pitchFamily="49" charset="0"/>
              </a:rPr>
              <a:t>s[ : ]</a:t>
            </a:r>
          </a:p>
        </p:txBody>
      </p:sp>
      <p:sp>
        <p:nvSpPr>
          <p:cNvPr id="32771" name="Text Box 1030"/>
          <p:cNvSpPr txBox="1">
            <a:spLocks noChangeArrowheads="1"/>
          </p:cNvSpPr>
          <p:nvPr/>
        </p:nvSpPr>
        <p:spPr bwMode="auto">
          <a:xfrm>
            <a:off x="3429000" y="2346325"/>
            <a:ext cx="533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b="1" i="1">
                <a:latin typeface="Cambria" pitchFamily="18" charset="0"/>
              </a:rPr>
              <a:t>slices </a:t>
            </a:r>
            <a:r>
              <a:rPr lang="en-US">
                <a:latin typeface="Cambria" pitchFamily="18" charset="0"/>
              </a:rPr>
              <a:t>the string, returning a </a:t>
            </a:r>
            <a:r>
              <a:rPr lang="en-US" u="sng">
                <a:latin typeface="Cambria" pitchFamily="18" charset="0"/>
              </a:rPr>
              <a:t>substring</a:t>
            </a:r>
            <a:endParaRPr lang="en-US" b="1" i="1" u="sng">
              <a:latin typeface="Cambria" pitchFamily="18" charset="0"/>
            </a:endParaRPr>
          </a:p>
        </p:txBody>
      </p:sp>
      <p:sp>
        <p:nvSpPr>
          <p:cNvPr id="32772" name="Text Box 1053"/>
          <p:cNvSpPr txBox="1">
            <a:spLocks noChangeArrowheads="1"/>
          </p:cNvSpPr>
          <p:nvPr/>
        </p:nvSpPr>
        <p:spPr bwMode="auto">
          <a:xfrm>
            <a:off x="381000" y="228600"/>
            <a:ext cx="2209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4000" i="1">
                <a:latin typeface="Cambria" pitchFamily="18" charset="0"/>
              </a:rPr>
              <a:t>Slicing</a:t>
            </a:r>
          </a:p>
        </p:txBody>
      </p:sp>
      <p:sp>
        <p:nvSpPr>
          <p:cNvPr id="32773" name="Text Box 1059"/>
          <p:cNvSpPr txBox="1">
            <a:spLocks noChangeArrowheads="1"/>
          </p:cNvSpPr>
          <p:nvPr/>
        </p:nvSpPr>
        <p:spPr bwMode="auto">
          <a:xfrm>
            <a:off x="6781800" y="3052763"/>
            <a:ext cx="1612900" cy="647700"/>
          </a:xfrm>
          <a:prstGeom prst="rect">
            <a:avLst/>
          </a:prstGeom>
          <a:solidFill>
            <a:srgbClr val="FF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a:latin typeface="Calibri" pitchFamily="34" charset="0"/>
              </a:rPr>
              <a:t>What's going on here?</a:t>
            </a:r>
          </a:p>
        </p:txBody>
      </p:sp>
      <mc:AlternateContent xmlns:mc="http://schemas.openxmlformats.org/markup-compatibility/2006" xmlns:p14="http://schemas.microsoft.com/office/powerpoint/2010/main">
        <mc:Choice Requires="p14">
          <p:contentPart p14:bwMode="auto" r:id="rId3">
            <p14:nvContentPartPr>
              <p14:cNvPr id="9221" name="Ink 41"/>
              <p14:cNvContentPartPr>
                <a14:cpLocks xmlns:a14="http://schemas.microsoft.com/office/drawing/2010/main" noRot="1" noChangeAspect="1" noEditPoints="1" noChangeArrowheads="1" noChangeShapeType="1"/>
              </p14:cNvContentPartPr>
              <p14:nvPr/>
            </p14:nvContentPartPr>
            <p14:xfrm>
              <a:off x="3119438" y="2868613"/>
              <a:ext cx="12700" cy="15875"/>
            </p14:xfrm>
          </p:contentPart>
        </mc:Choice>
        <mc:Fallback xmlns="">
          <p:pic>
            <p:nvPicPr>
              <p:cNvPr id="9221" name="Ink 41"/>
              <p:cNvPicPr>
                <a:picLocks noRot="1" noChangeAspect="1" noEditPoints="1" noChangeArrowheads="1" noChangeShapeType="1"/>
              </p:cNvPicPr>
              <p:nvPr/>
            </p:nvPicPr>
            <p:blipFill>
              <a:blip r:embed="rId4"/>
              <a:stretch>
                <a:fillRect/>
              </a:stretch>
            </p:blipFill>
            <p:spPr>
              <a:xfrm>
                <a:off x="3110004" y="2860315"/>
                <a:ext cx="27577" cy="28142"/>
              </a:xfrm>
              <a:prstGeom prst="rect">
                <a:avLst/>
              </a:prstGeom>
            </p:spPr>
          </p:pic>
        </mc:Fallback>
      </mc:AlternateContent>
      <p:sp>
        <p:nvSpPr>
          <p:cNvPr id="32775" name="Text Box 9"/>
          <p:cNvSpPr txBox="1">
            <a:spLocks noChangeArrowheads="1"/>
          </p:cNvSpPr>
          <p:nvPr/>
        </p:nvSpPr>
        <p:spPr bwMode="auto">
          <a:xfrm>
            <a:off x="228600" y="1143000"/>
            <a:ext cx="8763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b="1">
                <a:latin typeface="Courier New" pitchFamily="49" charset="0"/>
              </a:rPr>
              <a:t>s = 'harvey mudd college'</a:t>
            </a:r>
          </a:p>
        </p:txBody>
      </p:sp>
      <p:sp>
        <p:nvSpPr>
          <p:cNvPr id="32776" name="Text Box 1034"/>
          <p:cNvSpPr txBox="1">
            <a:spLocks noChangeArrowheads="1"/>
          </p:cNvSpPr>
          <p:nvPr/>
        </p:nvSpPr>
        <p:spPr bwMode="auto">
          <a:xfrm>
            <a:off x="2117725" y="17732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0</a:t>
            </a:r>
          </a:p>
        </p:txBody>
      </p:sp>
      <p:sp>
        <p:nvSpPr>
          <p:cNvPr id="32777" name="Text Box 1035"/>
          <p:cNvSpPr txBox="1">
            <a:spLocks noChangeArrowheads="1"/>
          </p:cNvSpPr>
          <p:nvPr/>
        </p:nvSpPr>
        <p:spPr bwMode="auto">
          <a:xfrm>
            <a:off x="2439988" y="17732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1</a:t>
            </a:r>
          </a:p>
        </p:txBody>
      </p:sp>
      <p:sp>
        <p:nvSpPr>
          <p:cNvPr id="32778" name="Text Box 1036"/>
          <p:cNvSpPr txBox="1">
            <a:spLocks noChangeArrowheads="1"/>
          </p:cNvSpPr>
          <p:nvPr/>
        </p:nvSpPr>
        <p:spPr bwMode="auto">
          <a:xfrm>
            <a:off x="2762250" y="17732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2</a:t>
            </a:r>
          </a:p>
        </p:txBody>
      </p:sp>
      <p:sp>
        <p:nvSpPr>
          <p:cNvPr id="32779" name="Text Box 1037"/>
          <p:cNvSpPr txBox="1">
            <a:spLocks noChangeArrowheads="1"/>
          </p:cNvSpPr>
          <p:nvPr/>
        </p:nvSpPr>
        <p:spPr bwMode="auto">
          <a:xfrm>
            <a:off x="3082925" y="17732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3</a:t>
            </a:r>
          </a:p>
        </p:txBody>
      </p:sp>
      <p:sp>
        <p:nvSpPr>
          <p:cNvPr id="32780" name="Text Box 1038"/>
          <p:cNvSpPr txBox="1">
            <a:spLocks noChangeArrowheads="1"/>
          </p:cNvSpPr>
          <p:nvPr/>
        </p:nvSpPr>
        <p:spPr bwMode="auto">
          <a:xfrm>
            <a:off x="3405188" y="17732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4</a:t>
            </a:r>
          </a:p>
        </p:txBody>
      </p:sp>
      <p:sp>
        <p:nvSpPr>
          <p:cNvPr id="32781" name="Text Box 1039"/>
          <p:cNvSpPr txBox="1">
            <a:spLocks noChangeArrowheads="1"/>
          </p:cNvSpPr>
          <p:nvPr/>
        </p:nvSpPr>
        <p:spPr bwMode="auto">
          <a:xfrm>
            <a:off x="3727450" y="17732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5</a:t>
            </a:r>
          </a:p>
        </p:txBody>
      </p:sp>
      <p:sp>
        <p:nvSpPr>
          <p:cNvPr id="32782" name="Text Box 1040"/>
          <p:cNvSpPr txBox="1">
            <a:spLocks noChangeArrowheads="1"/>
          </p:cNvSpPr>
          <p:nvPr/>
        </p:nvSpPr>
        <p:spPr bwMode="auto">
          <a:xfrm>
            <a:off x="4048125" y="17732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6</a:t>
            </a:r>
          </a:p>
        </p:txBody>
      </p:sp>
      <p:sp>
        <p:nvSpPr>
          <p:cNvPr id="32783" name="Text Box 1041"/>
          <p:cNvSpPr txBox="1">
            <a:spLocks noChangeArrowheads="1"/>
          </p:cNvSpPr>
          <p:nvPr/>
        </p:nvSpPr>
        <p:spPr bwMode="auto">
          <a:xfrm>
            <a:off x="4370388" y="17732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7</a:t>
            </a:r>
          </a:p>
        </p:txBody>
      </p:sp>
      <p:sp>
        <p:nvSpPr>
          <p:cNvPr id="32784" name="Text Box 1042"/>
          <p:cNvSpPr txBox="1">
            <a:spLocks noChangeArrowheads="1"/>
          </p:cNvSpPr>
          <p:nvPr/>
        </p:nvSpPr>
        <p:spPr bwMode="auto">
          <a:xfrm>
            <a:off x="4692650" y="17732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8</a:t>
            </a:r>
          </a:p>
        </p:txBody>
      </p:sp>
      <p:sp>
        <p:nvSpPr>
          <p:cNvPr id="32785" name="Text Box 1043"/>
          <p:cNvSpPr txBox="1">
            <a:spLocks noChangeArrowheads="1"/>
          </p:cNvSpPr>
          <p:nvPr/>
        </p:nvSpPr>
        <p:spPr bwMode="auto">
          <a:xfrm>
            <a:off x="5013325" y="17732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9</a:t>
            </a:r>
          </a:p>
        </p:txBody>
      </p:sp>
      <p:sp>
        <p:nvSpPr>
          <p:cNvPr id="32786" name="Text Box 1044"/>
          <p:cNvSpPr txBox="1">
            <a:spLocks noChangeArrowheads="1"/>
          </p:cNvSpPr>
          <p:nvPr/>
        </p:nvSpPr>
        <p:spPr bwMode="auto">
          <a:xfrm>
            <a:off x="5335588" y="18192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10</a:t>
            </a:r>
          </a:p>
        </p:txBody>
      </p:sp>
      <p:sp>
        <p:nvSpPr>
          <p:cNvPr id="32787" name="Text Box 1045"/>
          <p:cNvSpPr txBox="1">
            <a:spLocks noChangeArrowheads="1"/>
          </p:cNvSpPr>
          <p:nvPr/>
        </p:nvSpPr>
        <p:spPr bwMode="auto">
          <a:xfrm>
            <a:off x="5657850" y="18192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11</a:t>
            </a:r>
          </a:p>
        </p:txBody>
      </p:sp>
      <p:sp>
        <p:nvSpPr>
          <p:cNvPr id="32788" name="Text Box 1046"/>
          <p:cNvSpPr txBox="1">
            <a:spLocks noChangeArrowheads="1"/>
          </p:cNvSpPr>
          <p:nvPr/>
        </p:nvSpPr>
        <p:spPr bwMode="auto">
          <a:xfrm>
            <a:off x="5978525" y="18192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12</a:t>
            </a:r>
          </a:p>
        </p:txBody>
      </p:sp>
      <p:sp>
        <p:nvSpPr>
          <p:cNvPr id="32789" name="Text Box 1047"/>
          <p:cNvSpPr txBox="1">
            <a:spLocks noChangeArrowheads="1"/>
          </p:cNvSpPr>
          <p:nvPr/>
        </p:nvSpPr>
        <p:spPr bwMode="auto">
          <a:xfrm>
            <a:off x="6300788" y="18192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13</a:t>
            </a:r>
          </a:p>
        </p:txBody>
      </p:sp>
      <p:sp>
        <p:nvSpPr>
          <p:cNvPr id="32790" name="Text Box 1048"/>
          <p:cNvSpPr txBox="1">
            <a:spLocks noChangeArrowheads="1"/>
          </p:cNvSpPr>
          <p:nvPr/>
        </p:nvSpPr>
        <p:spPr bwMode="auto">
          <a:xfrm>
            <a:off x="6623050" y="18192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14</a:t>
            </a:r>
          </a:p>
        </p:txBody>
      </p:sp>
      <p:sp>
        <p:nvSpPr>
          <p:cNvPr id="32791" name="Text Box 1049"/>
          <p:cNvSpPr txBox="1">
            <a:spLocks noChangeArrowheads="1"/>
          </p:cNvSpPr>
          <p:nvPr/>
        </p:nvSpPr>
        <p:spPr bwMode="auto">
          <a:xfrm>
            <a:off x="6943725" y="18192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15</a:t>
            </a:r>
          </a:p>
        </p:txBody>
      </p:sp>
      <p:sp>
        <p:nvSpPr>
          <p:cNvPr id="32792" name="Text Box 1050"/>
          <p:cNvSpPr txBox="1">
            <a:spLocks noChangeArrowheads="1"/>
          </p:cNvSpPr>
          <p:nvPr/>
        </p:nvSpPr>
        <p:spPr bwMode="auto">
          <a:xfrm>
            <a:off x="7265988" y="18192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16</a:t>
            </a:r>
          </a:p>
        </p:txBody>
      </p:sp>
      <p:sp>
        <p:nvSpPr>
          <p:cNvPr id="32793" name="Text Box 1051"/>
          <p:cNvSpPr txBox="1">
            <a:spLocks noChangeArrowheads="1"/>
          </p:cNvSpPr>
          <p:nvPr/>
        </p:nvSpPr>
        <p:spPr bwMode="auto">
          <a:xfrm>
            <a:off x="7588250" y="18192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17</a:t>
            </a:r>
          </a:p>
        </p:txBody>
      </p:sp>
      <p:sp>
        <p:nvSpPr>
          <p:cNvPr id="32794" name="Text Box 1052"/>
          <p:cNvSpPr txBox="1">
            <a:spLocks noChangeArrowheads="1"/>
          </p:cNvSpPr>
          <p:nvPr/>
        </p:nvSpPr>
        <p:spPr bwMode="auto">
          <a:xfrm>
            <a:off x="7908925" y="18192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18</a:t>
            </a:r>
          </a:p>
        </p:txBody>
      </p:sp>
      <p:pic>
        <p:nvPicPr>
          <p:cNvPr id="32795" name="Picture 34"/>
          <p:cNvPicPr>
            <a:picLocks noChangeAspect="1" noChangeArrowheads="1"/>
          </p:cNvPicPr>
          <p:nvPr/>
        </p:nvPicPr>
        <p:blipFill>
          <a:blip r:embed="rId5">
            <a:extLst>
              <a:ext uri="{28A0092B-C50C-407E-A947-70E740481C1C}">
                <a14:useLocalDpi xmlns:a14="http://schemas.microsoft.com/office/drawing/2010/main" val="0"/>
              </a:ext>
            </a:extLst>
          </a:blip>
          <a:srcRect t="46445" r="27060" b="26778"/>
          <a:stretch>
            <a:fillRect/>
          </a:stretch>
        </p:blipFill>
        <p:spPr bwMode="auto">
          <a:xfrm>
            <a:off x="2576513" y="274638"/>
            <a:ext cx="2965450" cy="725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DF"/>
                </a:solidFill>
                <a:miter lim="800000"/>
                <a:headEnd/>
                <a:tailEnd/>
              </a14:hiddenLine>
            </a:ext>
          </a:extLst>
        </p:spPr>
      </p:pic>
      <p:pic>
        <p:nvPicPr>
          <p:cNvPr id="32796" name="Picture 34"/>
          <p:cNvPicPr>
            <a:picLocks noChangeAspect="1" noChangeArrowheads="1"/>
          </p:cNvPicPr>
          <p:nvPr/>
        </p:nvPicPr>
        <p:blipFill>
          <a:blip r:embed="rId5">
            <a:extLst>
              <a:ext uri="{28A0092B-C50C-407E-A947-70E740481C1C}">
                <a14:useLocalDpi xmlns:a14="http://schemas.microsoft.com/office/drawing/2010/main" val="0"/>
              </a:ext>
            </a:extLst>
          </a:blip>
          <a:srcRect l="24365" t="46445" b="26778"/>
          <a:stretch>
            <a:fillRect/>
          </a:stretch>
        </p:blipFill>
        <p:spPr bwMode="auto">
          <a:xfrm>
            <a:off x="5541963" y="274638"/>
            <a:ext cx="3076575" cy="725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DF"/>
                </a:solidFill>
                <a:miter lim="800000"/>
                <a:headEnd/>
                <a:tailEnd/>
              </a14:hiddenLine>
            </a:ext>
          </a:extLst>
        </p:spPr>
      </p:pic>
      <p:sp>
        <p:nvSpPr>
          <p:cNvPr id="32797" name="Rectangle 1031"/>
          <p:cNvSpPr>
            <a:spLocks noChangeArrowheads="1"/>
          </p:cNvSpPr>
          <p:nvPr/>
        </p:nvSpPr>
        <p:spPr bwMode="auto">
          <a:xfrm>
            <a:off x="995363" y="4784725"/>
            <a:ext cx="19018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2800" b="1">
                <a:latin typeface="Courier New" pitchFamily="49" charset="0"/>
              </a:rPr>
              <a:t>s[12:18]</a:t>
            </a:r>
          </a:p>
        </p:txBody>
      </p:sp>
      <p:sp>
        <p:nvSpPr>
          <p:cNvPr id="32798" name="Rectangle 1032"/>
          <p:cNvSpPr>
            <a:spLocks noChangeArrowheads="1"/>
          </p:cNvSpPr>
          <p:nvPr/>
        </p:nvSpPr>
        <p:spPr bwMode="auto">
          <a:xfrm>
            <a:off x="1423988" y="4124325"/>
            <a:ext cx="1473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2800" b="1">
                <a:latin typeface="Courier New" pitchFamily="49" charset="0"/>
              </a:rPr>
              <a:t>s[0:6]</a:t>
            </a:r>
          </a:p>
        </p:txBody>
      </p:sp>
      <p:sp>
        <p:nvSpPr>
          <p:cNvPr id="32799" name="Rectangle 1060"/>
          <p:cNvSpPr>
            <a:spLocks noChangeArrowheads="1"/>
          </p:cNvSpPr>
          <p:nvPr/>
        </p:nvSpPr>
        <p:spPr bwMode="auto">
          <a:xfrm>
            <a:off x="1423988" y="5445125"/>
            <a:ext cx="1473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2800" b="1">
                <a:latin typeface="Courier New" pitchFamily="49" charset="0"/>
              </a:rPr>
              <a:t>s[17:]</a:t>
            </a:r>
          </a:p>
        </p:txBody>
      </p:sp>
      <p:sp>
        <p:nvSpPr>
          <p:cNvPr id="32800" name="Rectangle 1061"/>
          <p:cNvSpPr>
            <a:spLocks noChangeArrowheads="1"/>
          </p:cNvSpPr>
          <p:nvPr/>
        </p:nvSpPr>
        <p:spPr bwMode="auto">
          <a:xfrm>
            <a:off x="1854200" y="6105525"/>
            <a:ext cx="10429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2800" b="1">
                <a:latin typeface="Courier New" pitchFamily="49" charset="0"/>
              </a:rPr>
              <a:t>s[:]</a:t>
            </a:r>
          </a:p>
        </p:txBody>
      </p:sp>
      <p:sp>
        <p:nvSpPr>
          <p:cNvPr id="32801" name="Rectangle 67"/>
          <p:cNvSpPr>
            <a:spLocks noChangeArrowheads="1"/>
          </p:cNvSpPr>
          <p:nvPr/>
        </p:nvSpPr>
        <p:spPr bwMode="auto">
          <a:xfrm>
            <a:off x="3521075" y="4124325"/>
            <a:ext cx="19034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800" b="1">
                <a:latin typeface="Courier New" pitchFamily="49" charset="0"/>
              </a:rPr>
              <a:t>'harvey'</a:t>
            </a:r>
          </a:p>
        </p:txBody>
      </p:sp>
      <p:sp>
        <p:nvSpPr>
          <p:cNvPr id="32802" name="Rectangle 68"/>
          <p:cNvSpPr>
            <a:spLocks noChangeArrowheads="1"/>
          </p:cNvSpPr>
          <p:nvPr/>
        </p:nvSpPr>
        <p:spPr bwMode="auto">
          <a:xfrm>
            <a:off x="3521075" y="4784725"/>
            <a:ext cx="19034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800" b="1">
                <a:latin typeface="Courier New" pitchFamily="49" charset="0"/>
              </a:rPr>
              <a:t>'colleg'</a:t>
            </a:r>
            <a:endParaRPr lang="en-US"/>
          </a:p>
        </p:txBody>
      </p:sp>
      <p:sp>
        <p:nvSpPr>
          <p:cNvPr id="32803" name="Rectangle 69"/>
          <p:cNvSpPr>
            <a:spLocks noChangeArrowheads="1"/>
          </p:cNvSpPr>
          <p:nvPr/>
        </p:nvSpPr>
        <p:spPr bwMode="auto">
          <a:xfrm>
            <a:off x="3521075" y="5445125"/>
            <a:ext cx="10445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800" b="1">
                <a:latin typeface="Courier New" pitchFamily="49" charset="0"/>
              </a:rPr>
              <a:t>'ge'</a:t>
            </a:r>
          </a:p>
        </p:txBody>
      </p:sp>
      <p:sp>
        <p:nvSpPr>
          <p:cNvPr id="32804" name="Rectangle 70"/>
          <p:cNvSpPr>
            <a:spLocks noChangeArrowheads="1"/>
          </p:cNvSpPr>
          <p:nvPr/>
        </p:nvSpPr>
        <p:spPr bwMode="auto">
          <a:xfrm>
            <a:off x="3521075" y="6167438"/>
            <a:ext cx="40560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latin typeface="Courier New" pitchFamily="49" charset="0"/>
              </a:rPr>
              <a:t>'harvey mudd college'</a:t>
            </a:r>
          </a:p>
        </p:txBody>
      </p:sp>
      <p:sp>
        <p:nvSpPr>
          <p:cNvPr id="32805" name="Rectangle 71"/>
          <p:cNvSpPr>
            <a:spLocks noChangeArrowheads="1"/>
          </p:cNvSpPr>
          <p:nvPr/>
        </p:nvSpPr>
        <p:spPr bwMode="auto">
          <a:xfrm>
            <a:off x="3025775" y="4156075"/>
            <a:ext cx="403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mbria" pitchFamily="18" charset="0"/>
              </a:rPr>
              <a:t>is</a:t>
            </a:r>
            <a:endParaRPr lang="en-US"/>
          </a:p>
        </p:txBody>
      </p:sp>
      <p:sp>
        <p:nvSpPr>
          <p:cNvPr id="32806" name="Rectangle 72"/>
          <p:cNvSpPr>
            <a:spLocks noChangeArrowheads="1"/>
          </p:cNvSpPr>
          <p:nvPr/>
        </p:nvSpPr>
        <p:spPr bwMode="auto">
          <a:xfrm>
            <a:off x="3025775" y="4816475"/>
            <a:ext cx="403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mbria" pitchFamily="18" charset="0"/>
              </a:rPr>
              <a:t>is</a:t>
            </a:r>
            <a:endParaRPr lang="en-US"/>
          </a:p>
        </p:txBody>
      </p:sp>
      <p:sp>
        <p:nvSpPr>
          <p:cNvPr id="32807" name="Rectangle 73"/>
          <p:cNvSpPr>
            <a:spLocks noChangeArrowheads="1"/>
          </p:cNvSpPr>
          <p:nvPr/>
        </p:nvSpPr>
        <p:spPr bwMode="auto">
          <a:xfrm>
            <a:off x="3025775" y="5476875"/>
            <a:ext cx="403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mbria" pitchFamily="18" charset="0"/>
              </a:rPr>
              <a:t>is</a:t>
            </a:r>
            <a:endParaRPr lang="en-US"/>
          </a:p>
        </p:txBody>
      </p:sp>
      <p:sp>
        <p:nvSpPr>
          <p:cNvPr id="32808" name="Rectangle 74"/>
          <p:cNvSpPr>
            <a:spLocks noChangeArrowheads="1"/>
          </p:cNvSpPr>
          <p:nvPr/>
        </p:nvSpPr>
        <p:spPr bwMode="auto">
          <a:xfrm>
            <a:off x="3046413" y="6137275"/>
            <a:ext cx="403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mbria" pitchFamily="18" charset="0"/>
              </a:rPr>
              <a:t>is</a:t>
            </a:r>
            <a:endParaRPr lang="en-US"/>
          </a:p>
        </p:txBody>
      </p:sp>
      <mc:AlternateContent xmlns:mc="http://schemas.openxmlformats.org/markup-compatibility/2006" xmlns:p14="http://schemas.microsoft.com/office/powerpoint/2010/main">
        <mc:Choice Requires="p14">
          <p:contentPart p14:bwMode="auto" r:id="rId6">
            <p14:nvContentPartPr>
              <p14:cNvPr id="3" name="Ink 2"/>
              <p14:cNvContentPartPr/>
              <p14:nvPr/>
            </p14:nvContentPartPr>
            <p14:xfrm>
              <a:off x="571680" y="2133720"/>
              <a:ext cx="4077000" cy="2019600"/>
            </p14:xfrm>
          </p:contentPart>
        </mc:Choice>
        <mc:Fallback xmlns="">
          <p:pic>
            <p:nvPicPr>
              <p:cNvPr id="3" name="Ink 2"/>
              <p:cNvPicPr/>
              <p:nvPr/>
            </p:nvPicPr>
            <p:blipFill>
              <a:blip r:embed="rId7"/>
              <a:stretch>
                <a:fillRect/>
              </a:stretch>
            </p:blipFill>
            <p:spPr>
              <a:xfrm>
                <a:off x="562320" y="2124360"/>
                <a:ext cx="4095720" cy="2038320"/>
              </a:xfrm>
              <a:prstGeom prst="rect">
                <a:avLst/>
              </a:prstGeom>
            </p:spPr>
          </p:pic>
        </mc:Fallback>
      </mc:AlternateContent>
    </p:spTree>
    <p:extLst>
      <p:ext uri="{BB962C8B-B14F-4D97-AF65-F5344CB8AC3E}">
        <p14:creationId xmlns:p14="http://schemas.microsoft.com/office/powerpoint/2010/main" val="51472163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8"/>
          <p:cNvSpPr>
            <a:spLocks noChangeArrowheads="1"/>
          </p:cNvSpPr>
          <p:nvPr/>
        </p:nvSpPr>
        <p:spPr bwMode="auto">
          <a:xfrm>
            <a:off x="2286000" y="2843213"/>
            <a:ext cx="26463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4000" b="1">
                <a:latin typeface="Courier New" pitchFamily="49" charset="0"/>
              </a:rPr>
              <a:t>s[15:-1]</a:t>
            </a:r>
          </a:p>
        </p:txBody>
      </p:sp>
      <p:sp>
        <p:nvSpPr>
          <p:cNvPr id="34819" name="Rectangle 10"/>
          <p:cNvSpPr>
            <a:spLocks noChangeArrowheads="1"/>
          </p:cNvSpPr>
          <p:nvPr/>
        </p:nvSpPr>
        <p:spPr bwMode="auto">
          <a:xfrm>
            <a:off x="3209925" y="3635375"/>
            <a:ext cx="17224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4000" b="1">
                <a:latin typeface="Courier New" pitchFamily="49" charset="0"/>
              </a:rPr>
              <a:t>s[:2]</a:t>
            </a:r>
          </a:p>
        </p:txBody>
      </p:sp>
      <p:sp>
        <p:nvSpPr>
          <p:cNvPr id="34820" name="Text Box 11"/>
          <p:cNvSpPr txBox="1">
            <a:spLocks noChangeArrowheads="1"/>
          </p:cNvSpPr>
          <p:nvPr/>
        </p:nvSpPr>
        <p:spPr bwMode="auto">
          <a:xfrm>
            <a:off x="228600" y="1447800"/>
            <a:ext cx="8763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b="1">
                <a:latin typeface="Courier New" pitchFamily="49" charset="0"/>
              </a:rPr>
              <a:t>s = 'harvey mudd college'</a:t>
            </a:r>
          </a:p>
        </p:txBody>
      </p:sp>
      <p:sp>
        <p:nvSpPr>
          <p:cNvPr id="34821" name="Text Box 12"/>
          <p:cNvSpPr txBox="1">
            <a:spLocks noChangeArrowheads="1"/>
          </p:cNvSpPr>
          <p:nvPr/>
        </p:nvSpPr>
        <p:spPr bwMode="auto">
          <a:xfrm>
            <a:off x="2117725" y="20780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0</a:t>
            </a:r>
          </a:p>
        </p:txBody>
      </p:sp>
      <p:sp>
        <p:nvSpPr>
          <p:cNvPr id="34822" name="Text Box 13"/>
          <p:cNvSpPr txBox="1">
            <a:spLocks noChangeArrowheads="1"/>
          </p:cNvSpPr>
          <p:nvPr/>
        </p:nvSpPr>
        <p:spPr bwMode="auto">
          <a:xfrm>
            <a:off x="2439988" y="20780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1</a:t>
            </a:r>
          </a:p>
        </p:txBody>
      </p:sp>
      <p:sp>
        <p:nvSpPr>
          <p:cNvPr id="34823" name="Text Box 14"/>
          <p:cNvSpPr txBox="1">
            <a:spLocks noChangeArrowheads="1"/>
          </p:cNvSpPr>
          <p:nvPr/>
        </p:nvSpPr>
        <p:spPr bwMode="auto">
          <a:xfrm>
            <a:off x="2762250" y="20780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2</a:t>
            </a:r>
          </a:p>
        </p:txBody>
      </p:sp>
      <p:sp>
        <p:nvSpPr>
          <p:cNvPr id="34824" name="Text Box 15"/>
          <p:cNvSpPr txBox="1">
            <a:spLocks noChangeArrowheads="1"/>
          </p:cNvSpPr>
          <p:nvPr/>
        </p:nvSpPr>
        <p:spPr bwMode="auto">
          <a:xfrm>
            <a:off x="3082925" y="20780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3</a:t>
            </a:r>
          </a:p>
        </p:txBody>
      </p:sp>
      <p:sp>
        <p:nvSpPr>
          <p:cNvPr id="34825" name="Text Box 16"/>
          <p:cNvSpPr txBox="1">
            <a:spLocks noChangeArrowheads="1"/>
          </p:cNvSpPr>
          <p:nvPr/>
        </p:nvSpPr>
        <p:spPr bwMode="auto">
          <a:xfrm>
            <a:off x="3405188" y="20780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4</a:t>
            </a:r>
          </a:p>
        </p:txBody>
      </p:sp>
      <p:sp>
        <p:nvSpPr>
          <p:cNvPr id="34826" name="Text Box 17"/>
          <p:cNvSpPr txBox="1">
            <a:spLocks noChangeArrowheads="1"/>
          </p:cNvSpPr>
          <p:nvPr/>
        </p:nvSpPr>
        <p:spPr bwMode="auto">
          <a:xfrm>
            <a:off x="3727450" y="20780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5</a:t>
            </a:r>
          </a:p>
        </p:txBody>
      </p:sp>
      <p:sp>
        <p:nvSpPr>
          <p:cNvPr id="34827" name="Text Box 18"/>
          <p:cNvSpPr txBox="1">
            <a:spLocks noChangeArrowheads="1"/>
          </p:cNvSpPr>
          <p:nvPr/>
        </p:nvSpPr>
        <p:spPr bwMode="auto">
          <a:xfrm>
            <a:off x="4048125" y="20780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6</a:t>
            </a:r>
          </a:p>
        </p:txBody>
      </p:sp>
      <p:sp>
        <p:nvSpPr>
          <p:cNvPr id="34828" name="Text Box 19"/>
          <p:cNvSpPr txBox="1">
            <a:spLocks noChangeArrowheads="1"/>
          </p:cNvSpPr>
          <p:nvPr/>
        </p:nvSpPr>
        <p:spPr bwMode="auto">
          <a:xfrm>
            <a:off x="4370388" y="20780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7</a:t>
            </a:r>
          </a:p>
        </p:txBody>
      </p:sp>
      <p:sp>
        <p:nvSpPr>
          <p:cNvPr id="34829" name="Text Box 20"/>
          <p:cNvSpPr txBox="1">
            <a:spLocks noChangeArrowheads="1"/>
          </p:cNvSpPr>
          <p:nvPr/>
        </p:nvSpPr>
        <p:spPr bwMode="auto">
          <a:xfrm>
            <a:off x="4692650" y="20780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8</a:t>
            </a:r>
          </a:p>
        </p:txBody>
      </p:sp>
      <p:sp>
        <p:nvSpPr>
          <p:cNvPr id="34830" name="Text Box 21"/>
          <p:cNvSpPr txBox="1">
            <a:spLocks noChangeArrowheads="1"/>
          </p:cNvSpPr>
          <p:nvPr/>
        </p:nvSpPr>
        <p:spPr bwMode="auto">
          <a:xfrm>
            <a:off x="5013325" y="20780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9</a:t>
            </a:r>
          </a:p>
        </p:txBody>
      </p:sp>
      <p:sp>
        <p:nvSpPr>
          <p:cNvPr id="34831" name="Text Box 22"/>
          <p:cNvSpPr txBox="1">
            <a:spLocks noChangeArrowheads="1"/>
          </p:cNvSpPr>
          <p:nvPr/>
        </p:nvSpPr>
        <p:spPr bwMode="auto">
          <a:xfrm>
            <a:off x="5335588" y="21240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10</a:t>
            </a:r>
          </a:p>
        </p:txBody>
      </p:sp>
      <p:sp>
        <p:nvSpPr>
          <p:cNvPr id="34832" name="Text Box 23"/>
          <p:cNvSpPr txBox="1">
            <a:spLocks noChangeArrowheads="1"/>
          </p:cNvSpPr>
          <p:nvPr/>
        </p:nvSpPr>
        <p:spPr bwMode="auto">
          <a:xfrm>
            <a:off x="5657850" y="21240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11</a:t>
            </a:r>
          </a:p>
        </p:txBody>
      </p:sp>
      <p:sp>
        <p:nvSpPr>
          <p:cNvPr id="34833" name="Text Box 24"/>
          <p:cNvSpPr txBox="1">
            <a:spLocks noChangeArrowheads="1"/>
          </p:cNvSpPr>
          <p:nvPr/>
        </p:nvSpPr>
        <p:spPr bwMode="auto">
          <a:xfrm>
            <a:off x="5978525" y="21240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12</a:t>
            </a:r>
          </a:p>
        </p:txBody>
      </p:sp>
      <p:sp>
        <p:nvSpPr>
          <p:cNvPr id="34834" name="Text Box 25"/>
          <p:cNvSpPr txBox="1">
            <a:spLocks noChangeArrowheads="1"/>
          </p:cNvSpPr>
          <p:nvPr/>
        </p:nvSpPr>
        <p:spPr bwMode="auto">
          <a:xfrm>
            <a:off x="6300788" y="21240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13</a:t>
            </a:r>
          </a:p>
        </p:txBody>
      </p:sp>
      <p:sp>
        <p:nvSpPr>
          <p:cNvPr id="34835" name="Text Box 26"/>
          <p:cNvSpPr txBox="1">
            <a:spLocks noChangeArrowheads="1"/>
          </p:cNvSpPr>
          <p:nvPr/>
        </p:nvSpPr>
        <p:spPr bwMode="auto">
          <a:xfrm>
            <a:off x="6623050" y="21240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14</a:t>
            </a:r>
          </a:p>
        </p:txBody>
      </p:sp>
      <p:sp>
        <p:nvSpPr>
          <p:cNvPr id="34836" name="Text Box 27"/>
          <p:cNvSpPr txBox="1">
            <a:spLocks noChangeArrowheads="1"/>
          </p:cNvSpPr>
          <p:nvPr/>
        </p:nvSpPr>
        <p:spPr bwMode="auto">
          <a:xfrm>
            <a:off x="6943725" y="21240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15</a:t>
            </a:r>
          </a:p>
        </p:txBody>
      </p:sp>
      <p:sp>
        <p:nvSpPr>
          <p:cNvPr id="34837" name="Text Box 28"/>
          <p:cNvSpPr txBox="1">
            <a:spLocks noChangeArrowheads="1"/>
          </p:cNvSpPr>
          <p:nvPr/>
        </p:nvSpPr>
        <p:spPr bwMode="auto">
          <a:xfrm>
            <a:off x="7265988" y="21240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16</a:t>
            </a:r>
          </a:p>
        </p:txBody>
      </p:sp>
      <p:sp>
        <p:nvSpPr>
          <p:cNvPr id="34838" name="Text Box 29"/>
          <p:cNvSpPr txBox="1">
            <a:spLocks noChangeArrowheads="1"/>
          </p:cNvSpPr>
          <p:nvPr/>
        </p:nvSpPr>
        <p:spPr bwMode="auto">
          <a:xfrm>
            <a:off x="7588250" y="21240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17</a:t>
            </a:r>
          </a:p>
        </p:txBody>
      </p:sp>
      <p:sp>
        <p:nvSpPr>
          <p:cNvPr id="34839" name="Text Box 30"/>
          <p:cNvSpPr txBox="1">
            <a:spLocks noChangeArrowheads="1"/>
          </p:cNvSpPr>
          <p:nvPr/>
        </p:nvSpPr>
        <p:spPr bwMode="auto">
          <a:xfrm>
            <a:off x="7908925" y="21240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18</a:t>
            </a:r>
          </a:p>
        </p:txBody>
      </p:sp>
      <p:sp>
        <p:nvSpPr>
          <p:cNvPr id="34840" name="Text Box 37"/>
          <p:cNvSpPr txBox="1">
            <a:spLocks noChangeArrowheads="1"/>
          </p:cNvSpPr>
          <p:nvPr/>
        </p:nvSpPr>
        <p:spPr bwMode="auto">
          <a:xfrm>
            <a:off x="228600" y="3035300"/>
            <a:ext cx="1600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a:latin typeface="Cambria" pitchFamily="18" charset="0"/>
              </a:rPr>
              <a:t>What are these slices?</a:t>
            </a:r>
          </a:p>
        </p:txBody>
      </p:sp>
      <p:sp>
        <p:nvSpPr>
          <p:cNvPr id="34841" name="Text Box 38"/>
          <p:cNvSpPr txBox="1">
            <a:spLocks noChangeArrowheads="1"/>
          </p:cNvSpPr>
          <p:nvPr/>
        </p:nvSpPr>
        <p:spPr bwMode="auto">
          <a:xfrm>
            <a:off x="381000" y="5349875"/>
            <a:ext cx="1295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a:latin typeface="Cambria" pitchFamily="18" charset="0"/>
              </a:rPr>
              <a:t>and these?</a:t>
            </a:r>
          </a:p>
        </p:txBody>
      </p:sp>
      <p:sp>
        <p:nvSpPr>
          <p:cNvPr id="34842" name="Rectangle 39"/>
          <p:cNvSpPr>
            <a:spLocks noChangeArrowheads="1"/>
          </p:cNvSpPr>
          <p:nvPr/>
        </p:nvSpPr>
        <p:spPr bwMode="auto">
          <a:xfrm>
            <a:off x="5667375" y="4960938"/>
            <a:ext cx="17240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000" b="1">
                <a:latin typeface="Courier New" pitchFamily="49" charset="0"/>
              </a:rPr>
              <a:t>'mud'</a:t>
            </a:r>
          </a:p>
        </p:txBody>
      </p:sp>
      <p:sp>
        <p:nvSpPr>
          <p:cNvPr id="34843" name="Rectangle 40"/>
          <p:cNvSpPr>
            <a:spLocks noChangeArrowheads="1"/>
          </p:cNvSpPr>
          <p:nvPr/>
        </p:nvSpPr>
        <p:spPr bwMode="auto">
          <a:xfrm>
            <a:off x="5667375" y="5692775"/>
            <a:ext cx="11080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000" b="1">
                <a:latin typeface="Courier New" pitchFamily="49" charset="0"/>
              </a:rPr>
              <a:t>'e'</a:t>
            </a:r>
          </a:p>
        </p:txBody>
      </p:sp>
      <p:grpSp>
        <p:nvGrpSpPr>
          <p:cNvPr id="34844" name="Group 44"/>
          <p:cNvGrpSpPr>
            <a:grpSpLocks/>
          </p:cNvGrpSpPr>
          <p:nvPr/>
        </p:nvGrpSpPr>
        <p:grpSpPr bwMode="auto">
          <a:xfrm>
            <a:off x="8610600" y="6234113"/>
            <a:ext cx="381000" cy="457200"/>
            <a:chOff x="2928" y="1051"/>
            <a:chExt cx="840" cy="957"/>
          </a:xfrm>
        </p:grpSpPr>
        <p:sp>
          <p:nvSpPr>
            <p:cNvPr id="34854" name="Freeform 45"/>
            <p:cNvSpPr>
              <a:spLocks/>
            </p:cNvSpPr>
            <p:nvPr/>
          </p:nvSpPr>
          <p:spPr bwMode="auto">
            <a:xfrm>
              <a:off x="2928" y="1759"/>
              <a:ext cx="810" cy="249"/>
            </a:xfrm>
            <a:custGeom>
              <a:avLst/>
              <a:gdLst>
                <a:gd name="T0" fmla="*/ 4 w 1048"/>
                <a:gd name="T1" fmla="*/ 21 h 250"/>
                <a:gd name="T2" fmla="*/ 7 w 1048"/>
                <a:gd name="T3" fmla="*/ 83 h 250"/>
                <a:gd name="T4" fmla="*/ 7 w 1048"/>
                <a:gd name="T5" fmla="*/ 111 h 250"/>
                <a:gd name="T6" fmla="*/ 8 w 1048"/>
                <a:gd name="T7" fmla="*/ 125 h 250"/>
                <a:gd name="T8" fmla="*/ 8 w 1048"/>
                <a:gd name="T9" fmla="*/ 160 h 250"/>
                <a:gd name="T10" fmla="*/ 5 w 1048"/>
                <a:gd name="T11" fmla="*/ 229 h 250"/>
                <a:gd name="T12" fmla="*/ 2 w 1048"/>
                <a:gd name="T13" fmla="*/ 209 h 250"/>
                <a:gd name="T14" fmla="*/ 0 w 1048"/>
                <a:gd name="T15" fmla="*/ 188 h 250"/>
                <a:gd name="T16" fmla="*/ 2 w 1048"/>
                <a:gd name="T17" fmla="*/ 154 h 250"/>
                <a:gd name="T18" fmla="*/ 2 w 1048"/>
                <a:gd name="T19" fmla="*/ 125 h 250"/>
                <a:gd name="T20" fmla="*/ 2 w 1048"/>
                <a:gd name="T21" fmla="*/ 76 h 250"/>
                <a:gd name="T22" fmla="*/ 2 w 1048"/>
                <a:gd name="T23" fmla="*/ 55 h 250"/>
                <a:gd name="T24" fmla="*/ 2 w 1048"/>
                <a:gd name="T25" fmla="*/ 28 h 250"/>
                <a:gd name="T26" fmla="*/ 3 w 1048"/>
                <a:gd name="T27" fmla="*/ 14 h 250"/>
                <a:gd name="T28" fmla="*/ 4 w 1048"/>
                <a:gd name="T29" fmla="*/ 28 h 250"/>
                <a:gd name="T30" fmla="*/ 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34855" name="Oval 46"/>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34856" name="Oval 47"/>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4857" name="Oval 48"/>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4858" name="Oval 49"/>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4859" name="Oval 50"/>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4860" name="Oval 51"/>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4861" name="Oval 52"/>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4862" name="AutoShape 53"/>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34863" name="Freeform 54"/>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34864" name="Freeform 55"/>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34865" name="Freeform 56"/>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34866" name="Freeform 57"/>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34845" name="Text Box 58"/>
          <p:cNvSpPr txBox="1">
            <a:spLocks noChangeArrowheads="1"/>
          </p:cNvSpPr>
          <p:nvPr/>
        </p:nvSpPr>
        <p:spPr bwMode="auto">
          <a:xfrm>
            <a:off x="7283450" y="5883275"/>
            <a:ext cx="1728788"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lnSpc>
                <a:spcPct val="50000"/>
              </a:lnSpc>
              <a:spcBef>
                <a:spcPct val="50000"/>
              </a:spcBef>
            </a:pPr>
            <a:r>
              <a:rPr lang="en-US" sz="900" b="1">
                <a:solidFill>
                  <a:srgbClr val="009600"/>
                </a:solidFill>
                <a:latin typeface="Comic Sans MS" pitchFamily="66" charset="0"/>
              </a:rPr>
              <a:t>Don't</a:t>
            </a:r>
            <a:r>
              <a:rPr lang="en-US" sz="900" b="1">
                <a:latin typeface="Comic Sans MS" pitchFamily="66" charset="0"/>
              </a:rPr>
              <a:t> </a:t>
            </a:r>
            <a:r>
              <a:rPr lang="en-US" sz="900" b="1">
                <a:latin typeface="Courier New" pitchFamily="49" charset="0"/>
                <a:cs typeface="Courier New" pitchFamily="49" charset="0"/>
              </a:rPr>
              <a:t>'wor' 'e'</a:t>
            </a:r>
            <a:r>
              <a:rPr lang="en-US" sz="900" b="1">
                <a:latin typeface="Comic Sans MS" pitchFamily="66" charset="0"/>
              </a:rPr>
              <a:t>- </a:t>
            </a:r>
          </a:p>
          <a:p>
            <a:pPr algn="r">
              <a:lnSpc>
                <a:spcPct val="50000"/>
              </a:lnSpc>
              <a:spcBef>
                <a:spcPct val="50000"/>
              </a:spcBef>
            </a:pPr>
            <a:r>
              <a:rPr lang="en-US" sz="900" b="1">
                <a:solidFill>
                  <a:srgbClr val="009600"/>
                </a:solidFill>
                <a:latin typeface="Comic Sans MS" pitchFamily="66" charset="0"/>
              </a:rPr>
              <a:t>Be</a:t>
            </a:r>
            <a:r>
              <a:rPr lang="en-US" sz="900" b="1">
                <a:latin typeface="Comic Sans MS" pitchFamily="66" charset="0"/>
              </a:rPr>
              <a:t> </a:t>
            </a:r>
            <a:r>
              <a:rPr lang="en-US" sz="900" b="1">
                <a:latin typeface="Courier New" pitchFamily="49" charset="0"/>
                <a:cs typeface="Courier New" pitchFamily="49" charset="0"/>
              </a:rPr>
              <a:t>'hap' 'e'</a:t>
            </a:r>
            <a:r>
              <a:rPr lang="en-US" sz="900" b="1">
                <a:latin typeface="Comic Sans MS" pitchFamily="66" charset="0"/>
              </a:rPr>
              <a:t> !</a:t>
            </a:r>
          </a:p>
        </p:txBody>
      </p:sp>
      <p:sp>
        <p:nvSpPr>
          <p:cNvPr id="34846" name="Text Box 1053"/>
          <p:cNvSpPr txBox="1">
            <a:spLocks noChangeArrowheads="1"/>
          </p:cNvSpPr>
          <p:nvPr/>
        </p:nvSpPr>
        <p:spPr bwMode="auto">
          <a:xfrm>
            <a:off x="381000" y="228600"/>
            <a:ext cx="2209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4000">
                <a:latin typeface="Cambria" pitchFamily="18" charset="0"/>
              </a:rPr>
              <a:t>Slicing</a:t>
            </a:r>
          </a:p>
        </p:txBody>
      </p:sp>
      <p:pic>
        <p:nvPicPr>
          <p:cNvPr id="34847" name="Picture 34"/>
          <p:cNvPicPr>
            <a:picLocks noChangeAspect="1" noChangeArrowheads="1"/>
          </p:cNvPicPr>
          <p:nvPr/>
        </p:nvPicPr>
        <p:blipFill>
          <a:blip r:embed="rId3">
            <a:extLst>
              <a:ext uri="{28A0092B-C50C-407E-A947-70E740481C1C}">
                <a14:useLocalDpi xmlns:a14="http://schemas.microsoft.com/office/drawing/2010/main" val="0"/>
              </a:ext>
            </a:extLst>
          </a:blip>
          <a:srcRect t="46445" r="27060" b="26778"/>
          <a:stretch>
            <a:fillRect/>
          </a:stretch>
        </p:blipFill>
        <p:spPr bwMode="auto">
          <a:xfrm>
            <a:off x="2576513" y="274638"/>
            <a:ext cx="2965450" cy="725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DF"/>
                </a:solidFill>
                <a:miter lim="800000"/>
                <a:headEnd/>
                <a:tailEnd/>
              </a14:hiddenLine>
            </a:ext>
          </a:extLst>
        </p:spPr>
      </p:pic>
      <p:pic>
        <p:nvPicPr>
          <p:cNvPr id="34848" name="Picture 34"/>
          <p:cNvPicPr>
            <a:picLocks noChangeAspect="1" noChangeArrowheads="1"/>
          </p:cNvPicPr>
          <p:nvPr/>
        </p:nvPicPr>
        <p:blipFill>
          <a:blip r:embed="rId3">
            <a:extLst>
              <a:ext uri="{28A0092B-C50C-407E-A947-70E740481C1C}">
                <a14:useLocalDpi xmlns:a14="http://schemas.microsoft.com/office/drawing/2010/main" val="0"/>
              </a:ext>
            </a:extLst>
          </a:blip>
          <a:srcRect l="24365" t="46445" b="26778"/>
          <a:stretch>
            <a:fillRect/>
          </a:stretch>
        </p:blipFill>
        <p:spPr bwMode="auto">
          <a:xfrm>
            <a:off x="5541963" y="274638"/>
            <a:ext cx="3076575" cy="725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DF"/>
                </a:solidFill>
                <a:miter lim="800000"/>
                <a:headEnd/>
                <a:tailEnd/>
              </a14:hiddenLine>
            </a:ext>
          </a:extLst>
        </p:spPr>
      </p:pic>
      <p:sp>
        <p:nvSpPr>
          <p:cNvPr id="34849" name="Rectangle 52"/>
          <p:cNvSpPr>
            <a:spLocks noChangeArrowheads="1"/>
          </p:cNvSpPr>
          <p:nvPr/>
        </p:nvSpPr>
        <p:spPr bwMode="auto">
          <a:xfrm>
            <a:off x="5173663" y="2967038"/>
            <a:ext cx="4032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mbria" pitchFamily="18" charset="0"/>
              </a:rPr>
              <a:t>is</a:t>
            </a:r>
            <a:endParaRPr lang="en-US"/>
          </a:p>
        </p:txBody>
      </p:sp>
      <p:sp>
        <p:nvSpPr>
          <p:cNvPr id="34850" name="Rectangle 53"/>
          <p:cNvSpPr>
            <a:spLocks noChangeArrowheads="1"/>
          </p:cNvSpPr>
          <p:nvPr/>
        </p:nvSpPr>
        <p:spPr bwMode="auto">
          <a:xfrm>
            <a:off x="5173663" y="3759200"/>
            <a:ext cx="4032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mbria" pitchFamily="18" charset="0"/>
              </a:rPr>
              <a:t>is</a:t>
            </a:r>
            <a:endParaRPr lang="en-US"/>
          </a:p>
        </p:txBody>
      </p:sp>
      <p:sp>
        <p:nvSpPr>
          <p:cNvPr id="34851" name="Rectangle 54"/>
          <p:cNvSpPr>
            <a:spLocks noChangeArrowheads="1"/>
          </p:cNvSpPr>
          <p:nvPr/>
        </p:nvSpPr>
        <p:spPr bwMode="auto">
          <a:xfrm>
            <a:off x="5173663" y="5084763"/>
            <a:ext cx="4032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mbria" pitchFamily="18" charset="0"/>
              </a:rPr>
              <a:t>is</a:t>
            </a:r>
            <a:endParaRPr lang="en-US"/>
          </a:p>
        </p:txBody>
      </p:sp>
      <p:sp>
        <p:nvSpPr>
          <p:cNvPr id="34852" name="Rectangle 55"/>
          <p:cNvSpPr>
            <a:spLocks noChangeArrowheads="1"/>
          </p:cNvSpPr>
          <p:nvPr/>
        </p:nvSpPr>
        <p:spPr bwMode="auto">
          <a:xfrm>
            <a:off x="5173663" y="5816600"/>
            <a:ext cx="4032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mbria" pitchFamily="18" charset="0"/>
              </a:rPr>
              <a:t>is</a:t>
            </a:r>
            <a:endParaRPr lang="en-US"/>
          </a:p>
        </p:txBody>
      </p:sp>
      <mc:AlternateContent xmlns:mc="http://schemas.openxmlformats.org/markup-compatibility/2006" xmlns:p14="http://schemas.microsoft.com/office/powerpoint/2010/main">
        <mc:Choice Requires="p14">
          <p:contentPart p14:bwMode="auto" r:id="rId4">
            <p14:nvContentPartPr>
              <p14:cNvPr id="3" name="Ink 2"/>
              <p14:cNvContentPartPr/>
              <p14:nvPr/>
            </p14:nvContentPartPr>
            <p14:xfrm>
              <a:off x="2276640" y="1238400"/>
              <a:ext cx="6191640" cy="5220000"/>
            </p14:xfrm>
          </p:contentPart>
        </mc:Choice>
        <mc:Fallback xmlns="">
          <p:pic>
            <p:nvPicPr>
              <p:cNvPr id="3" name="Ink 2"/>
              <p:cNvPicPr/>
              <p:nvPr/>
            </p:nvPicPr>
            <p:blipFill>
              <a:blip r:embed="rId5"/>
              <a:stretch>
                <a:fillRect/>
              </a:stretch>
            </p:blipFill>
            <p:spPr>
              <a:xfrm>
                <a:off x="2267280" y="1229040"/>
                <a:ext cx="6210360" cy="5238720"/>
              </a:xfrm>
              <a:prstGeom prst="rect">
                <a:avLst/>
              </a:prstGeom>
            </p:spPr>
          </p:pic>
        </mc:Fallback>
      </mc:AlternateContent>
    </p:spTree>
    <p:extLst>
      <p:ext uri="{BB962C8B-B14F-4D97-AF65-F5344CB8AC3E}">
        <p14:creationId xmlns:p14="http://schemas.microsoft.com/office/powerpoint/2010/main" val="186115987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3"/>
          <p:cNvSpPr>
            <a:spLocks noChangeArrowheads="1"/>
          </p:cNvSpPr>
          <p:nvPr/>
        </p:nvSpPr>
        <p:spPr bwMode="auto">
          <a:xfrm>
            <a:off x="1835150" y="3297238"/>
            <a:ext cx="277495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4200" b="1">
                <a:latin typeface="Courier New" pitchFamily="49" charset="0"/>
              </a:rPr>
              <a:t>s[0:8:2]</a:t>
            </a:r>
          </a:p>
        </p:txBody>
      </p:sp>
      <p:sp>
        <p:nvSpPr>
          <p:cNvPr id="35843" name="Text Box 7"/>
          <p:cNvSpPr txBox="1">
            <a:spLocks noChangeArrowheads="1"/>
          </p:cNvSpPr>
          <p:nvPr/>
        </p:nvSpPr>
        <p:spPr bwMode="auto">
          <a:xfrm>
            <a:off x="2819400" y="436563"/>
            <a:ext cx="2667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3200" b="1">
                <a:latin typeface="Courier New" pitchFamily="49" charset="0"/>
              </a:rPr>
              <a:t>s[ : : ]</a:t>
            </a:r>
          </a:p>
        </p:txBody>
      </p:sp>
      <p:sp>
        <p:nvSpPr>
          <p:cNvPr id="35844" name="Text Box 9"/>
          <p:cNvSpPr txBox="1">
            <a:spLocks noChangeArrowheads="1"/>
          </p:cNvSpPr>
          <p:nvPr/>
        </p:nvSpPr>
        <p:spPr bwMode="auto">
          <a:xfrm>
            <a:off x="228600" y="1801813"/>
            <a:ext cx="87630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b="1">
                <a:latin typeface="Courier New" pitchFamily="49" charset="0"/>
              </a:rPr>
              <a:t>s = 'harvey mudd college'</a:t>
            </a:r>
          </a:p>
        </p:txBody>
      </p:sp>
      <p:sp>
        <p:nvSpPr>
          <p:cNvPr id="35845" name="Text Box 10"/>
          <p:cNvSpPr txBox="1">
            <a:spLocks noChangeArrowheads="1"/>
          </p:cNvSpPr>
          <p:nvPr/>
        </p:nvSpPr>
        <p:spPr bwMode="auto">
          <a:xfrm>
            <a:off x="2117725" y="24066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0</a:t>
            </a:r>
          </a:p>
        </p:txBody>
      </p:sp>
      <p:sp>
        <p:nvSpPr>
          <p:cNvPr id="35846" name="Text Box 11"/>
          <p:cNvSpPr txBox="1">
            <a:spLocks noChangeArrowheads="1"/>
          </p:cNvSpPr>
          <p:nvPr/>
        </p:nvSpPr>
        <p:spPr bwMode="auto">
          <a:xfrm>
            <a:off x="2439988" y="24066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1</a:t>
            </a:r>
          </a:p>
        </p:txBody>
      </p:sp>
      <p:sp>
        <p:nvSpPr>
          <p:cNvPr id="35847" name="Text Box 12"/>
          <p:cNvSpPr txBox="1">
            <a:spLocks noChangeArrowheads="1"/>
          </p:cNvSpPr>
          <p:nvPr/>
        </p:nvSpPr>
        <p:spPr bwMode="auto">
          <a:xfrm>
            <a:off x="2762250" y="24066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2</a:t>
            </a:r>
          </a:p>
        </p:txBody>
      </p:sp>
      <p:sp>
        <p:nvSpPr>
          <p:cNvPr id="35848" name="Text Box 13"/>
          <p:cNvSpPr txBox="1">
            <a:spLocks noChangeArrowheads="1"/>
          </p:cNvSpPr>
          <p:nvPr/>
        </p:nvSpPr>
        <p:spPr bwMode="auto">
          <a:xfrm>
            <a:off x="3082925" y="24066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3</a:t>
            </a:r>
          </a:p>
        </p:txBody>
      </p:sp>
      <p:sp>
        <p:nvSpPr>
          <p:cNvPr id="35849" name="Text Box 14"/>
          <p:cNvSpPr txBox="1">
            <a:spLocks noChangeArrowheads="1"/>
          </p:cNvSpPr>
          <p:nvPr/>
        </p:nvSpPr>
        <p:spPr bwMode="auto">
          <a:xfrm>
            <a:off x="3405188" y="24066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4</a:t>
            </a:r>
          </a:p>
        </p:txBody>
      </p:sp>
      <p:sp>
        <p:nvSpPr>
          <p:cNvPr id="35850" name="Text Box 15"/>
          <p:cNvSpPr txBox="1">
            <a:spLocks noChangeArrowheads="1"/>
          </p:cNvSpPr>
          <p:nvPr/>
        </p:nvSpPr>
        <p:spPr bwMode="auto">
          <a:xfrm>
            <a:off x="3727450" y="24066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5</a:t>
            </a:r>
          </a:p>
        </p:txBody>
      </p:sp>
      <p:sp>
        <p:nvSpPr>
          <p:cNvPr id="35851" name="Text Box 16"/>
          <p:cNvSpPr txBox="1">
            <a:spLocks noChangeArrowheads="1"/>
          </p:cNvSpPr>
          <p:nvPr/>
        </p:nvSpPr>
        <p:spPr bwMode="auto">
          <a:xfrm>
            <a:off x="4048125" y="24066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6</a:t>
            </a:r>
          </a:p>
        </p:txBody>
      </p:sp>
      <p:sp>
        <p:nvSpPr>
          <p:cNvPr id="35852" name="Text Box 17"/>
          <p:cNvSpPr txBox="1">
            <a:spLocks noChangeArrowheads="1"/>
          </p:cNvSpPr>
          <p:nvPr/>
        </p:nvSpPr>
        <p:spPr bwMode="auto">
          <a:xfrm>
            <a:off x="4370388" y="24066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7</a:t>
            </a:r>
          </a:p>
        </p:txBody>
      </p:sp>
      <p:sp>
        <p:nvSpPr>
          <p:cNvPr id="35853" name="Text Box 18"/>
          <p:cNvSpPr txBox="1">
            <a:spLocks noChangeArrowheads="1"/>
          </p:cNvSpPr>
          <p:nvPr/>
        </p:nvSpPr>
        <p:spPr bwMode="auto">
          <a:xfrm>
            <a:off x="4692650" y="24066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8</a:t>
            </a:r>
          </a:p>
        </p:txBody>
      </p:sp>
      <p:sp>
        <p:nvSpPr>
          <p:cNvPr id="35854" name="Text Box 19"/>
          <p:cNvSpPr txBox="1">
            <a:spLocks noChangeArrowheads="1"/>
          </p:cNvSpPr>
          <p:nvPr/>
        </p:nvSpPr>
        <p:spPr bwMode="auto">
          <a:xfrm>
            <a:off x="5013325" y="24066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9</a:t>
            </a:r>
          </a:p>
        </p:txBody>
      </p:sp>
      <p:sp>
        <p:nvSpPr>
          <p:cNvPr id="35855" name="Text Box 20"/>
          <p:cNvSpPr txBox="1">
            <a:spLocks noChangeArrowheads="1"/>
          </p:cNvSpPr>
          <p:nvPr/>
        </p:nvSpPr>
        <p:spPr bwMode="auto">
          <a:xfrm>
            <a:off x="5335588" y="245268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10</a:t>
            </a:r>
          </a:p>
        </p:txBody>
      </p:sp>
      <p:sp>
        <p:nvSpPr>
          <p:cNvPr id="35856" name="Text Box 21"/>
          <p:cNvSpPr txBox="1">
            <a:spLocks noChangeArrowheads="1"/>
          </p:cNvSpPr>
          <p:nvPr/>
        </p:nvSpPr>
        <p:spPr bwMode="auto">
          <a:xfrm>
            <a:off x="5657850" y="245268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11</a:t>
            </a:r>
          </a:p>
        </p:txBody>
      </p:sp>
      <p:sp>
        <p:nvSpPr>
          <p:cNvPr id="35857" name="Text Box 22"/>
          <p:cNvSpPr txBox="1">
            <a:spLocks noChangeArrowheads="1"/>
          </p:cNvSpPr>
          <p:nvPr/>
        </p:nvSpPr>
        <p:spPr bwMode="auto">
          <a:xfrm>
            <a:off x="5978525" y="245268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12</a:t>
            </a:r>
          </a:p>
        </p:txBody>
      </p:sp>
      <p:sp>
        <p:nvSpPr>
          <p:cNvPr id="35858" name="Text Box 23"/>
          <p:cNvSpPr txBox="1">
            <a:spLocks noChangeArrowheads="1"/>
          </p:cNvSpPr>
          <p:nvPr/>
        </p:nvSpPr>
        <p:spPr bwMode="auto">
          <a:xfrm>
            <a:off x="6300788" y="245268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13</a:t>
            </a:r>
          </a:p>
        </p:txBody>
      </p:sp>
      <p:sp>
        <p:nvSpPr>
          <p:cNvPr id="35859" name="Text Box 24"/>
          <p:cNvSpPr txBox="1">
            <a:spLocks noChangeArrowheads="1"/>
          </p:cNvSpPr>
          <p:nvPr/>
        </p:nvSpPr>
        <p:spPr bwMode="auto">
          <a:xfrm>
            <a:off x="6623050" y="245268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14</a:t>
            </a:r>
          </a:p>
        </p:txBody>
      </p:sp>
      <p:sp>
        <p:nvSpPr>
          <p:cNvPr id="35860" name="Text Box 25"/>
          <p:cNvSpPr txBox="1">
            <a:spLocks noChangeArrowheads="1"/>
          </p:cNvSpPr>
          <p:nvPr/>
        </p:nvSpPr>
        <p:spPr bwMode="auto">
          <a:xfrm>
            <a:off x="6943725" y="245268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15</a:t>
            </a:r>
          </a:p>
        </p:txBody>
      </p:sp>
      <p:sp>
        <p:nvSpPr>
          <p:cNvPr id="35861" name="Text Box 26"/>
          <p:cNvSpPr txBox="1">
            <a:spLocks noChangeArrowheads="1"/>
          </p:cNvSpPr>
          <p:nvPr/>
        </p:nvSpPr>
        <p:spPr bwMode="auto">
          <a:xfrm>
            <a:off x="7265988" y="245268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16</a:t>
            </a:r>
          </a:p>
        </p:txBody>
      </p:sp>
      <p:sp>
        <p:nvSpPr>
          <p:cNvPr id="35862" name="Text Box 27"/>
          <p:cNvSpPr txBox="1">
            <a:spLocks noChangeArrowheads="1"/>
          </p:cNvSpPr>
          <p:nvPr/>
        </p:nvSpPr>
        <p:spPr bwMode="auto">
          <a:xfrm>
            <a:off x="7588250" y="245268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17</a:t>
            </a:r>
          </a:p>
        </p:txBody>
      </p:sp>
      <p:sp>
        <p:nvSpPr>
          <p:cNvPr id="35863" name="Text Box 28"/>
          <p:cNvSpPr txBox="1">
            <a:spLocks noChangeArrowheads="1"/>
          </p:cNvSpPr>
          <p:nvPr/>
        </p:nvSpPr>
        <p:spPr bwMode="auto">
          <a:xfrm>
            <a:off x="7908925" y="245268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18</a:t>
            </a:r>
          </a:p>
        </p:txBody>
      </p:sp>
      <p:sp>
        <p:nvSpPr>
          <p:cNvPr id="35864" name="Text Box 35"/>
          <p:cNvSpPr txBox="1">
            <a:spLocks noChangeArrowheads="1"/>
          </p:cNvSpPr>
          <p:nvPr/>
        </p:nvSpPr>
        <p:spPr bwMode="auto">
          <a:xfrm>
            <a:off x="5391150" y="420688"/>
            <a:ext cx="19700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a:solidFill>
                  <a:srgbClr val="C00000"/>
                </a:solidFill>
                <a:latin typeface="Calibri" pitchFamily="34" charset="0"/>
              </a:rPr>
              <a:t>the third index is the </a:t>
            </a:r>
            <a:r>
              <a:rPr lang="en-US" sz="1800" b="1">
                <a:solidFill>
                  <a:srgbClr val="C00000"/>
                </a:solidFill>
                <a:latin typeface="Calibri" pitchFamily="34" charset="0"/>
              </a:rPr>
              <a:t>stride length</a:t>
            </a:r>
          </a:p>
        </p:txBody>
      </p:sp>
      <p:sp>
        <p:nvSpPr>
          <p:cNvPr id="35865" name="Text Box 36"/>
          <p:cNvSpPr txBox="1">
            <a:spLocks noChangeArrowheads="1"/>
          </p:cNvSpPr>
          <p:nvPr/>
        </p:nvSpPr>
        <p:spPr bwMode="auto">
          <a:xfrm>
            <a:off x="7515225" y="541338"/>
            <a:ext cx="1338263" cy="368300"/>
          </a:xfrm>
          <a:prstGeom prst="rect">
            <a:avLst/>
          </a:prstGeom>
          <a:solidFill>
            <a:srgbClr val="FF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a:latin typeface="Calibri" pitchFamily="34" charset="0"/>
              </a:rPr>
              <a:t>default is +1</a:t>
            </a:r>
          </a:p>
        </p:txBody>
      </p:sp>
      <p:sp>
        <p:nvSpPr>
          <p:cNvPr id="35866" name="Rectangle 44"/>
          <p:cNvSpPr>
            <a:spLocks noChangeArrowheads="1"/>
          </p:cNvSpPr>
          <p:nvPr/>
        </p:nvSpPr>
        <p:spPr bwMode="auto">
          <a:xfrm>
            <a:off x="5422900" y="5054600"/>
            <a:ext cx="18034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latin typeface="Courier New" pitchFamily="49" charset="0"/>
              </a:rPr>
              <a:t>'doe'</a:t>
            </a:r>
          </a:p>
        </p:txBody>
      </p:sp>
      <p:pic>
        <p:nvPicPr>
          <p:cNvPr id="35867" name="Picture 4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600" y="5435600"/>
            <a:ext cx="762000" cy="111760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pic>
      <p:sp>
        <p:nvSpPr>
          <p:cNvPr id="35868" name="Text Box 46"/>
          <p:cNvSpPr txBox="1">
            <a:spLocks noChangeArrowheads="1"/>
          </p:cNvSpPr>
          <p:nvPr/>
        </p:nvSpPr>
        <p:spPr bwMode="auto">
          <a:xfrm>
            <a:off x="8015288" y="6567488"/>
            <a:ext cx="1219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a:solidFill>
                  <a:srgbClr val="008000"/>
                </a:solidFill>
                <a:latin typeface="Comic Sans MS" pitchFamily="66" charset="0"/>
              </a:rPr>
              <a:t>I love this one.</a:t>
            </a:r>
          </a:p>
        </p:txBody>
      </p:sp>
      <p:sp>
        <p:nvSpPr>
          <p:cNvPr id="35869" name="Rectangle 50"/>
          <p:cNvSpPr>
            <a:spLocks noChangeArrowheads="1"/>
          </p:cNvSpPr>
          <p:nvPr/>
        </p:nvSpPr>
        <p:spPr bwMode="auto">
          <a:xfrm>
            <a:off x="2159000" y="5900738"/>
            <a:ext cx="24511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solidFill>
                  <a:srgbClr val="008000"/>
                </a:solidFill>
                <a:latin typeface="Courier New" pitchFamily="49" charset="0"/>
              </a:rPr>
              <a:t>s[1::6]</a:t>
            </a:r>
          </a:p>
        </p:txBody>
      </p:sp>
      <p:sp>
        <p:nvSpPr>
          <p:cNvPr id="35870" name="Rectangle 3"/>
          <p:cNvSpPr>
            <a:spLocks noChangeArrowheads="1"/>
          </p:cNvSpPr>
          <p:nvPr/>
        </p:nvSpPr>
        <p:spPr bwMode="auto">
          <a:xfrm>
            <a:off x="863600" y="4138613"/>
            <a:ext cx="37465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4200" b="1">
                <a:latin typeface="Courier New" pitchFamily="49" charset="0"/>
              </a:rPr>
              <a:t>s[17:12:-1]</a:t>
            </a:r>
          </a:p>
        </p:txBody>
      </p:sp>
      <p:sp>
        <p:nvSpPr>
          <p:cNvPr id="35871" name="Text Box 46"/>
          <p:cNvSpPr txBox="1">
            <a:spLocks noChangeArrowheads="1"/>
          </p:cNvSpPr>
          <p:nvPr/>
        </p:nvSpPr>
        <p:spPr bwMode="auto">
          <a:xfrm>
            <a:off x="8153400" y="5029200"/>
            <a:ext cx="914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a:solidFill>
                  <a:srgbClr val="008000"/>
                </a:solidFill>
                <a:latin typeface="Comic Sans MS" pitchFamily="66" charset="0"/>
              </a:rPr>
              <a:t>G. Garcia Marquez</a:t>
            </a:r>
          </a:p>
        </p:txBody>
      </p:sp>
      <p:cxnSp>
        <p:nvCxnSpPr>
          <p:cNvPr id="35872" name="Straight Arrow Connector 38"/>
          <p:cNvCxnSpPr>
            <a:cxnSpLocks noChangeShapeType="1"/>
          </p:cNvCxnSpPr>
          <p:nvPr/>
        </p:nvCxnSpPr>
        <p:spPr bwMode="auto">
          <a:xfrm flipH="1">
            <a:off x="4562475" y="742950"/>
            <a:ext cx="642938" cy="0"/>
          </a:xfrm>
          <a:prstGeom prst="straightConnector1">
            <a:avLst/>
          </a:prstGeom>
          <a:noFill/>
          <a:ln w="28575" algn="ctr">
            <a:solidFill>
              <a:srgbClr val="C00000"/>
            </a:solidFill>
            <a:round/>
            <a:headEnd/>
            <a:tailEnd type="arrow" w="med" len="med"/>
          </a:ln>
          <a:extLst>
            <a:ext uri="{909E8E84-426E-40DD-AFC4-6F175D3DCCD1}">
              <a14:hiddenFill xmlns:a14="http://schemas.microsoft.com/office/drawing/2010/main">
                <a:noFill/>
              </a14:hiddenFill>
            </a:ext>
          </a:extLst>
        </p:spPr>
      </p:cxnSp>
      <p:sp>
        <p:nvSpPr>
          <p:cNvPr id="35873" name="Text Box 1053"/>
          <p:cNvSpPr txBox="1">
            <a:spLocks noChangeArrowheads="1"/>
          </p:cNvSpPr>
          <p:nvPr/>
        </p:nvSpPr>
        <p:spPr bwMode="auto">
          <a:xfrm>
            <a:off x="381000" y="228600"/>
            <a:ext cx="22098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4000">
                <a:latin typeface="Cambria" pitchFamily="18" charset="0"/>
              </a:rPr>
              <a:t>Skip-Slicing</a:t>
            </a:r>
          </a:p>
        </p:txBody>
      </p:sp>
      <p:sp>
        <p:nvSpPr>
          <p:cNvPr id="35874" name="Rectangle 4"/>
          <p:cNvSpPr>
            <a:spLocks noChangeArrowheads="1"/>
          </p:cNvSpPr>
          <p:nvPr/>
        </p:nvSpPr>
        <p:spPr bwMode="auto">
          <a:xfrm>
            <a:off x="5340350" y="3279775"/>
            <a:ext cx="21272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latin typeface="Courier New" pitchFamily="49" charset="0"/>
              </a:rPr>
              <a:t>'hre '</a:t>
            </a:r>
          </a:p>
        </p:txBody>
      </p:sp>
      <p:sp>
        <p:nvSpPr>
          <p:cNvPr id="35875" name="Rectangle 43"/>
          <p:cNvSpPr>
            <a:spLocks noChangeArrowheads="1"/>
          </p:cNvSpPr>
          <p:nvPr/>
        </p:nvSpPr>
        <p:spPr bwMode="auto">
          <a:xfrm>
            <a:off x="4797425" y="3424238"/>
            <a:ext cx="4032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mbria" pitchFamily="18" charset="0"/>
              </a:rPr>
              <a:t>is</a:t>
            </a:r>
            <a:endParaRPr lang="en-US"/>
          </a:p>
        </p:txBody>
      </p:sp>
      <p:sp>
        <p:nvSpPr>
          <p:cNvPr id="35876" name="Rectangle 44"/>
          <p:cNvSpPr>
            <a:spLocks noChangeArrowheads="1"/>
          </p:cNvSpPr>
          <p:nvPr/>
        </p:nvSpPr>
        <p:spPr bwMode="auto">
          <a:xfrm>
            <a:off x="4797425" y="4291013"/>
            <a:ext cx="4032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mbria" pitchFamily="18" charset="0"/>
              </a:rPr>
              <a:t>is</a:t>
            </a:r>
            <a:endParaRPr lang="en-US"/>
          </a:p>
        </p:txBody>
      </p:sp>
      <p:sp>
        <p:nvSpPr>
          <p:cNvPr id="35877" name="Rectangle 45"/>
          <p:cNvSpPr>
            <a:spLocks noChangeArrowheads="1"/>
          </p:cNvSpPr>
          <p:nvPr/>
        </p:nvSpPr>
        <p:spPr bwMode="auto">
          <a:xfrm>
            <a:off x="4797425" y="5154613"/>
            <a:ext cx="4032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mbria" pitchFamily="18" charset="0"/>
              </a:rPr>
              <a:t>is</a:t>
            </a:r>
            <a:endParaRPr lang="en-US"/>
          </a:p>
        </p:txBody>
      </p:sp>
      <p:sp>
        <p:nvSpPr>
          <p:cNvPr id="35878" name="Rectangle 46"/>
          <p:cNvSpPr>
            <a:spLocks noChangeArrowheads="1"/>
          </p:cNvSpPr>
          <p:nvPr/>
        </p:nvSpPr>
        <p:spPr bwMode="auto">
          <a:xfrm>
            <a:off x="4797425" y="6029325"/>
            <a:ext cx="403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8000"/>
                </a:solidFill>
                <a:latin typeface="Cambria" pitchFamily="18" charset="0"/>
              </a:rPr>
              <a:t>is</a:t>
            </a:r>
            <a:endParaRPr lang="en-US">
              <a:solidFill>
                <a:srgbClr val="008000"/>
              </a:solidFill>
            </a:endParaRPr>
          </a:p>
        </p:txBody>
      </p:sp>
      <mc:AlternateContent xmlns:mc="http://schemas.openxmlformats.org/markup-compatibility/2006" xmlns:p14="http://schemas.microsoft.com/office/powerpoint/2010/main">
        <mc:Choice Requires="p14">
          <p:contentPart p14:bwMode="auto" r:id="rId4">
            <p14:nvContentPartPr>
              <p14:cNvPr id="3" name="Ink 2"/>
              <p14:cNvContentPartPr/>
              <p14:nvPr/>
            </p14:nvContentPartPr>
            <p14:xfrm>
              <a:off x="1076400" y="1314360"/>
              <a:ext cx="6839280" cy="5191560"/>
            </p14:xfrm>
          </p:contentPart>
        </mc:Choice>
        <mc:Fallback xmlns="">
          <p:pic>
            <p:nvPicPr>
              <p:cNvPr id="3" name="Ink 2"/>
              <p:cNvPicPr/>
              <p:nvPr/>
            </p:nvPicPr>
            <p:blipFill>
              <a:blip r:embed="rId5"/>
              <a:stretch>
                <a:fillRect/>
              </a:stretch>
            </p:blipFill>
            <p:spPr>
              <a:xfrm>
                <a:off x="1067040" y="1305000"/>
                <a:ext cx="6858000" cy="5210280"/>
              </a:xfrm>
              <a:prstGeom prst="rect">
                <a:avLst/>
              </a:prstGeom>
            </p:spPr>
          </p:pic>
        </mc:Fallback>
      </mc:AlternateContent>
    </p:spTree>
    <p:extLst>
      <p:ext uri="{BB962C8B-B14F-4D97-AF65-F5344CB8AC3E}">
        <p14:creationId xmlns:p14="http://schemas.microsoft.com/office/powerpoint/2010/main" val="266618299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ounded Rectangle 36"/>
          <p:cNvSpPr>
            <a:spLocks noChangeArrowheads="1"/>
          </p:cNvSpPr>
          <p:nvPr/>
        </p:nvSpPr>
        <p:spPr bwMode="auto">
          <a:xfrm>
            <a:off x="228600" y="1600200"/>
            <a:ext cx="8610600" cy="1219200"/>
          </a:xfrm>
          <a:prstGeom prst="roundRect">
            <a:avLst>
              <a:gd name="adj" fmla="val 16667"/>
            </a:avLst>
          </a:prstGeom>
          <a:solidFill>
            <a:srgbClr val="CCECFF"/>
          </a:solidFill>
          <a:ln>
            <a:noFill/>
          </a:ln>
          <a:extLst>
            <a:ext uri="{91240B29-F687-4F45-9708-019B960494DF}">
              <a14:hiddenLine xmlns:a14="http://schemas.microsoft.com/office/drawing/2010/main" w="28575" algn="ctr">
                <a:solidFill>
                  <a:srgbClr val="000000"/>
                </a:solidFill>
                <a:round/>
                <a:headEnd/>
                <a:tailEnd/>
              </a14:hiddenLine>
            </a:ext>
          </a:extLst>
        </p:spPr>
        <p:txBody>
          <a:bodyPr>
            <a:spAutoFit/>
          </a:bodyPr>
          <a:lstStyle/>
          <a:p>
            <a:endParaRPr lang="en-US"/>
          </a:p>
        </p:txBody>
      </p:sp>
      <p:sp>
        <p:nvSpPr>
          <p:cNvPr id="37891" name="Text Box 6"/>
          <p:cNvSpPr txBox="1">
            <a:spLocks noChangeArrowheads="1"/>
          </p:cNvSpPr>
          <p:nvPr/>
        </p:nvSpPr>
        <p:spPr bwMode="auto">
          <a:xfrm>
            <a:off x="228600" y="1905000"/>
            <a:ext cx="8763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200" b="1">
                <a:latin typeface="Courier New" pitchFamily="49" charset="0"/>
              </a:rPr>
              <a:t>L = [ 3.14, [2,40], </a:t>
            </a:r>
            <a:r>
              <a:rPr lang="en-US" sz="3200" b="1">
                <a:solidFill>
                  <a:srgbClr val="008000"/>
                </a:solidFill>
                <a:latin typeface="Courier New" pitchFamily="49" charset="0"/>
              </a:rPr>
              <a:t>'third'</a:t>
            </a:r>
            <a:r>
              <a:rPr lang="en-US" sz="3200" b="1">
                <a:latin typeface="Courier New" pitchFamily="49" charset="0"/>
              </a:rPr>
              <a:t>, 42 ] </a:t>
            </a:r>
          </a:p>
        </p:txBody>
      </p:sp>
      <p:sp>
        <p:nvSpPr>
          <p:cNvPr id="37892" name="Text Box 10"/>
          <p:cNvSpPr txBox="1">
            <a:spLocks noChangeArrowheads="1"/>
          </p:cNvSpPr>
          <p:nvPr/>
        </p:nvSpPr>
        <p:spPr bwMode="auto">
          <a:xfrm>
            <a:off x="152400" y="3240088"/>
            <a:ext cx="17033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3200" b="1">
                <a:latin typeface="Courier New" pitchFamily="49" charset="0"/>
              </a:rPr>
              <a:t>len(L)</a:t>
            </a:r>
          </a:p>
        </p:txBody>
      </p:sp>
      <p:sp>
        <p:nvSpPr>
          <p:cNvPr id="37893" name="Text Box 12"/>
          <p:cNvSpPr txBox="1">
            <a:spLocks noChangeArrowheads="1"/>
          </p:cNvSpPr>
          <p:nvPr/>
        </p:nvSpPr>
        <p:spPr bwMode="auto">
          <a:xfrm>
            <a:off x="3048000" y="3240088"/>
            <a:ext cx="17033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3200" b="1">
                <a:latin typeface="Courier New" pitchFamily="49" charset="0"/>
              </a:rPr>
              <a:t>L[0]</a:t>
            </a:r>
          </a:p>
        </p:txBody>
      </p:sp>
      <p:sp>
        <p:nvSpPr>
          <p:cNvPr id="37894" name="Text Box 13"/>
          <p:cNvSpPr txBox="1">
            <a:spLocks noChangeArrowheads="1"/>
          </p:cNvSpPr>
          <p:nvPr/>
        </p:nvSpPr>
        <p:spPr bwMode="auto">
          <a:xfrm>
            <a:off x="6019800" y="3240088"/>
            <a:ext cx="17033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3200" b="1">
                <a:latin typeface="Courier New" pitchFamily="49" charset="0"/>
              </a:rPr>
              <a:t>L[0:1]</a:t>
            </a:r>
          </a:p>
        </p:txBody>
      </p:sp>
      <p:sp>
        <p:nvSpPr>
          <p:cNvPr id="37895" name="Text Box 19"/>
          <p:cNvSpPr txBox="1">
            <a:spLocks noChangeArrowheads="1"/>
          </p:cNvSpPr>
          <p:nvPr/>
        </p:nvSpPr>
        <p:spPr bwMode="auto">
          <a:xfrm>
            <a:off x="6107113" y="5114925"/>
            <a:ext cx="28082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i="1">
                <a:latin typeface="Times New Roman" pitchFamily="18" charset="0"/>
              </a:rPr>
              <a:t>always </a:t>
            </a:r>
            <a:r>
              <a:rPr lang="en-US" sz="1400" i="1">
                <a:latin typeface="Times New Roman" pitchFamily="18" charset="0"/>
              </a:rPr>
              <a:t>returns the same type, and </a:t>
            </a:r>
            <a:r>
              <a:rPr lang="en-US" sz="1400" b="1" i="1">
                <a:latin typeface="Times New Roman" pitchFamily="18" charset="0"/>
              </a:rPr>
              <a:t>always </a:t>
            </a:r>
            <a:r>
              <a:rPr lang="en-US" sz="1400" i="1">
                <a:latin typeface="Times New Roman" pitchFamily="18" charset="0"/>
              </a:rPr>
              <a:t>returns a </a:t>
            </a:r>
            <a:r>
              <a:rPr lang="en-US" sz="1400" b="1" i="1">
                <a:latin typeface="Times New Roman" pitchFamily="18" charset="0"/>
              </a:rPr>
              <a:t>sub</a:t>
            </a:r>
            <a:r>
              <a:rPr lang="en-US" sz="1400" i="1">
                <a:latin typeface="Times New Roman" pitchFamily="18" charset="0"/>
              </a:rPr>
              <a:t>structure! </a:t>
            </a:r>
            <a:endParaRPr lang="en-US" sz="1400" b="1" i="1">
              <a:latin typeface="Times New Roman" pitchFamily="18" charset="0"/>
            </a:endParaRPr>
          </a:p>
        </p:txBody>
      </p:sp>
      <p:sp>
        <p:nvSpPr>
          <p:cNvPr id="37896" name="Text Box 20"/>
          <p:cNvSpPr txBox="1">
            <a:spLocks noChangeArrowheads="1"/>
          </p:cNvSpPr>
          <p:nvPr/>
        </p:nvSpPr>
        <p:spPr bwMode="auto">
          <a:xfrm>
            <a:off x="3124200" y="5222875"/>
            <a:ext cx="2514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i="1">
                <a:latin typeface="Times New Roman" pitchFamily="18" charset="0"/>
              </a:rPr>
              <a:t>could </a:t>
            </a:r>
            <a:r>
              <a:rPr lang="en-US" sz="1400" i="1">
                <a:latin typeface="Times New Roman" pitchFamily="18" charset="0"/>
              </a:rPr>
              <a:t>return a different type</a:t>
            </a:r>
            <a:endParaRPr lang="en-US" sz="1400">
              <a:latin typeface="Times New Roman" pitchFamily="18" charset="0"/>
            </a:endParaRPr>
          </a:p>
        </p:txBody>
      </p:sp>
      <p:sp>
        <p:nvSpPr>
          <p:cNvPr id="37897" name="Rectangle 35"/>
          <p:cNvSpPr>
            <a:spLocks noChangeArrowheads="1"/>
          </p:cNvSpPr>
          <p:nvPr/>
        </p:nvSpPr>
        <p:spPr bwMode="auto">
          <a:xfrm>
            <a:off x="6989763" y="4724400"/>
            <a:ext cx="935037"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2100" b="1">
                <a:solidFill>
                  <a:srgbClr val="0000DF"/>
                </a:solidFill>
                <a:latin typeface="Calibri" pitchFamily="34" charset="0"/>
              </a:rPr>
              <a:t>slicing </a:t>
            </a:r>
            <a:endParaRPr lang="en-US" sz="2100">
              <a:solidFill>
                <a:srgbClr val="0000DF"/>
              </a:solidFill>
              <a:latin typeface="Calibri" pitchFamily="34" charset="0"/>
            </a:endParaRPr>
          </a:p>
        </p:txBody>
      </p:sp>
      <p:sp>
        <p:nvSpPr>
          <p:cNvPr id="37898" name="Rectangle 36"/>
          <p:cNvSpPr>
            <a:spLocks noChangeArrowheads="1"/>
          </p:cNvSpPr>
          <p:nvPr/>
        </p:nvSpPr>
        <p:spPr bwMode="auto">
          <a:xfrm>
            <a:off x="3729038" y="4724400"/>
            <a:ext cx="11938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2100" b="1">
                <a:solidFill>
                  <a:srgbClr val="0000DF"/>
                </a:solidFill>
                <a:latin typeface="Calibri" pitchFamily="34" charset="0"/>
              </a:rPr>
              <a:t>indexing </a:t>
            </a:r>
            <a:endParaRPr lang="en-US" sz="2100">
              <a:solidFill>
                <a:srgbClr val="0000DF"/>
              </a:solidFill>
              <a:latin typeface="Calibri" pitchFamily="34" charset="0"/>
            </a:endParaRPr>
          </a:p>
        </p:txBody>
      </p:sp>
      <p:sp>
        <p:nvSpPr>
          <p:cNvPr id="37899" name="Rectangle 36"/>
          <p:cNvSpPr>
            <a:spLocks noChangeArrowheads="1"/>
          </p:cNvSpPr>
          <p:nvPr/>
        </p:nvSpPr>
        <p:spPr bwMode="auto">
          <a:xfrm>
            <a:off x="990600" y="4724400"/>
            <a:ext cx="893763"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2100" b="1">
                <a:solidFill>
                  <a:srgbClr val="0000DF"/>
                </a:solidFill>
                <a:latin typeface="Calibri" pitchFamily="34" charset="0"/>
              </a:rPr>
              <a:t>length</a:t>
            </a:r>
            <a:endParaRPr lang="en-US" sz="2100">
              <a:solidFill>
                <a:srgbClr val="0000DF"/>
              </a:solidFill>
              <a:latin typeface="Calibri" pitchFamily="34" charset="0"/>
            </a:endParaRPr>
          </a:p>
        </p:txBody>
      </p:sp>
      <p:cxnSp>
        <p:nvCxnSpPr>
          <p:cNvPr id="37900" name="Straight Connector 22"/>
          <p:cNvCxnSpPr>
            <a:cxnSpLocks noChangeShapeType="1"/>
          </p:cNvCxnSpPr>
          <p:nvPr/>
        </p:nvCxnSpPr>
        <p:spPr bwMode="auto">
          <a:xfrm rot="5400000">
            <a:off x="1524000" y="4343400"/>
            <a:ext cx="243840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37901" name="Straight Connector 25"/>
          <p:cNvCxnSpPr>
            <a:cxnSpLocks noChangeShapeType="1"/>
          </p:cNvCxnSpPr>
          <p:nvPr/>
        </p:nvCxnSpPr>
        <p:spPr bwMode="auto">
          <a:xfrm rot="5400000">
            <a:off x="4648200" y="4343400"/>
            <a:ext cx="243840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37902" name="Rounded Rectangle 26"/>
          <p:cNvSpPr>
            <a:spLocks noChangeArrowheads="1"/>
          </p:cNvSpPr>
          <p:nvPr/>
        </p:nvSpPr>
        <p:spPr bwMode="auto">
          <a:xfrm>
            <a:off x="381000" y="5762625"/>
            <a:ext cx="8534400" cy="990600"/>
          </a:xfrm>
          <a:prstGeom prst="roundRect">
            <a:avLst>
              <a:gd name="adj" fmla="val 23769"/>
            </a:avLst>
          </a:prstGeom>
          <a:solidFill>
            <a:srgbClr val="CCECFF"/>
          </a:solidFill>
          <a:ln>
            <a:noFill/>
          </a:ln>
          <a:extLst>
            <a:ext uri="{91240B29-F687-4F45-9708-019B960494DF}">
              <a14:hiddenLine xmlns:a14="http://schemas.microsoft.com/office/drawing/2010/main" w="28575" algn="ctr">
                <a:solidFill>
                  <a:srgbClr val="000000"/>
                </a:solidFill>
                <a:round/>
                <a:headEnd/>
                <a:tailEnd/>
              </a14:hiddenLine>
            </a:ext>
          </a:extLst>
        </p:spPr>
        <p:txBody>
          <a:bodyPr>
            <a:spAutoFit/>
          </a:bodyPr>
          <a:lstStyle/>
          <a:p>
            <a:endParaRPr lang="en-US"/>
          </a:p>
        </p:txBody>
      </p:sp>
      <p:sp>
        <p:nvSpPr>
          <p:cNvPr id="37903" name="Text Box 14"/>
          <p:cNvSpPr txBox="1">
            <a:spLocks noChangeArrowheads="1"/>
          </p:cNvSpPr>
          <p:nvPr/>
        </p:nvSpPr>
        <p:spPr bwMode="auto">
          <a:xfrm>
            <a:off x="2667000" y="5983288"/>
            <a:ext cx="12192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3200" b="1">
                <a:solidFill>
                  <a:srgbClr val="1E16E4"/>
                </a:solidFill>
                <a:latin typeface="Courier New" pitchFamily="49" charset="0"/>
              </a:rPr>
              <a:t>'hi'</a:t>
            </a:r>
            <a:endParaRPr lang="en-US" b="1">
              <a:solidFill>
                <a:srgbClr val="1E16E4"/>
              </a:solidFill>
              <a:latin typeface="Courier New" pitchFamily="49" charset="0"/>
            </a:endParaRPr>
          </a:p>
        </p:txBody>
      </p:sp>
      <p:sp>
        <p:nvSpPr>
          <p:cNvPr id="37904" name="Text Box 15"/>
          <p:cNvSpPr txBox="1">
            <a:spLocks noChangeArrowheads="1"/>
          </p:cNvSpPr>
          <p:nvPr/>
        </p:nvSpPr>
        <p:spPr bwMode="auto">
          <a:xfrm>
            <a:off x="495300" y="5934075"/>
            <a:ext cx="18669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a:latin typeface="Cambria" pitchFamily="18" charset="0"/>
              </a:rPr>
              <a:t>From </a:t>
            </a:r>
            <a:r>
              <a:rPr lang="en-US" sz="1800" b="1">
                <a:latin typeface="Courier New" pitchFamily="49" charset="0"/>
              </a:rPr>
              <a:t>L</a:t>
            </a:r>
            <a:r>
              <a:rPr lang="en-US" sz="1800">
                <a:latin typeface="Cambria" pitchFamily="18" charset="0"/>
              </a:rPr>
              <a:t> how could you get</a:t>
            </a:r>
          </a:p>
        </p:txBody>
      </p:sp>
      <p:sp>
        <p:nvSpPr>
          <p:cNvPr id="37905" name="Text Box 2"/>
          <p:cNvSpPr txBox="1">
            <a:spLocks noChangeArrowheads="1"/>
          </p:cNvSpPr>
          <p:nvPr/>
        </p:nvSpPr>
        <p:spPr bwMode="auto">
          <a:xfrm>
            <a:off x="1066800" y="228600"/>
            <a:ext cx="70866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i="1">
                <a:latin typeface="Times" pitchFamily="-106" charset="0"/>
              </a:rPr>
              <a:t>Lists </a:t>
            </a:r>
            <a:r>
              <a:rPr lang="en-US" sz="4200">
                <a:latin typeface="Times" pitchFamily="-106" charset="0"/>
              </a:rPr>
              <a:t>~ collections of </a:t>
            </a:r>
            <a:r>
              <a:rPr lang="en-US" sz="4200" i="1">
                <a:latin typeface="Times" pitchFamily="-106" charset="0"/>
              </a:rPr>
              <a:t>any </a:t>
            </a:r>
            <a:r>
              <a:rPr lang="en-US" sz="4200">
                <a:latin typeface="Times" pitchFamily="-106" charset="0"/>
              </a:rPr>
              <a:t>data</a:t>
            </a:r>
            <a:endParaRPr lang="en-US" sz="4200" i="1">
              <a:latin typeface="Times" pitchFamily="-106" charset="0"/>
            </a:endParaRPr>
          </a:p>
        </p:txBody>
      </p:sp>
      <mc:AlternateContent xmlns:mc="http://schemas.openxmlformats.org/markup-compatibility/2006" xmlns:p14="http://schemas.microsoft.com/office/powerpoint/2010/main">
        <mc:Choice Requires="p14">
          <p:contentPart p14:bwMode="auto" r:id="rId3">
            <p14:nvContentPartPr>
              <p14:cNvPr id="3" name="Ink 2"/>
              <p14:cNvContentPartPr/>
              <p14:nvPr/>
            </p14:nvContentPartPr>
            <p14:xfrm>
              <a:off x="1047960" y="1362240"/>
              <a:ext cx="7305840" cy="5172120"/>
            </p14:xfrm>
          </p:contentPart>
        </mc:Choice>
        <mc:Fallback xmlns="">
          <p:pic>
            <p:nvPicPr>
              <p:cNvPr id="3" name="Ink 2"/>
              <p:cNvPicPr/>
              <p:nvPr/>
            </p:nvPicPr>
            <p:blipFill>
              <a:blip r:embed="rId4"/>
              <a:stretch>
                <a:fillRect/>
              </a:stretch>
            </p:blipFill>
            <p:spPr>
              <a:xfrm>
                <a:off x="1038600" y="1352880"/>
                <a:ext cx="7324560" cy="5190840"/>
              </a:xfrm>
              <a:prstGeom prst="rect">
                <a:avLst/>
              </a:prstGeom>
            </p:spPr>
          </p:pic>
        </mc:Fallback>
      </mc:AlternateContent>
    </p:spTree>
    <p:extLst>
      <p:ext uri="{BB962C8B-B14F-4D97-AF65-F5344CB8AC3E}">
        <p14:creationId xmlns:p14="http://schemas.microsoft.com/office/powerpoint/2010/main" val="137608705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3"/>
          <p:cNvSpPr>
            <a:spLocks noChangeArrowheads="1"/>
          </p:cNvSpPr>
          <p:nvPr/>
        </p:nvSpPr>
        <p:spPr bwMode="auto">
          <a:xfrm>
            <a:off x="228600" y="2401888"/>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len(pi)</a:t>
            </a:r>
          </a:p>
        </p:txBody>
      </p:sp>
      <p:sp>
        <p:nvSpPr>
          <p:cNvPr id="38915" name="Rectangle 7"/>
          <p:cNvSpPr>
            <a:spLocks noChangeArrowheads="1"/>
          </p:cNvSpPr>
          <p:nvPr/>
        </p:nvSpPr>
        <p:spPr bwMode="auto">
          <a:xfrm>
            <a:off x="228600" y="5221288"/>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slice of  </a:t>
            </a:r>
            <a:r>
              <a:rPr lang="en-US" sz="1400" b="1">
                <a:latin typeface="Courier New" pitchFamily="49" charset="0"/>
              </a:rPr>
              <a:t>pi</a:t>
            </a:r>
            <a:r>
              <a:rPr lang="en-US" sz="1400">
                <a:latin typeface="Times" pitchFamily="-106" charset="0"/>
              </a:rPr>
              <a:t> is </a:t>
            </a:r>
            <a:r>
              <a:rPr lang="en-US" sz="1400" b="1">
                <a:latin typeface="Courier New" pitchFamily="49" charset="0"/>
              </a:rPr>
              <a:t>[3,4,5]</a:t>
            </a:r>
          </a:p>
        </p:txBody>
      </p:sp>
      <p:sp>
        <p:nvSpPr>
          <p:cNvPr id="38916" name="Rectangle 11"/>
          <p:cNvSpPr>
            <a:spLocks noChangeArrowheads="1"/>
          </p:cNvSpPr>
          <p:nvPr/>
        </p:nvSpPr>
        <p:spPr bwMode="auto">
          <a:xfrm>
            <a:off x="2362200" y="6086475"/>
            <a:ext cx="66294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70000"/>
              </a:lnSpc>
            </a:pPr>
            <a:r>
              <a:rPr lang="en-US" sz="1400">
                <a:latin typeface="Times" pitchFamily="-106" charset="0"/>
              </a:rPr>
              <a:t>What are </a:t>
            </a:r>
            <a:r>
              <a:rPr lang="en-US" sz="1400" b="1">
                <a:latin typeface="Courier New" pitchFamily="49" charset="0"/>
              </a:rPr>
              <a:t> pi[0]*(pi[1] + pi[2])</a:t>
            </a:r>
            <a:r>
              <a:rPr lang="en-US" sz="1400">
                <a:solidFill>
                  <a:srgbClr val="000000"/>
                </a:solidFill>
                <a:latin typeface="Times" pitchFamily="-106" charset="0"/>
              </a:rPr>
              <a:t>   and   </a:t>
            </a:r>
            <a:r>
              <a:rPr lang="en-US" sz="1400" b="1">
                <a:solidFill>
                  <a:srgbClr val="000000"/>
                </a:solidFill>
                <a:latin typeface="Courier New" pitchFamily="49" charset="0"/>
              </a:rPr>
              <a:t>pi[0]*(pi[1:2] + pi[2:3])</a:t>
            </a:r>
            <a:r>
              <a:rPr lang="en-US" sz="1400">
                <a:solidFill>
                  <a:srgbClr val="000000"/>
                </a:solidFill>
                <a:latin typeface="Times" pitchFamily="-106" charset="0"/>
              </a:rPr>
              <a:t> ?</a:t>
            </a:r>
            <a:endParaRPr lang="en-US" sz="1400"/>
          </a:p>
        </p:txBody>
      </p:sp>
      <p:sp>
        <p:nvSpPr>
          <p:cNvPr id="38917" name="Rectangle 14"/>
          <p:cNvSpPr>
            <a:spLocks noChangeArrowheads="1"/>
          </p:cNvSpPr>
          <p:nvPr/>
        </p:nvSpPr>
        <p:spPr bwMode="auto">
          <a:xfrm>
            <a:off x="228600" y="46609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slice of  </a:t>
            </a:r>
            <a:r>
              <a:rPr lang="en-US" sz="1400" b="1">
                <a:latin typeface="Courier New" pitchFamily="49" charset="0"/>
              </a:rPr>
              <a:t>pi</a:t>
            </a:r>
            <a:r>
              <a:rPr lang="en-US" sz="1400">
                <a:latin typeface="Times" pitchFamily="-106" charset="0"/>
              </a:rPr>
              <a:t> is </a:t>
            </a:r>
            <a:r>
              <a:rPr lang="en-US" sz="1400" b="1">
                <a:latin typeface="Courier New" pitchFamily="49" charset="0"/>
              </a:rPr>
              <a:t>[3,1,4]</a:t>
            </a:r>
          </a:p>
        </p:txBody>
      </p:sp>
      <p:sp>
        <p:nvSpPr>
          <p:cNvPr id="38918" name="Line 16"/>
          <p:cNvSpPr>
            <a:spLocks noChangeShapeType="1"/>
          </p:cNvSpPr>
          <p:nvPr/>
        </p:nvSpPr>
        <p:spPr bwMode="auto">
          <a:xfrm>
            <a:off x="228600" y="6019800"/>
            <a:ext cx="8686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919" name="Line 19"/>
          <p:cNvSpPr>
            <a:spLocks noChangeShapeType="1"/>
          </p:cNvSpPr>
          <p:nvPr/>
        </p:nvSpPr>
        <p:spPr bwMode="auto">
          <a:xfrm flipV="1">
            <a:off x="4495800" y="2057400"/>
            <a:ext cx="4763" cy="3860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920" name="Line 22"/>
          <p:cNvSpPr>
            <a:spLocks noChangeShapeType="1"/>
          </p:cNvSpPr>
          <p:nvPr/>
        </p:nvSpPr>
        <p:spPr bwMode="auto">
          <a:xfrm>
            <a:off x="228600" y="1981200"/>
            <a:ext cx="86026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921" name="Rectangle 3"/>
          <p:cNvSpPr>
            <a:spLocks noChangeArrowheads="1"/>
          </p:cNvSpPr>
          <p:nvPr/>
        </p:nvSpPr>
        <p:spPr bwMode="auto">
          <a:xfrm>
            <a:off x="228600" y="2967038"/>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len(L)</a:t>
            </a:r>
          </a:p>
        </p:txBody>
      </p:sp>
      <p:sp>
        <p:nvSpPr>
          <p:cNvPr id="38922" name="Rectangle 3"/>
          <p:cNvSpPr>
            <a:spLocks noChangeArrowheads="1"/>
          </p:cNvSpPr>
          <p:nvPr/>
        </p:nvSpPr>
        <p:spPr bwMode="auto">
          <a:xfrm>
            <a:off x="228600" y="3530600"/>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len(L[1])</a:t>
            </a:r>
          </a:p>
        </p:txBody>
      </p:sp>
      <p:sp>
        <p:nvSpPr>
          <p:cNvPr id="38923" name="Rectangle 3"/>
          <p:cNvSpPr>
            <a:spLocks noChangeArrowheads="1"/>
          </p:cNvSpPr>
          <p:nvPr/>
        </p:nvSpPr>
        <p:spPr bwMode="auto">
          <a:xfrm>
            <a:off x="228600" y="4095750"/>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pi[2:4]</a:t>
            </a:r>
          </a:p>
        </p:txBody>
      </p:sp>
      <p:sp>
        <p:nvSpPr>
          <p:cNvPr id="38924" name="Rectangle 3"/>
          <p:cNvSpPr>
            <a:spLocks noChangeArrowheads="1"/>
          </p:cNvSpPr>
          <p:nvPr/>
        </p:nvSpPr>
        <p:spPr bwMode="auto">
          <a:xfrm>
            <a:off x="4732338" y="2401888"/>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L[0]</a:t>
            </a:r>
          </a:p>
        </p:txBody>
      </p:sp>
      <p:sp>
        <p:nvSpPr>
          <p:cNvPr id="38925" name="Rectangle 3"/>
          <p:cNvSpPr>
            <a:spLocks noChangeArrowheads="1"/>
          </p:cNvSpPr>
          <p:nvPr/>
        </p:nvSpPr>
        <p:spPr bwMode="auto">
          <a:xfrm>
            <a:off x="4732338" y="2967038"/>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L[0:1]</a:t>
            </a:r>
          </a:p>
        </p:txBody>
      </p:sp>
      <p:sp>
        <p:nvSpPr>
          <p:cNvPr id="38926" name="Rectangle 3"/>
          <p:cNvSpPr>
            <a:spLocks noChangeArrowheads="1"/>
          </p:cNvSpPr>
          <p:nvPr/>
        </p:nvSpPr>
        <p:spPr bwMode="auto">
          <a:xfrm>
            <a:off x="4732338" y="3530600"/>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L[0][1]</a:t>
            </a:r>
          </a:p>
        </p:txBody>
      </p:sp>
      <p:sp>
        <p:nvSpPr>
          <p:cNvPr id="38927" name="Rectangle 3"/>
          <p:cNvSpPr>
            <a:spLocks noChangeArrowheads="1"/>
          </p:cNvSpPr>
          <p:nvPr/>
        </p:nvSpPr>
        <p:spPr bwMode="auto">
          <a:xfrm>
            <a:off x="4732338" y="4095750"/>
            <a:ext cx="41783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slice of   </a:t>
            </a:r>
            <a:r>
              <a:rPr lang="en-US" sz="1400" b="1">
                <a:latin typeface="Courier New" pitchFamily="49" charset="0"/>
              </a:rPr>
              <a:t>M </a:t>
            </a:r>
            <a:r>
              <a:rPr lang="en-US" sz="1400">
                <a:latin typeface="Times" pitchFamily="-106" charset="0"/>
              </a:rPr>
              <a:t>is </a:t>
            </a:r>
            <a:r>
              <a:rPr lang="en-US" sz="1400" b="1">
                <a:latin typeface="Courier New" pitchFamily="49" charset="0"/>
              </a:rPr>
              <a:t>'try'</a:t>
            </a:r>
            <a:r>
              <a:rPr lang="en-US" sz="1400" b="1">
                <a:latin typeface="Times New Roman" pitchFamily="18" charset="0"/>
                <a:cs typeface="Times New Roman" pitchFamily="18" charset="0"/>
              </a:rPr>
              <a:t>?</a:t>
            </a:r>
            <a:r>
              <a:rPr lang="en-US" sz="1400" b="1">
                <a:latin typeface="Courier New" pitchFamily="49" charset="0"/>
              </a:rPr>
              <a:t>         </a:t>
            </a:r>
            <a:r>
              <a:rPr lang="en-US" sz="1400">
                <a:latin typeface="Times" pitchFamily="-106" charset="0"/>
              </a:rPr>
              <a:t>is </a:t>
            </a:r>
            <a:r>
              <a:rPr lang="en-US" sz="1400" b="1">
                <a:latin typeface="Courier New" pitchFamily="49" charset="0"/>
              </a:rPr>
              <a:t>'shoe'</a:t>
            </a:r>
            <a:r>
              <a:rPr lang="en-US" sz="1400" b="1">
                <a:latin typeface="Times New Roman" pitchFamily="18" charset="0"/>
                <a:cs typeface="Times New Roman" pitchFamily="18" charset="0"/>
              </a:rPr>
              <a:t>?</a:t>
            </a:r>
            <a:r>
              <a:rPr lang="en-US" sz="1400" b="1">
                <a:latin typeface="Courier New" pitchFamily="49" charset="0"/>
              </a:rPr>
              <a:t>   </a:t>
            </a:r>
          </a:p>
        </p:txBody>
      </p:sp>
      <p:sp>
        <p:nvSpPr>
          <p:cNvPr id="38928" name="Rectangle 74"/>
          <p:cNvSpPr>
            <a:spLocks noChangeArrowheads="1"/>
          </p:cNvSpPr>
          <p:nvPr/>
        </p:nvSpPr>
        <p:spPr bwMode="auto">
          <a:xfrm>
            <a:off x="82550" y="6426200"/>
            <a:ext cx="23145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i="1">
                <a:solidFill>
                  <a:srgbClr val="000000"/>
                </a:solidFill>
                <a:latin typeface="Times New Roman" pitchFamily="18" charset="0"/>
                <a:cs typeface="Times New Roman" pitchFamily="18" charset="0"/>
              </a:rPr>
              <a:t>These two are different, too…</a:t>
            </a:r>
            <a:endParaRPr lang="en-US" i="1">
              <a:latin typeface="Times New Roman" pitchFamily="18" charset="0"/>
              <a:cs typeface="Times New Roman" pitchFamily="18" charset="0"/>
            </a:endParaRPr>
          </a:p>
        </p:txBody>
      </p:sp>
      <p:sp>
        <p:nvSpPr>
          <p:cNvPr id="38929" name="Rectangle 20"/>
          <p:cNvSpPr>
            <a:spLocks noChangeArrowheads="1"/>
          </p:cNvSpPr>
          <p:nvPr/>
        </p:nvSpPr>
        <p:spPr bwMode="auto">
          <a:xfrm>
            <a:off x="257175" y="6019800"/>
            <a:ext cx="1714500" cy="276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pPr algn="ctr"/>
            <a:r>
              <a:rPr lang="en-US" sz="1200" b="1">
                <a:solidFill>
                  <a:srgbClr val="C00000"/>
                </a:solidFill>
                <a:latin typeface="Cambria" pitchFamily="18" charset="0"/>
              </a:rPr>
              <a:t>Extra! Mind Muddlers</a:t>
            </a:r>
          </a:p>
        </p:txBody>
      </p:sp>
      <p:sp>
        <p:nvSpPr>
          <p:cNvPr id="38930" name="Rectangle 21"/>
          <p:cNvSpPr>
            <a:spLocks noChangeArrowheads="1"/>
          </p:cNvSpPr>
          <p:nvPr/>
        </p:nvSpPr>
        <p:spPr bwMode="auto">
          <a:xfrm>
            <a:off x="4495800" y="1981200"/>
            <a:ext cx="609600" cy="276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1200" b="1">
                <a:solidFill>
                  <a:srgbClr val="C00000"/>
                </a:solidFill>
                <a:latin typeface="Cambria" pitchFamily="18" charset="0"/>
              </a:rPr>
              <a:t>Part 2</a:t>
            </a:r>
          </a:p>
        </p:txBody>
      </p:sp>
      <p:sp>
        <p:nvSpPr>
          <p:cNvPr id="38931" name="Rectangle 23"/>
          <p:cNvSpPr>
            <a:spLocks noChangeArrowheads="1"/>
          </p:cNvSpPr>
          <p:nvPr/>
        </p:nvSpPr>
        <p:spPr bwMode="auto">
          <a:xfrm>
            <a:off x="152400" y="1981200"/>
            <a:ext cx="609600" cy="276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1200" b="1">
                <a:solidFill>
                  <a:srgbClr val="C00000"/>
                </a:solidFill>
                <a:latin typeface="Cambria" pitchFamily="18" charset="0"/>
              </a:rPr>
              <a:t>Part 1</a:t>
            </a:r>
          </a:p>
        </p:txBody>
      </p:sp>
      <p:sp>
        <p:nvSpPr>
          <p:cNvPr id="38932" name="Rectangle 74"/>
          <p:cNvSpPr>
            <a:spLocks noChangeArrowheads="1"/>
          </p:cNvSpPr>
          <p:nvPr/>
        </p:nvSpPr>
        <p:spPr bwMode="auto">
          <a:xfrm>
            <a:off x="7504113" y="2447925"/>
            <a:ext cx="13271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400" i="1">
                <a:solidFill>
                  <a:srgbClr val="000000"/>
                </a:solidFill>
                <a:latin typeface="Times New Roman" pitchFamily="18" charset="0"/>
                <a:cs typeface="Times New Roman" pitchFamily="18" charset="0"/>
              </a:rPr>
              <a:t>These two are different!</a:t>
            </a:r>
            <a:endParaRPr lang="en-US" i="1">
              <a:latin typeface="Times New Roman" pitchFamily="18" charset="0"/>
              <a:cs typeface="Times New Roman" pitchFamily="18" charset="0"/>
            </a:endParaRPr>
          </a:p>
        </p:txBody>
      </p:sp>
      <p:sp>
        <p:nvSpPr>
          <p:cNvPr id="38933" name="Text Box 5"/>
          <p:cNvSpPr txBox="1">
            <a:spLocks noChangeArrowheads="1"/>
          </p:cNvSpPr>
          <p:nvPr/>
        </p:nvSpPr>
        <p:spPr bwMode="auto">
          <a:xfrm>
            <a:off x="304800" y="192088"/>
            <a:ext cx="3124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2000" b="1">
                <a:latin typeface="Courier New" pitchFamily="49" charset="0"/>
              </a:rPr>
              <a:t>pi = [3,1,4,1,5,9]</a:t>
            </a:r>
          </a:p>
        </p:txBody>
      </p:sp>
      <p:sp>
        <p:nvSpPr>
          <p:cNvPr id="38934" name="Text Box 6"/>
          <p:cNvSpPr txBox="1">
            <a:spLocks noChangeArrowheads="1"/>
          </p:cNvSpPr>
          <p:nvPr/>
        </p:nvSpPr>
        <p:spPr bwMode="auto">
          <a:xfrm>
            <a:off x="304800" y="719138"/>
            <a:ext cx="5067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2000" b="1">
                <a:latin typeface="Courier New" pitchFamily="49" charset="0"/>
              </a:rPr>
              <a:t>L = [ </a:t>
            </a:r>
            <a:r>
              <a:rPr lang="en-US" sz="2000" b="1">
                <a:solidFill>
                  <a:srgbClr val="009600"/>
                </a:solidFill>
                <a:latin typeface="Courier New" pitchFamily="49" charset="0"/>
              </a:rPr>
              <a:t>'pi'</a:t>
            </a:r>
            <a:r>
              <a:rPr lang="en-US" sz="2000" b="1">
                <a:latin typeface="Courier New" pitchFamily="49" charset="0"/>
              </a:rPr>
              <a:t>, </a:t>
            </a:r>
            <a:r>
              <a:rPr lang="en-US" sz="2000" b="1">
                <a:solidFill>
                  <a:srgbClr val="009600"/>
                </a:solidFill>
                <a:latin typeface="Courier New" pitchFamily="49" charset="0"/>
              </a:rPr>
              <a:t>"isn't"</a:t>
            </a:r>
            <a:r>
              <a:rPr lang="en-US" sz="2000" b="1">
                <a:latin typeface="Courier New" pitchFamily="49" charset="0"/>
              </a:rPr>
              <a:t>, [4,2] ] </a:t>
            </a:r>
          </a:p>
        </p:txBody>
      </p:sp>
      <p:sp>
        <p:nvSpPr>
          <p:cNvPr id="38935" name="Text Box 9"/>
          <p:cNvSpPr txBox="1">
            <a:spLocks noChangeArrowheads="1"/>
          </p:cNvSpPr>
          <p:nvPr/>
        </p:nvSpPr>
        <p:spPr bwMode="auto">
          <a:xfrm>
            <a:off x="304800" y="1277938"/>
            <a:ext cx="68691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2000" b="1">
                <a:latin typeface="Courier New" pitchFamily="49" charset="0"/>
              </a:rPr>
              <a:t>M = </a:t>
            </a:r>
            <a:r>
              <a:rPr lang="en-US" sz="2000" b="1">
                <a:solidFill>
                  <a:srgbClr val="009600"/>
                </a:solidFill>
                <a:latin typeface="Courier New" pitchFamily="49" charset="0"/>
              </a:rPr>
              <a:t>'You need parentheses for chemistry !'</a:t>
            </a:r>
            <a:r>
              <a:rPr lang="en-US" sz="2000" b="1">
                <a:latin typeface="Courier New" pitchFamily="49" charset="0"/>
              </a:rPr>
              <a:t> </a:t>
            </a:r>
          </a:p>
        </p:txBody>
      </p:sp>
      <p:sp>
        <p:nvSpPr>
          <p:cNvPr id="38936" name="Rectangle 65"/>
          <p:cNvSpPr>
            <a:spLocks noChangeArrowheads="1"/>
          </p:cNvSpPr>
          <p:nvPr/>
        </p:nvSpPr>
        <p:spPr bwMode="auto">
          <a:xfrm>
            <a:off x="1119188" y="1522413"/>
            <a:ext cx="24288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latin typeface="Calibri" pitchFamily="34" charset="0"/>
              </a:rPr>
              <a:t>0</a:t>
            </a:r>
          </a:p>
        </p:txBody>
      </p:sp>
      <p:sp>
        <p:nvSpPr>
          <p:cNvPr id="38937" name="Rectangle 66"/>
          <p:cNvSpPr>
            <a:spLocks noChangeArrowheads="1"/>
          </p:cNvSpPr>
          <p:nvPr/>
        </p:nvSpPr>
        <p:spPr bwMode="auto">
          <a:xfrm>
            <a:off x="1720850" y="1522413"/>
            <a:ext cx="2413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latin typeface="Calibri" pitchFamily="34" charset="0"/>
              </a:rPr>
              <a:t>4</a:t>
            </a:r>
          </a:p>
        </p:txBody>
      </p:sp>
      <p:sp>
        <p:nvSpPr>
          <p:cNvPr id="38938" name="Rectangle 67"/>
          <p:cNvSpPr>
            <a:spLocks noChangeArrowheads="1"/>
          </p:cNvSpPr>
          <p:nvPr/>
        </p:nvSpPr>
        <p:spPr bwMode="auto">
          <a:xfrm>
            <a:off x="2338388" y="1522413"/>
            <a:ext cx="24288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latin typeface="Calibri" pitchFamily="34" charset="0"/>
              </a:rPr>
              <a:t>8</a:t>
            </a:r>
          </a:p>
        </p:txBody>
      </p:sp>
      <p:sp>
        <p:nvSpPr>
          <p:cNvPr id="38939" name="Rectangle 68"/>
          <p:cNvSpPr>
            <a:spLocks noChangeArrowheads="1"/>
          </p:cNvSpPr>
          <p:nvPr/>
        </p:nvSpPr>
        <p:spPr bwMode="auto">
          <a:xfrm>
            <a:off x="2924175" y="1522413"/>
            <a:ext cx="300038"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latin typeface="Calibri" pitchFamily="34" charset="0"/>
              </a:rPr>
              <a:t>12</a:t>
            </a:r>
          </a:p>
        </p:txBody>
      </p:sp>
      <p:sp>
        <p:nvSpPr>
          <p:cNvPr id="38940" name="Rectangle 69"/>
          <p:cNvSpPr>
            <a:spLocks noChangeArrowheads="1"/>
          </p:cNvSpPr>
          <p:nvPr/>
        </p:nvSpPr>
        <p:spPr bwMode="auto">
          <a:xfrm>
            <a:off x="3524250" y="1522413"/>
            <a:ext cx="300038"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latin typeface="Calibri" pitchFamily="34" charset="0"/>
              </a:rPr>
              <a:t>16</a:t>
            </a:r>
          </a:p>
        </p:txBody>
      </p:sp>
      <p:sp>
        <p:nvSpPr>
          <p:cNvPr id="38941" name="Rectangle 70"/>
          <p:cNvSpPr>
            <a:spLocks noChangeArrowheads="1"/>
          </p:cNvSpPr>
          <p:nvPr/>
        </p:nvSpPr>
        <p:spPr bwMode="auto">
          <a:xfrm>
            <a:off x="4135438" y="1522413"/>
            <a:ext cx="30003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latin typeface="Calibri" pitchFamily="34" charset="0"/>
              </a:rPr>
              <a:t>20</a:t>
            </a:r>
          </a:p>
        </p:txBody>
      </p:sp>
      <p:sp>
        <p:nvSpPr>
          <p:cNvPr id="38942" name="Rectangle 71"/>
          <p:cNvSpPr>
            <a:spLocks noChangeArrowheads="1"/>
          </p:cNvSpPr>
          <p:nvPr/>
        </p:nvSpPr>
        <p:spPr bwMode="auto">
          <a:xfrm>
            <a:off x="4757738" y="1522413"/>
            <a:ext cx="30003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latin typeface="Calibri" pitchFamily="34" charset="0"/>
              </a:rPr>
              <a:t>24</a:t>
            </a:r>
          </a:p>
        </p:txBody>
      </p:sp>
      <p:sp>
        <p:nvSpPr>
          <p:cNvPr id="38943" name="Rectangle 72"/>
          <p:cNvSpPr>
            <a:spLocks noChangeArrowheads="1"/>
          </p:cNvSpPr>
          <p:nvPr/>
        </p:nvSpPr>
        <p:spPr bwMode="auto">
          <a:xfrm>
            <a:off x="5362575" y="1522413"/>
            <a:ext cx="300038"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latin typeface="Calibri" pitchFamily="34" charset="0"/>
              </a:rPr>
              <a:t>28</a:t>
            </a:r>
          </a:p>
        </p:txBody>
      </p:sp>
      <p:sp>
        <p:nvSpPr>
          <p:cNvPr id="38944" name="Rectangle 73"/>
          <p:cNvSpPr>
            <a:spLocks noChangeArrowheads="1"/>
          </p:cNvSpPr>
          <p:nvPr/>
        </p:nvSpPr>
        <p:spPr bwMode="auto">
          <a:xfrm>
            <a:off x="5967413" y="1522413"/>
            <a:ext cx="30003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latin typeface="Calibri" pitchFamily="34" charset="0"/>
              </a:rPr>
              <a:t>32</a:t>
            </a:r>
          </a:p>
        </p:txBody>
      </p:sp>
      <p:sp>
        <p:nvSpPr>
          <p:cNvPr id="38945" name="AutoShape 30"/>
          <p:cNvSpPr>
            <a:spLocks noChangeArrowheads="1"/>
          </p:cNvSpPr>
          <p:nvPr/>
        </p:nvSpPr>
        <p:spPr bwMode="auto">
          <a:xfrm>
            <a:off x="8053388" y="1419225"/>
            <a:ext cx="192087" cy="188913"/>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009600"/>
          </a:solidFill>
          <a:ln w="9525">
            <a:solidFill>
              <a:schemeClr val="tx1"/>
            </a:solidFill>
            <a:miter lim="800000"/>
            <a:headEnd/>
            <a:tailEnd/>
          </a:ln>
        </p:spPr>
        <p:txBody>
          <a:bodyPr wrap="none" anchor="ctr"/>
          <a:lstStyle/>
          <a:p>
            <a:endParaRPr lang="en-US"/>
          </a:p>
        </p:txBody>
      </p:sp>
      <p:grpSp>
        <p:nvGrpSpPr>
          <p:cNvPr id="38946" name="Group 75"/>
          <p:cNvGrpSpPr>
            <a:grpSpLocks/>
          </p:cNvGrpSpPr>
          <p:nvPr/>
        </p:nvGrpSpPr>
        <p:grpSpPr bwMode="auto">
          <a:xfrm>
            <a:off x="7427913" y="1352550"/>
            <a:ext cx="1230312" cy="304800"/>
            <a:chOff x="7837488" y="2286000"/>
            <a:chExt cx="1230312" cy="304800"/>
          </a:xfrm>
        </p:grpSpPr>
        <p:sp>
          <p:nvSpPr>
            <p:cNvPr id="38952" name="Text Box 29"/>
            <p:cNvSpPr txBox="1">
              <a:spLocks noChangeArrowheads="1"/>
            </p:cNvSpPr>
            <p:nvPr/>
          </p:nvSpPr>
          <p:spPr bwMode="auto">
            <a:xfrm>
              <a:off x="7837488" y="2286000"/>
              <a:ext cx="12303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1400" b="1">
                  <a:solidFill>
                    <a:srgbClr val="009600"/>
                  </a:solidFill>
                  <a:latin typeface="Cambria" pitchFamily="18" charset="0"/>
                </a:rPr>
                <a:t>We            (  ) </a:t>
              </a:r>
            </a:p>
          </p:txBody>
        </p:sp>
        <p:sp>
          <p:nvSpPr>
            <p:cNvPr id="38953" name="AutoShape 30"/>
            <p:cNvSpPr>
              <a:spLocks noChangeArrowheads="1"/>
            </p:cNvSpPr>
            <p:nvPr/>
          </p:nvSpPr>
          <p:spPr bwMode="auto">
            <a:xfrm>
              <a:off x="8462524" y="2352675"/>
              <a:ext cx="192087" cy="188913"/>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009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pic>
        <p:nvPicPr>
          <p:cNvPr id="38947" name="Picture 4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304800"/>
            <a:ext cx="723900" cy="1012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DF"/>
                </a:solidFill>
                <a:miter lim="800000"/>
                <a:headEnd/>
                <a:tailEnd/>
              </a14:hiddenLine>
            </a:ext>
          </a:extLst>
        </p:spPr>
      </p:pic>
      <p:pic>
        <p:nvPicPr>
          <p:cNvPr id="38948" name="Picture 4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5138" y="365125"/>
            <a:ext cx="774700" cy="874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DF"/>
                </a:solidFill>
                <a:miter lim="800000"/>
                <a:headEnd/>
                <a:tailEnd/>
              </a14:hiddenLine>
            </a:ext>
          </a:extLst>
        </p:spPr>
      </p:pic>
      <p:sp>
        <p:nvSpPr>
          <p:cNvPr id="38949" name="Rectangle 10"/>
          <p:cNvSpPr>
            <a:spLocks noChangeArrowheads="1"/>
          </p:cNvSpPr>
          <p:nvPr/>
        </p:nvSpPr>
        <p:spPr bwMode="auto">
          <a:xfrm>
            <a:off x="4732338" y="53340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M[::5]</a:t>
            </a:r>
            <a:endParaRPr lang="en-US" sz="1400">
              <a:latin typeface="Courier New" pitchFamily="49" charset="0"/>
            </a:endParaRPr>
          </a:p>
        </p:txBody>
      </p:sp>
      <p:sp>
        <p:nvSpPr>
          <p:cNvPr id="38950" name="Rectangle 12"/>
          <p:cNvSpPr>
            <a:spLocks noChangeArrowheads="1"/>
          </p:cNvSpPr>
          <p:nvPr/>
        </p:nvSpPr>
        <p:spPr bwMode="auto">
          <a:xfrm>
            <a:off x="4732338" y="47244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a:t>
            </a:r>
            <a:r>
              <a:rPr lang="en-US" sz="1400" b="1">
                <a:latin typeface="Courier New" pitchFamily="49" charset="0"/>
              </a:rPr>
              <a:t>  M[9:15]</a:t>
            </a:r>
            <a:endParaRPr lang="en-US" sz="1400">
              <a:latin typeface="Courier New" pitchFamily="49" charset="0"/>
            </a:endParaRPr>
          </a:p>
        </p:txBody>
      </p:sp>
      <p:sp>
        <p:nvSpPr>
          <p:cNvPr id="2" name="TextBox 1"/>
          <p:cNvSpPr txBox="1"/>
          <p:nvPr/>
        </p:nvSpPr>
        <p:spPr>
          <a:xfrm>
            <a:off x="5053680" y="123266"/>
            <a:ext cx="1716088" cy="738664"/>
          </a:xfrm>
          <a:prstGeom prst="rect">
            <a:avLst/>
          </a:prstGeom>
          <a:solidFill>
            <a:srgbClr val="CCFFCC"/>
          </a:solidFill>
        </p:spPr>
        <p:txBody>
          <a:bodyPr wrap="square" rtlCol="0">
            <a:spAutoFit/>
          </a:bodyPr>
          <a:lstStyle/>
          <a:p>
            <a:pPr algn="ctr"/>
            <a:r>
              <a:rPr lang="en-US" sz="4200" i="1" dirty="0" smtClean="0">
                <a:latin typeface="Cambria" panose="02040503050406030204" pitchFamily="18" charset="0"/>
              </a:rPr>
              <a:t>Try it!</a:t>
            </a:r>
            <a:endParaRPr lang="en-US" sz="4200" i="1" dirty="0">
              <a:latin typeface="Cambria" panose="02040503050406030204" pitchFamily="18" charset="0"/>
            </a:endParaRPr>
          </a:p>
        </p:txBody>
      </p:sp>
    </p:spTree>
    <p:extLst>
      <p:ext uri="{BB962C8B-B14F-4D97-AF65-F5344CB8AC3E}">
        <p14:creationId xmlns:p14="http://schemas.microsoft.com/office/powerpoint/2010/main" val="3978347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Text Box 5"/>
          <p:cNvSpPr txBox="1">
            <a:spLocks noChangeArrowheads="1"/>
          </p:cNvSpPr>
          <p:nvPr/>
        </p:nvSpPr>
        <p:spPr bwMode="auto">
          <a:xfrm>
            <a:off x="457200" y="228600"/>
            <a:ext cx="7467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4000">
                <a:solidFill>
                  <a:srgbClr val="000000"/>
                </a:solidFill>
                <a:latin typeface="Cambria" pitchFamily="18" charset="0"/>
              </a:rPr>
              <a:t>Inside the machine…</a:t>
            </a:r>
          </a:p>
        </p:txBody>
      </p:sp>
      <p:sp>
        <p:nvSpPr>
          <p:cNvPr id="23558" name="AutoShape 7"/>
          <p:cNvSpPr>
            <a:spLocks noChangeArrowheads="1"/>
          </p:cNvSpPr>
          <p:nvPr/>
        </p:nvSpPr>
        <p:spPr bwMode="auto">
          <a:xfrm>
            <a:off x="4160838" y="3692525"/>
            <a:ext cx="1981200" cy="1143000"/>
          </a:xfrm>
          <a:prstGeom prst="cube">
            <a:avLst>
              <a:gd name="adj" fmla="val 29167"/>
            </a:avLst>
          </a:prstGeom>
          <a:solidFill>
            <a:schemeClr val="bg1"/>
          </a:solidFill>
          <a:ln w="19050">
            <a:solidFill>
              <a:srgbClr val="990000"/>
            </a:solidFill>
            <a:miter lim="800000"/>
            <a:headEnd/>
            <a:tailEnd/>
          </a:ln>
        </p:spPr>
        <p:txBody>
          <a:bodyPr wrap="none" anchor="ctr"/>
          <a:lstStyle/>
          <a:p>
            <a:endParaRPr lang="en-US">
              <a:solidFill>
                <a:srgbClr val="000000"/>
              </a:solidFill>
              <a:latin typeface="Times" charset="0"/>
              <a:ea typeface="MS PGothic" pitchFamily="34" charset="-128"/>
            </a:endParaRPr>
          </a:p>
        </p:txBody>
      </p:sp>
      <p:sp>
        <p:nvSpPr>
          <p:cNvPr id="23559" name="Rectangle 8"/>
          <p:cNvSpPr>
            <a:spLocks noChangeArrowheads="1"/>
          </p:cNvSpPr>
          <p:nvPr/>
        </p:nvSpPr>
        <p:spPr bwMode="auto">
          <a:xfrm>
            <a:off x="4160838" y="4022725"/>
            <a:ext cx="19050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b="1">
                <a:solidFill>
                  <a:srgbClr val="990000"/>
                </a:solidFill>
                <a:latin typeface="Courier New" pitchFamily="49" charset="0"/>
                <a:ea typeface="MS PGothic" pitchFamily="34" charset="-128"/>
              </a:rPr>
              <a:t>name:</a:t>
            </a:r>
            <a:r>
              <a:rPr lang="en-US" sz="1600" b="1">
                <a:solidFill>
                  <a:srgbClr val="000000"/>
                </a:solidFill>
                <a:latin typeface="Courier New" pitchFamily="49" charset="0"/>
                <a:ea typeface="MS PGothic" pitchFamily="34" charset="-128"/>
              </a:rPr>
              <a:t> x</a:t>
            </a:r>
          </a:p>
          <a:p>
            <a:r>
              <a:rPr lang="en-US" sz="1600" b="1">
                <a:solidFill>
                  <a:srgbClr val="990000"/>
                </a:solidFill>
                <a:latin typeface="Courier New" pitchFamily="49" charset="0"/>
                <a:ea typeface="MS PGothic" pitchFamily="34" charset="-128"/>
              </a:rPr>
              <a:t>type:</a:t>
            </a:r>
            <a:r>
              <a:rPr lang="en-US" sz="1600" b="1">
                <a:solidFill>
                  <a:srgbClr val="000000"/>
                </a:solidFill>
                <a:latin typeface="Courier New" pitchFamily="49" charset="0"/>
                <a:ea typeface="MS PGothic" pitchFamily="34" charset="-128"/>
              </a:rPr>
              <a:t> </a:t>
            </a:r>
            <a:r>
              <a:rPr lang="en-US" sz="1600" b="1">
                <a:solidFill>
                  <a:srgbClr val="3333CC"/>
                </a:solidFill>
                <a:latin typeface="Courier New" pitchFamily="49" charset="0"/>
                <a:ea typeface="MS PGothic" pitchFamily="34" charset="-128"/>
              </a:rPr>
              <a:t>int</a:t>
            </a:r>
          </a:p>
          <a:p>
            <a:r>
              <a:rPr lang="en-US" sz="1600" b="1">
                <a:solidFill>
                  <a:srgbClr val="990000"/>
                </a:solidFill>
                <a:latin typeface="Courier New" pitchFamily="49" charset="0"/>
                <a:ea typeface="MS PGothic" pitchFamily="34" charset="-128"/>
              </a:rPr>
              <a:t>LOC:</a:t>
            </a:r>
            <a:r>
              <a:rPr lang="en-US" sz="1600" b="1">
                <a:solidFill>
                  <a:srgbClr val="000000"/>
                </a:solidFill>
                <a:latin typeface="Courier New" pitchFamily="49" charset="0"/>
                <a:ea typeface="MS PGothic" pitchFamily="34" charset="-128"/>
              </a:rPr>
              <a:t>  </a:t>
            </a:r>
            <a:r>
              <a:rPr lang="en-US" sz="1600" b="1">
                <a:solidFill>
                  <a:srgbClr val="800080"/>
                </a:solidFill>
                <a:latin typeface="Courier New" pitchFamily="49" charset="0"/>
                <a:ea typeface="MS PGothic" pitchFamily="34" charset="-128"/>
              </a:rPr>
              <a:t>312</a:t>
            </a:r>
          </a:p>
        </p:txBody>
      </p:sp>
      <p:sp>
        <p:nvSpPr>
          <p:cNvPr id="23560" name="Text Box 9"/>
          <p:cNvSpPr txBox="1">
            <a:spLocks noChangeArrowheads="1"/>
          </p:cNvSpPr>
          <p:nvPr/>
        </p:nvSpPr>
        <p:spPr bwMode="auto">
          <a:xfrm>
            <a:off x="3932238" y="3641725"/>
            <a:ext cx="2438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b="1">
                <a:solidFill>
                  <a:srgbClr val="000000"/>
                </a:solidFill>
                <a:latin typeface="Courier New" pitchFamily="49" charset="0"/>
              </a:rPr>
              <a:t>41</a:t>
            </a:r>
          </a:p>
        </p:txBody>
      </p:sp>
      <p:sp>
        <p:nvSpPr>
          <p:cNvPr id="23563" name="Text Box 12"/>
          <p:cNvSpPr txBox="1">
            <a:spLocks noChangeArrowheads="1"/>
          </p:cNvSpPr>
          <p:nvPr/>
        </p:nvSpPr>
        <p:spPr bwMode="auto">
          <a:xfrm>
            <a:off x="4760913" y="5292725"/>
            <a:ext cx="3200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dirty="0">
                <a:solidFill>
                  <a:srgbClr val="990000"/>
                </a:solidFill>
                <a:latin typeface="Cambria" pitchFamily="18" charset="0"/>
              </a:rPr>
              <a:t>variables ~ </a:t>
            </a:r>
            <a:r>
              <a:rPr lang="en-US" b="1" i="1" dirty="0">
                <a:solidFill>
                  <a:srgbClr val="990000"/>
                </a:solidFill>
                <a:latin typeface="Cambria" pitchFamily="18" charset="0"/>
              </a:rPr>
              <a:t>boxes</a:t>
            </a:r>
          </a:p>
        </p:txBody>
      </p:sp>
      <p:sp>
        <p:nvSpPr>
          <p:cNvPr id="23564" name="Text Box 13"/>
          <p:cNvSpPr txBox="1">
            <a:spLocks noChangeArrowheads="1"/>
          </p:cNvSpPr>
          <p:nvPr/>
        </p:nvSpPr>
        <p:spPr bwMode="auto">
          <a:xfrm>
            <a:off x="3846513" y="4822825"/>
            <a:ext cx="2286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a:solidFill>
                  <a:srgbClr val="990000"/>
                </a:solidFill>
                <a:latin typeface="Cambria" pitchFamily="18" charset="0"/>
              </a:rPr>
              <a:t>memory location 312</a:t>
            </a:r>
          </a:p>
        </p:txBody>
      </p:sp>
      <p:sp>
        <p:nvSpPr>
          <p:cNvPr id="23566" name="Text Box 15"/>
          <p:cNvSpPr txBox="1">
            <a:spLocks noChangeArrowheads="1"/>
          </p:cNvSpPr>
          <p:nvPr/>
        </p:nvSpPr>
        <p:spPr bwMode="auto">
          <a:xfrm>
            <a:off x="622300" y="2819400"/>
            <a:ext cx="2286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2800">
                <a:solidFill>
                  <a:srgbClr val="990000"/>
                </a:solidFill>
                <a:latin typeface="Cambria" pitchFamily="18" charset="0"/>
              </a:rPr>
              <a:t>Computation</a:t>
            </a:r>
            <a:endParaRPr lang="en-US" sz="1800">
              <a:solidFill>
                <a:srgbClr val="990000"/>
              </a:solidFill>
              <a:latin typeface="Cambria" pitchFamily="18" charset="0"/>
            </a:endParaRPr>
          </a:p>
        </p:txBody>
      </p:sp>
      <p:pic>
        <p:nvPicPr>
          <p:cNvPr id="23567" name="Picture 16" descr="flaming_shower_curtain_bi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463925"/>
            <a:ext cx="2039938" cy="263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8" name="Text Box 17"/>
          <p:cNvSpPr txBox="1">
            <a:spLocks noChangeArrowheads="1"/>
          </p:cNvSpPr>
          <p:nvPr/>
        </p:nvSpPr>
        <p:spPr bwMode="auto">
          <a:xfrm>
            <a:off x="5257800" y="2819400"/>
            <a:ext cx="2286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2800">
                <a:solidFill>
                  <a:srgbClr val="990000"/>
                </a:solidFill>
                <a:latin typeface="Cambria" pitchFamily="18" charset="0"/>
              </a:rPr>
              <a:t>Data Storage</a:t>
            </a:r>
            <a:endParaRPr lang="en-US" sz="1800">
              <a:solidFill>
                <a:srgbClr val="990000"/>
              </a:solidFill>
              <a:latin typeface="Cambria" pitchFamily="18" charset="0"/>
            </a:endParaRPr>
          </a:p>
        </p:txBody>
      </p:sp>
      <p:sp>
        <p:nvSpPr>
          <p:cNvPr id="23569" name="AutoShape 18"/>
          <p:cNvSpPr>
            <a:spLocks noChangeArrowheads="1"/>
          </p:cNvSpPr>
          <p:nvPr/>
        </p:nvSpPr>
        <p:spPr bwMode="auto">
          <a:xfrm>
            <a:off x="6477000" y="3675063"/>
            <a:ext cx="1981200" cy="1143000"/>
          </a:xfrm>
          <a:prstGeom prst="cube">
            <a:avLst>
              <a:gd name="adj" fmla="val 29167"/>
            </a:avLst>
          </a:prstGeom>
          <a:solidFill>
            <a:schemeClr val="bg1"/>
          </a:solidFill>
          <a:ln w="19050">
            <a:solidFill>
              <a:srgbClr val="990000"/>
            </a:solidFill>
            <a:miter lim="800000"/>
            <a:headEnd/>
            <a:tailEnd/>
          </a:ln>
        </p:spPr>
        <p:txBody>
          <a:bodyPr wrap="none" anchor="ctr"/>
          <a:lstStyle/>
          <a:p>
            <a:endParaRPr lang="en-US">
              <a:solidFill>
                <a:srgbClr val="000000"/>
              </a:solidFill>
              <a:latin typeface="Times" charset="0"/>
              <a:ea typeface="MS PGothic" pitchFamily="34" charset="-128"/>
            </a:endParaRPr>
          </a:p>
        </p:txBody>
      </p:sp>
      <p:sp>
        <p:nvSpPr>
          <p:cNvPr id="23570" name="Rectangle 19"/>
          <p:cNvSpPr>
            <a:spLocks noChangeArrowheads="1"/>
          </p:cNvSpPr>
          <p:nvPr/>
        </p:nvSpPr>
        <p:spPr bwMode="auto">
          <a:xfrm>
            <a:off x="6477000" y="4005263"/>
            <a:ext cx="19050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b="1">
                <a:solidFill>
                  <a:srgbClr val="990000"/>
                </a:solidFill>
                <a:latin typeface="Courier New" pitchFamily="49" charset="0"/>
                <a:ea typeface="MS PGothic" pitchFamily="34" charset="-128"/>
              </a:rPr>
              <a:t>name:</a:t>
            </a:r>
            <a:r>
              <a:rPr lang="en-US" sz="1600" b="1">
                <a:solidFill>
                  <a:srgbClr val="000000"/>
                </a:solidFill>
                <a:latin typeface="Courier New" pitchFamily="49" charset="0"/>
                <a:ea typeface="MS PGothic" pitchFamily="34" charset="-128"/>
              </a:rPr>
              <a:t> y</a:t>
            </a:r>
          </a:p>
          <a:p>
            <a:r>
              <a:rPr lang="en-US" sz="1600" b="1">
                <a:solidFill>
                  <a:srgbClr val="990000"/>
                </a:solidFill>
                <a:latin typeface="Courier New" pitchFamily="49" charset="0"/>
                <a:ea typeface="MS PGothic" pitchFamily="34" charset="-128"/>
              </a:rPr>
              <a:t>type:</a:t>
            </a:r>
            <a:r>
              <a:rPr lang="en-US" sz="1600" b="1">
                <a:solidFill>
                  <a:srgbClr val="000000"/>
                </a:solidFill>
                <a:latin typeface="Courier New" pitchFamily="49" charset="0"/>
                <a:ea typeface="MS PGothic" pitchFamily="34" charset="-128"/>
              </a:rPr>
              <a:t> </a:t>
            </a:r>
            <a:r>
              <a:rPr lang="en-US" sz="1600" b="1">
                <a:solidFill>
                  <a:srgbClr val="3333CC"/>
                </a:solidFill>
                <a:latin typeface="Courier New" pitchFamily="49" charset="0"/>
                <a:ea typeface="MS PGothic" pitchFamily="34" charset="-128"/>
              </a:rPr>
              <a:t>int</a:t>
            </a:r>
          </a:p>
          <a:p>
            <a:r>
              <a:rPr lang="en-US" sz="1600" b="1">
                <a:solidFill>
                  <a:srgbClr val="990000"/>
                </a:solidFill>
                <a:latin typeface="Courier New" pitchFamily="49" charset="0"/>
                <a:ea typeface="MS PGothic" pitchFamily="34" charset="-128"/>
              </a:rPr>
              <a:t>LOC:</a:t>
            </a:r>
            <a:r>
              <a:rPr lang="en-US" sz="1600" b="1">
                <a:solidFill>
                  <a:srgbClr val="000000"/>
                </a:solidFill>
                <a:latin typeface="Courier New" pitchFamily="49" charset="0"/>
                <a:ea typeface="MS PGothic" pitchFamily="34" charset="-128"/>
              </a:rPr>
              <a:t>  </a:t>
            </a:r>
            <a:r>
              <a:rPr lang="en-US" sz="1600" b="1">
                <a:solidFill>
                  <a:srgbClr val="800080"/>
                </a:solidFill>
                <a:latin typeface="Courier New" pitchFamily="49" charset="0"/>
                <a:ea typeface="MS PGothic" pitchFamily="34" charset="-128"/>
              </a:rPr>
              <a:t>324</a:t>
            </a:r>
          </a:p>
        </p:txBody>
      </p:sp>
      <p:sp>
        <p:nvSpPr>
          <p:cNvPr id="23571" name="Text Box 20"/>
          <p:cNvSpPr txBox="1">
            <a:spLocks noChangeArrowheads="1"/>
          </p:cNvSpPr>
          <p:nvPr/>
        </p:nvSpPr>
        <p:spPr bwMode="auto">
          <a:xfrm>
            <a:off x="6248400" y="3624263"/>
            <a:ext cx="2438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b="1">
                <a:solidFill>
                  <a:srgbClr val="000000"/>
                </a:solidFill>
                <a:latin typeface="Courier New" pitchFamily="49" charset="0"/>
              </a:rPr>
              <a:t>42</a:t>
            </a:r>
          </a:p>
        </p:txBody>
      </p:sp>
      <p:sp>
        <p:nvSpPr>
          <p:cNvPr id="23572" name="Text Box 21"/>
          <p:cNvSpPr txBox="1">
            <a:spLocks noChangeArrowheads="1"/>
          </p:cNvSpPr>
          <p:nvPr/>
        </p:nvSpPr>
        <p:spPr bwMode="auto">
          <a:xfrm>
            <a:off x="6159500" y="4822825"/>
            <a:ext cx="2286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a:solidFill>
                  <a:srgbClr val="990000"/>
                </a:solidFill>
                <a:latin typeface="Cambria" pitchFamily="18" charset="0"/>
              </a:rPr>
              <a:t>memory location 324</a:t>
            </a:r>
          </a:p>
        </p:txBody>
      </p:sp>
      <p:sp>
        <p:nvSpPr>
          <p:cNvPr id="23573" name="Freeform 22"/>
          <p:cNvSpPr>
            <a:spLocks/>
          </p:cNvSpPr>
          <p:nvPr/>
        </p:nvSpPr>
        <p:spPr bwMode="auto">
          <a:xfrm>
            <a:off x="3170238" y="4427538"/>
            <a:ext cx="222250" cy="1549400"/>
          </a:xfrm>
          <a:custGeom>
            <a:avLst/>
            <a:gdLst>
              <a:gd name="T0" fmla="*/ 2147483647 w 140"/>
              <a:gd name="T1" fmla="*/ 2147483647 h 1604"/>
              <a:gd name="T2" fmla="*/ 2147483647 w 140"/>
              <a:gd name="T3" fmla="*/ 2147483647 h 1604"/>
              <a:gd name="T4" fmla="*/ 2147483647 w 140"/>
              <a:gd name="T5" fmla="*/ 2147483647 h 1604"/>
              <a:gd name="T6" fmla="*/ 2147483647 w 140"/>
              <a:gd name="T7" fmla="*/ 2147483647 h 1604"/>
              <a:gd name="T8" fmla="*/ 2147483647 w 140"/>
              <a:gd name="T9" fmla="*/ 2147483647 h 1604"/>
              <a:gd name="T10" fmla="*/ 2147483647 w 140"/>
              <a:gd name="T11" fmla="*/ 2147483647 h 1604"/>
              <a:gd name="T12" fmla="*/ 2147483647 w 140"/>
              <a:gd name="T13" fmla="*/ 2147483647 h 1604"/>
              <a:gd name="T14" fmla="*/ 2147483647 w 140"/>
              <a:gd name="T15" fmla="*/ 2147483647 h 1604"/>
              <a:gd name="T16" fmla="*/ 2147483647 w 140"/>
              <a:gd name="T17" fmla="*/ 2147483647 h 1604"/>
              <a:gd name="T18" fmla="*/ 2147483647 w 140"/>
              <a:gd name="T19" fmla="*/ 2147483647 h 1604"/>
              <a:gd name="T20" fmla="*/ 2147483647 w 140"/>
              <a:gd name="T21" fmla="*/ 2147483647 h 1604"/>
              <a:gd name="T22" fmla="*/ 2147483647 w 140"/>
              <a:gd name="T23" fmla="*/ 2147483647 h 1604"/>
              <a:gd name="T24" fmla="*/ 2147483647 w 140"/>
              <a:gd name="T25" fmla="*/ 2147483647 h 1604"/>
              <a:gd name="T26" fmla="*/ 2147483647 w 140"/>
              <a:gd name="T27" fmla="*/ 2147483647 h 1604"/>
              <a:gd name="T28" fmla="*/ 2147483647 w 140"/>
              <a:gd name="T29" fmla="*/ 2147483647 h 1604"/>
              <a:gd name="T30" fmla="*/ 2147483647 w 140"/>
              <a:gd name="T31" fmla="*/ 2147483647 h 1604"/>
              <a:gd name="T32" fmla="*/ 2147483647 w 140"/>
              <a:gd name="T33" fmla="*/ 2147483647 h 1604"/>
              <a:gd name="T34" fmla="*/ 2147483647 w 140"/>
              <a:gd name="T35" fmla="*/ 2147483647 h 1604"/>
              <a:gd name="T36" fmla="*/ 2147483647 w 140"/>
              <a:gd name="T37" fmla="*/ 2147483647 h 1604"/>
              <a:gd name="T38" fmla="*/ 2147483647 w 140"/>
              <a:gd name="T39" fmla="*/ 2147483647 h 1604"/>
              <a:gd name="T40" fmla="*/ 2147483647 w 140"/>
              <a:gd name="T41" fmla="*/ 2147483647 h 160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0"/>
              <a:gd name="T64" fmla="*/ 0 h 1604"/>
              <a:gd name="T65" fmla="*/ 140 w 140"/>
              <a:gd name="T66" fmla="*/ 1604 h 160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0" h="1604">
                <a:moveTo>
                  <a:pt x="51" y="10"/>
                </a:moveTo>
                <a:cubicBezTo>
                  <a:pt x="69" y="12"/>
                  <a:pt x="95" y="0"/>
                  <a:pt x="105" y="16"/>
                </a:cubicBezTo>
                <a:cubicBezTo>
                  <a:pt x="112" y="28"/>
                  <a:pt x="69" y="40"/>
                  <a:pt x="69" y="40"/>
                </a:cubicBezTo>
                <a:cubicBezTo>
                  <a:pt x="61" y="70"/>
                  <a:pt x="47" y="88"/>
                  <a:pt x="21" y="106"/>
                </a:cubicBezTo>
                <a:cubicBezTo>
                  <a:pt x="16" y="162"/>
                  <a:pt x="0" y="222"/>
                  <a:pt x="51" y="261"/>
                </a:cubicBezTo>
                <a:cubicBezTo>
                  <a:pt x="65" y="303"/>
                  <a:pt x="35" y="311"/>
                  <a:pt x="81" y="357"/>
                </a:cubicBezTo>
                <a:cubicBezTo>
                  <a:pt x="88" y="423"/>
                  <a:pt x="89" y="418"/>
                  <a:pt x="140" y="458"/>
                </a:cubicBezTo>
                <a:cubicBezTo>
                  <a:pt x="92" y="495"/>
                  <a:pt x="133" y="451"/>
                  <a:pt x="123" y="512"/>
                </a:cubicBezTo>
                <a:cubicBezTo>
                  <a:pt x="120" y="523"/>
                  <a:pt x="111" y="532"/>
                  <a:pt x="105" y="542"/>
                </a:cubicBezTo>
                <a:cubicBezTo>
                  <a:pt x="111" y="592"/>
                  <a:pt x="103" y="610"/>
                  <a:pt x="81" y="655"/>
                </a:cubicBezTo>
                <a:cubicBezTo>
                  <a:pt x="88" y="697"/>
                  <a:pt x="87" y="699"/>
                  <a:pt x="63" y="733"/>
                </a:cubicBezTo>
                <a:cubicBezTo>
                  <a:pt x="73" y="793"/>
                  <a:pt x="101" y="810"/>
                  <a:pt x="39" y="852"/>
                </a:cubicBezTo>
                <a:cubicBezTo>
                  <a:pt x="42" y="897"/>
                  <a:pt x="43" y="926"/>
                  <a:pt x="57" y="966"/>
                </a:cubicBezTo>
                <a:cubicBezTo>
                  <a:pt x="71" y="1072"/>
                  <a:pt x="69" y="1104"/>
                  <a:pt x="117" y="1186"/>
                </a:cubicBezTo>
                <a:cubicBezTo>
                  <a:pt x="111" y="1246"/>
                  <a:pt x="109" y="1271"/>
                  <a:pt x="134" y="1324"/>
                </a:cubicBezTo>
                <a:cubicBezTo>
                  <a:pt x="105" y="1343"/>
                  <a:pt x="108" y="1361"/>
                  <a:pt x="75" y="1377"/>
                </a:cubicBezTo>
                <a:cubicBezTo>
                  <a:pt x="60" y="1419"/>
                  <a:pt x="70" y="1402"/>
                  <a:pt x="51" y="1431"/>
                </a:cubicBezTo>
                <a:cubicBezTo>
                  <a:pt x="81" y="1506"/>
                  <a:pt x="42" y="1418"/>
                  <a:pt x="81" y="1485"/>
                </a:cubicBezTo>
                <a:cubicBezTo>
                  <a:pt x="97" y="1513"/>
                  <a:pt x="104" y="1544"/>
                  <a:pt x="128" y="1569"/>
                </a:cubicBezTo>
                <a:cubicBezTo>
                  <a:pt x="130" y="1574"/>
                  <a:pt x="134" y="1580"/>
                  <a:pt x="134" y="1586"/>
                </a:cubicBezTo>
                <a:cubicBezTo>
                  <a:pt x="133" y="1592"/>
                  <a:pt x="123" y="1604"/>
                  <a:pt x="123" y="1604"/>
                </a:cubicBezTo>
              </a:path>
            </a:pathLst>
          </a:custGeom>
          <a:noFill/>
          <a:ln w="28575">
            <a:solidFill>
              <a:srgbClr val="CC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latin typeface="Times" charset="0"/>
              <a:ea typeface="MS PGothic" pitchFamily="34" charset="-128"/>
            </a:endParaRPr>
          </a:p>
        </p:txBody>
      </p:sp>
      <p:sp>
        <p:nvSpPr>
          <p:cNvPr id="23574" name="Freeform 23"/>
          <p:cNvSpPr>
            <a:spLocks/>
          </p:cNvSpPr>
          <p:nvPr/>
        </p:nvSpPr>
        <p:spPr bwMode="auto">
          <a:xfrm flipH="1" flipV="1">
            <a:off x="3200400" y="2819400"/>
            <a:ext cx="222250" cy="1038225"/>
          </a:xfrm>
          <a:custGeom>
            <a:avLst/>
            <a:gdLst>
              <a:gd name="T0" fmla="*/ 2147483647 w 140"/>
              <a:gd name="T1" fmla="*/ 2147483647 h 1604"/>
              <a:gd name="T2" fmla="*/ 2147483647 w 140"/>
              <a:gd name="T3" fmla="*/ 2147483647 h 1604"/>
              <a:gd name="T4" fmla="*/ 2147483647 w 140"/>
              <a:gd name="T5" fmla="*/ 2147483647 h 1604"/>
              <a:gd name="T6" fmla="*/ 2147483647 w 140"/>
              <a:gd name="T7" fmla="*/ 2147483647 h 1604"/>
              <a:gd name="T8" fmla="*/ 2147483647 w 140"/>
              <a:gd name="T9" fmla="*/ 2147483647 h 1604"/>
              <a:gd name="T10" fmla="*/ 2147483647 w 140"/>
              <a:gd name="T11" fmla="*/ 2147483647 h 1604"/>
              <a:gd name="T12" fmla="*/ 2147483647 w 140"/>
              <a:gd name="T13" fmla="*/ 2147483647 h 1604"/>
              <a:gd name="T14" fmla="*/ 2147483647 w 140"/>
              <a:gd name="T15" fmla="*/ 2147483647 h 1604"/>
              <a:gd name="T16" fmla="*/ 2147483647 w 140"/>
              <a:gd name="T17" fmla="*/ 2147483647 h 1604"/>
              <a:gd name="T18" fmla="*/ 2147483647 w 140"/>
              <a:gd name="T19" fmla="*/ 2147483647 h 1604"/>
              <a:gd name="T20" fmla="*/ 2147483647 w 140"/>
              <a:gd name="T21" fmla="*/ 2147483647 h 1604"/>
              <a:gd name="T22" fmla="*/ 2147483647 w 140"/>
              <a:gd name="T23" fmla="*/ 2147483647 h 1604"/>
              <a:gd name="T24" fmla="*/ 2147483647 w 140"/>
              <a:gd name="T25" fmla="*/ 2147483647 h 1604"/>
              <a:gd name="T26" fmla="*/ 2147483647 w 140"/>
              <a:gd name="T27" fmla="*/ 2147483647 h 1604"/>
              <a:gd name="T28" fmla="*/ 2147483647 w 140"/>
              <a:gd name="T29" fmla="*/ 2147483647 h 1604"/>
              <a:gd name="T30" fmla="*/ 2147483647 w 140"/>
              <a:gd name="T31" fmla="*/ 2147483647 h 1604"/>
              <a:gd name="T32" fmla="*/ 2147483647 w 140"/>
              <a:gd name="T33" fmla="*/ 2147483647 h 1604"/>
              <a:gd name="T34" fmla="*/ 2147483647 w 140"/>
              <a:gd name="T35" fmla="*/ 2147483647 h 1604"/>
              <a:gd name="T36" fmla="*/ 2147483647 w 140"/>
              <a:gd name="T37" fmla="*/ 2147483647 h 1604"/>
              <a:gd name="T38" fmla="*/ 2147483647 w 140"/>
              <a:gd name="T39" fmla="*/ 2147483647 h 1604"/>
              <a:gd name="T40" fmla="*/ 2147483647 w 140"/>
              <a:gd name="T41" fmla="*/ 2147483647 h 160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0"/>
              <a:gd name="T64" fmla="*/ 0 h 1604"/>
              <a:gd name="T65" fmla="*/ 140 w 140"/>
              <a:gd name="T66" fmla="*/ 1604 h 160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0" h="1604">
                <a:moveTo>
                  <a:pt x="51" y="10"/>
                </a:moveTo>
                <a:cubicBezTo>
                  <a:pt x="69" y="12"/>
                  <a:pt x="95" y="0"/>
                  <a:pt x="105" y="16"/>
                </a:cubicBezTo>
                <a:cubicBezTo>
                  <a:pt x="112" y="28"/>
                  <a:pt x="69" y="40"/>
                  <a:pt x="69" y="40"/>
                </a:cubicBezTo>
                <a:cubicBezTo>
                  <a:pt x="61" y="70"/>
                  <a:pt x="47" y="88"/>
                  <a:pt x="21" y="106"/>
                </a:cubicBezTo>
                <a:cubicBezTo>
                  <a:pt x="16" y="162"/>
                  <a:pt x="0" y="222"/>
                  <a:pt x="51" y="261"/>
                </a:cubicBezTo>
                <a:cubicBezTo>
                  <a:pt x="65" y="303"/>
                  <a:pt x="35" y="311"/>
                  <a:pt x="81" y="357"/>
                </a:cubicBezTo>
                <a:cubicBezTo>
                  <a:pt x="88" y="423"/>
                  <a:pt x="89" y="418"/>
                  <a:pt x="140" y="458"/>
                </a:cubicBezTo>
                <a:cubicBezTo>
                  <a:pt x="92" y="495"/>
                  <a:pt x="133" y="451"/>
                  <a:pt x="123" y="512"/>
                </a:cubicBezTo>
                <a:cubicBezTo>
                  <a:pt x="120" y="523"/>
                  <a:pt x="111" y="532"/>
                  <a:pt x="105" y="542"/>
                </a:cubicBezTo>
                <a:cubicBezTo>
                  <a:pt x="111" y="592"/>
                  <a:pt x="103" y="610"/>
                  <a:pt x="81" y="655"/>
                </a:cubicBezTo>
                <a:cubicBezTo>
                  <a:pt x="88" y="697"/>
                  <a:pt x="87" y="699"/>
                  <a:pt x="63" y="733"/>
                </a:cubicBezTo>
                <a:cubicBezTo>
                  <a:pt x="73" y="793"/>
                  <a:pt x="101" y="810"/>
                  <a:pt x="39" y="852"/>
                </a:cubicBezTo>
                <a:cubicBezTo>
                  <a:pt x="42" y="897"/>
                  <a:pt x="43" y="926"/>
                  <a:pt x="57" y="966"/>
                </a:cubicBezTo>
                <a:cubicBezTo>
                  <a:pt x="71" y="1072"/>
                  <a:pt x="69" y="1104"/>
                  <a:pt x="117" y="1186"/>
                </a:cubicBezTo>
                <a:cubicBezTo>
                  <a:pt x="111" y="1246"/>
                  <a:pt x="109" y="1271"/>
                  <a:pt x="134" y="1324"/>
                </a:cubicBezTo>
                <a:cubicBezTo>
                  <a:pt x="105" y="1343"/>
                  <a:pt x="108" y="1361"/>
                  <a:pt x="75" y="1377"/>
                </a:cubicBezTo>
                <a:cubicBezTo>
                  <a:pt x="60" y="1419"/>
                  <a:pt x="70" y="1402"/>
                  <a:pt x="51" y="1431"/>
                </a:cubicBezTo>
                <a:cubicBezTo>
                  <a:pt x="81" y="1506"/>
                  <a:pt x="42" y="1418"/>
                  <a:pt x="81" y="1485"/>
                </a:cubicBezTo>
                <a:cubicBezTo>
                  <a:pt x="97" y="1513"/>
                  <a:pt x="104" y="1544"/>
                  <a:pt x="128" y="1569"/>
                </a:cubicBezTo>
                <a:cubicBezTo>
                  <a:pt x="130" y="1574"/>
                  <a:pt x="134" y="1580"/>
                  <a:pt x="134" y="1586"/>
                </a:cubicBezTo>
                <a:cubicBezTo>
                  <a:pt x="133" y="1592"/>
                  <a:pt x="123" y="1604"/>
                  <a:pt x="123" y="1604"/>
                </a:cubicBezTo>
              </a:path>
            </a:pathLst>
          </a:custGeom>
          <a:noFill/>
          <a:ln w="28575">
            <a:solidFill>
              <a:srgbClr val="CC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latin typeface="Times" charset="0"/>
              <a:ea typeface="MS PGothic" pitchFamily="34" charset="-128"/>
            </a:endParaRPr>
          </a:p>
        </p:txBody>
      </p:sp>
      <p:sp>
        <p:nvSpPr>
          <p:cNvPr id="23575" name="AutoShape 24"/>
          <p:cNvSpPr>
            <a:spLocks noChangeArrowheads="1"/>
          </p:cNvSpPr>
          <p:nvPr/>
        </p:nvSpPr>
        <p:spPr bwMode="auto">
          <a:xfrm>
            <a:off x="2943225" y="3943350"/>
            <a:ext cx="685800" cy="381000"/>
          </a:xfrm>
          <a:prstGeom prst="leftRightArrow">
            <a:avLst>
              <a:gd name="adj1" fmla="val 50000"/>
              <a:gd name="adj2" fmla="val 36000"/>
            </a:avLst>
          </a:prstGeom>
          <a:solidFill>
            <a:srgbClr val="C00000"/>
          </a:solidFill>
          <a:ln>
            <a:noFill/>
          </a:ln>
          <a:extLst/>
        </p:spPr>
        <p:txBody>
          <a:bodyPr wrap="none" anchor="ctr"/>
          <a:lstStyle/>
          <a:p>
            <a:endParaRPr lang="en-US">
              <a:solidFill>
                <a:srgbClr val="000000"/>
              </a:solidFill>
              <a:latin typeface="Times" charset="0"/>
              <a:ea typeface="MS PGothic" pitchFamily="34" charset="-128"/>
            </a:endParaRPr>
          </a:p>
        </p:txBody>
      </p:sp>
      <p:sp>
        <p:nvSpPr>
          <p:cNvPr id="21" name="Text Box 14"/>
          <p:cNvSpPr txBox="1">
            <a:spLocks noChangeArrowheads="1"/>
          </p:cNvSpPr>
          <p:nvPr/>
        </p:nvSpPr>
        <p:spPr bwMode="auto">
          <a:xfrm>
            <a:off x="7376160" y="6452092"/>
            <a:ext cx="1676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1800" b="1" dirty="0">
                <a:solidFill>
                  <a:srgbClr val="000000"/>
                </a:solidFill>
                <a:latin typeface="Calibri" panose="020F0502020204030204" pitchFamily="34" charset="0"/>
              </a:rPr>
              <a:t>id, del</a:t>
            </a:r>
          </a:p>
        </p:txBody>
      </p:sp>
      <p:sp>
        <p:nvSpPr>
          <p:cNvPr id="22" name="Rounded Rectangle 1"/>
          <p:cNvSpPr>
            <a:spLocks noChangeArrowheads="1"/>
          </p:cNvSpPr>
          <p:nvPr/>
        </p:nvSpPr>
        <p:spPr bwMode="auto">
          <a:xfrm>
            <a:off x="304800" y="1524000"/>
            <a:ext cx="8382000" cy="533400"/>
          </a:xfrm>
          <a:prstGeom prst="roundRect">
            <a:avLst>
              <a:gd name="adj" fmla="val 50000"/>
            </a:avLst>
          </a:prstGeom>
          <a:solidFill>
            <a:schemeClr val="bg1">
              <a:lumMod val="85000"/>
            </a:schemeClr>
          </a:solidFill>
          <a:ln>
            <a:noFill/>
          </a:ln>
          <a:extLst/>
        </p:spPr>
        <p:txBody>
          <a:bodyPr>
            <a:spAutoFit/>
          </a:bodyPr>
          <a:lstStyle/>
          <a:p>
            <a:endParaRPr lang="en-US">
              <a:solidFill>
                <a:srgbClr val="000000"/>
              </a:solidFill>
              <a:latin typeface="Times" charset="0"/>
              <a:ea typeface="MS PGothic" pitchFamily="34" charset="-128"/>
            </a:endParaRPr>
          </a:p>
        </p:txBody>
      </p:sp>
      <p:sp>
        <p:nvSpPr>
          <p:cNvPr id="23" name="Text Box 11"/>
          <p:cNvSpPr txBox="1">
            <a:spLocks noChangeArrowheads="1"/>
          </p:cNvSpPr>
          <p:nvPr/>
        </p:nvSpPr>
        <p:spPr bwMode="auto">
          <a:xfrm>
            <a:off x="963961" y="1576039"/>
            <a:ext cx="6956648" cy="461665"/>
          </a:xfrm>
          <a:prstGeom prst="rect">
            <a:avLst/>
          </a:prstGeom>
          <a:solidFill>
            <a:schemeClr val="bg1">
              <a:lumMod val="85000"/>
            </a:schemeClr>
          </a:solidFill>
          <a:ln>
            <a:noFill/>
          </a:ln>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dirty="0">
                <a:solidFill>
                  <a:srgbClr val="000000"/>
                </a:solidFill>
                <a:latin typeface="Calibri" panose="020F0502020204030204" pitchFamily="34" charset="0"/>
              </a:rPr>
              <a:t>What's </a:t>
            </a:r>
            <a:r>
              <a:rPr lang="en-US" dirty="0" smtClean="0">
                <a:solidFill>
                  <a:srgbClr val="000000"/>
                </a:solidFill>
                <a:latin typeface="Calibri" panose="020F0502020204030204" pitchFamily="34" charset="0"/>
              </a:rPr>
              <a:t>behind the scenes (processing + memory):</a:t>
            </a:r>
            <a:endParaRPr lang="en-US" dirty="0">
              <a:solidFill>
                <a:srgbClr val="000000"/>
              </a:solidFill>
              <a:latin typeface="Calibri" panose="020F0502020204030204" pitchFamily="34" charset="0"/>
            </a:endParaRPr>
          </a:p>
        </p:txBody>
      </p:sp>
    </p:spTree>
    <p:extLst>
      <p:ext uri="{BB962C8B-B14F-4D97-AF65-F5344CB8AC3E}">
        <p14:creationId xmlns:p14="http://schemas.microsoft.com/office/powerpoint/2010/main" val="348805397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ounded Rectangle 3"/>
          <p:cNvSpPr>
            <a:spLocks noChangeArrowheads="1"/>
          </p:cNvSpPr>
          <p:nvPr/>
        </p:nvSpPr>
        <p:spPr bwMode="auto">
          <a:xfrm>
            <a:off x="7643813" y="3987800"/>
            <a:ext cx="1347787" cy="901700"/>
          </a:xfrm>
          <a:prstGeom prst="roundRect">
            <a:avLst>
              <a:gd name="adj" fmla="val 16667"/>
            </a:avLst>
          </a:prstGeom>
          <a:solidFill>
            <a:srgbClr val="FFCCCC"/>
          </a:solidFill>
          <a:ln>
            <a:noFill/>
          </a:ln>
          <a:extLst>
            <a:ext uri="{91240B29-F687-4F45-9708-019B960494DF}">
              <a14:hiddenLine xmlns:a14="http://schemas.microsoft.com/office/drawing/2010/main" w="28575" algn="ctr">
                <a:solidFill>
                  <a:srgbClr val="000000"/>
                </a:solidFill>
                <a:round/>
                <a:headEnd/>
                <a:tailEnd/>
              </a14:hiddenLine>
            </a:ext>
          </a:extLst>
        </p:spPr>
        <p:txBody>
          <a:bodyPr>
            <a:spAutoFit/>
          </a:bodyPr>
          <a:lstStyle/>
          <a:p>
            <a:endParaRPr lang="en-US"/>
          </a:p>
        </p:txBody>
      </p:sp>
      <p:sp>
        <p:nvSpPr>
          <p:cNvPr id="39939" name="Rounded Rectangle 74"/>
          <p:cNvSpPr>
            <a:spLocks noChangeArrowheads="1"/>
          </p:cNvSpPr>
          <p:nvPr/>
        </p:nvSpPr>
        <p:spPr bwMode="auto">
          <a:xfrm>
            <a:off x="4697413" y="5181600"/>
            <a:ext cx="4010025" cy="601663"/>
          </a:xfrm>
          <a:prstGeom prst="roundRect">
            <a:avLst>
              <a:gd name="adj" fmla="val 42662"/>
            </a:avLst>
          </a:prstGeom>
          <a:solidFill>
            <a:srgbClr val="FFCCCC"/>
          </a:solidFill>
          <a:ln>
            <a:noFill/>
          </a:ln>
          <a:extLst>
            <a:ext uri="{91240B29-F687-4F45-9708-019B960494DF}">
              <a14:hiddenLine xmlns:a14="http://schemas.microsoft.com/office/drawing/2010/main" w="28575" algn="ctr">
                <a:solidFill>
                  <a:srgbClr val="000000"/>
                </a:solidFill>
                <a:round/>
                <a:headEnd/>
                <a:tailEnd/>
              </a14:hiddenLine>
            </a:ext>
          </a:extLst>
        </p:spPr>
        <p:txBody>
          <a:bodyPr>
            <a:spAutoFit/>
          </a:bodyPr>
          <a:lstStyle/>
          <a:p>
            <a:endParaRPr lang="en-US"/>
          </a:p>
        </p:txBody>
      </p:sp>
      <p:sp>
        <p:nvSpPr>
          <p:cNvPr id="39940" name="Rounded Rectangle 2"/>
          <p:cNvSpPr>
            <a:spLocks noChangeArrowheads="1"/>
          </p:cNvSpPr>
          <p:nvPr/>
        </p:nvSpPr>
        <p:spPr bwMode="auto">
          <a:xfrm>
            <a:off x="228600" y="3327400"/>
            <a:ext cx="4008438" cy="601663"/>
          </a:xfrm>
          <a:prstGeom prst="roundRect">
            <a:avLst>
              <a:gd name="adj" fmla="val 42662"/>
            </a:avLst>
          </a:prstGeom>
          <a:solidFill>
            <a:srgbClr val="FFCCCC"/>
          </a:solidFill>
          <a:ln>
            <a:noFill/>
          </a:ln>
          <a:extLst>
            <a:ext uri="{91240B29-F687-4F45-9708-019B960494DF}">
              <a14:hiddenLine xmlns:a14="http://schemas.microsoft.com/office/drawing/2010/main" w="28575" algn="ctr">
                <a:solidFill>
                  <a:srgbClr val="000000"/>
                </a:solidFill>
                <a:round/>
                <a:headEnd/>
                <a:tailEnd/>
              </a14:hiddenLine>
            </a:ext>
          </a:extLst>
        </p:spPr>
        <p:txBody>
          <a:bodyPr>
            <a:spAutoFit/>
          </a:bodyPr>
          <a:lstStyle/>
          <a:p>
            <a:endParaRPr lang="en-US"/>
          </a:p>
        </p:txBody>
      </p:sp>
      <p:sp>
        <p:nvSpPr>
          <p:cNvPr id="39941" name="Rectangle 3"/>
          <p:cNvSpPr>
            <a:spLocks noChangeArrowheads="1"/>
          </p:cNvSpPr>
          <p:nvPr/>
        </p:nvSpPr>
        <p:spPr bwMode="auto">
          <a:xfrm>
            <a:off x="228600" y="2401888"/>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len(pi)</a:t>
            </a:r>
          </a:p>
        </p:txBody>
      </p:sp>
      <p:sp>
        <p:nvSpPr>
          <p:cNvPr id="39942" name="Text Box 5"/>
          <p:cNvSpPr txBox="1">
            <a:spLocks noChangeArrowheads="1"/>
          </p:cNvSpPr>
          <p:nvPr/>
        </p:nvSpPr>
        <p:spPr bwMode="auto">
          <a:xfrm>
            <a:off x="304800" y="192088"/>
            <a:ext cx="3124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2000" b="1">
                <a:latin typeface="Courier New" pitchFamily="49" charset="0"/>
              </a:rPr>
              <a:t>pi = [3,1,4,1,5,9]</a:t>
            </a:r>
          </a:p>
        </p:txBody>
      </p:sp>
      <p:sp>
        <p:nvSpPr>
          <p:cNvPr id="39943" name="Text Box 6"/>
          <p:cNvSpPr txBox="1">
            <a:spLocks noChangeArrowheads="1"/>
          </p:cNvSpPr>
          <p:nvPr/>
        </p:nvSpPr>
        <p:spPr bwMode="auto">
          <a:xfrm>
            <a:off x="304800" y="719138"/>
            <a:ext cx="5067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2000" b="1">
                <a:latin typeface="Courier New" pitchFamily="49" charset="0"/>
              </a:rPr>
              <a:t>L = [ </a:t>
            </a:r>
            <a:r>
              <a:rPr lang="en-US" sz="2000" b="1">
                <a:solidFill>
                  <a:srgbClr val="009600"/>
                </a:solidFill>
                <a:latin typeface="Courier New" pitchFamily="49" charset="0"/>
              </a:rPr>
              <a:t>'pi'</a:t>
            </a:r>
            <a:r>
              <a:rPr lang="en-US" sz="2000" b="1">
                <a:latin typeface="Courier New" pitchFamily="49" charset="0"/>
              </a:rPr>
              <a:t>, </a:t>
            </a:r>
            <a:r>
              <a:rPr lang="en-US" sz="2000" b="1">
                <a:solidFill>
                  <a:srgbClr val="009600"/>
                </a:solidFill>
                <a:latin typeface="Courier New" pitchFamily="49" charset="0"/>
              </a:rPr>
              <a:t>"isn't"</a:t>
            </a:r>
            <a:r>
              <a:rPr lang="en-US" sz="2000" b="1">
                <a:latin typeface="Courier New" pitchFamily="49" charset="0"/>
              </a:rPr>
              <a:t>, [4,2] ] </a:t>
            </a:r>
          </a:p>
        </p:txBody>
      </p:sp>
      <p:sp>
        <p:nvSpPr>
          <p:cNvPr id="39944" name="Rectangle 7"/>
          <p:cNvSpPr>
            <a:spLocks noChangeArrowheads="1"/>
          </p:cNvSpPr>
          <p:nvPr/>
        </p:nvSpPr>
        <p:spPr bwMode="auto">
          <a:xfrm>
            <a:off x="228600" y="5221288"/>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slice of  </a:t>
            </a:r>
            <a:r>
              <a:rPr lang="en-US" sz="1400" b="1">
                <a:latin typeface="Courier New" pitchFamily="49" charset="0"/>
              </a:rPr>
              <a:t>pi</a:t>
            </a:r>
            <a:r>
              <a:rPr lang="en-US" sz="1400">
                <a:latin typeface="Times" pitchFamily="-106" charset="0"/>
              </a:rPr>
              <a:t> is </a:t>
            </a:r>
            <a:r>
              <a:rPr lang="en-US" sz="1400" b="1">
                <a:latin typeface="Courier New" pitchFamily="49" charset="0"/>
              </a:rPr>
              <a:t>[3,4,5]</a:t>
            </a:r>
          </a:p>
        </p:txBody>
      </p:sp>
      <p:sp>
        <p:nvSpPr>
          <p:cNvPr id="39945" name="Text Box 9"/>
          <p:cNvSpPr txBox="1">
            <a:spLocks noChangeArrowheads="1"/>
          </p:cNvSpPr>
          <p:nvPr/>
        </p:nvSpPr>
        <p:spPr bwMode="auto">
          <a:xfrm>
            <a:off x="304800" y="1277938"/>
            <a:ext cx="68691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2000" b="1">
                <a:latin typeface="Courier New" pitchFamily="49" charset="0"/>
              </a:rPr>
              <a:t>M = </a:t>
            </a:r>
            <a:r>
              <a:rPr lang="en-US" sz="2000" b="1">
                <a:solidFill>
                  <a:srgbClr val="009600"/>
                </a:solidFill>
                <a:latin typeface="Courier New" pitchFamily="49" charset="0"/>
              </a:rPr>
              <a:t>'You need parentheses for chemistry !'</a:t>
            </a:r>
            <a:r>
              <a:rPr lang="en-US" sz="2000" b="1">
                <a:latin typeface="Courier New" pitchFamily="49" charset="0"/>
              </a:rPr>
              <a:t> </a:t>
            </a:r>
          </a:p>
        </p:txBody>
      </p:sp>
      <p:sp>
        <p:nvSpPr>
          <p:cNvPr id="39946" name="Rectangle 10"/>
          <p:cNvSpPr>
            <a:spLocks noChangeArrowheads="1"/>
          </p:cNvSpPr>
          <p:nvPr/>
        </p:nvSpPr>
        <p:spPr bwMode="auto">
          <a:xfrm>
            <a:off x="4732338" y="53340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M[::5]</a:t>
            </a:r>
          </a:p>
        </p:txBody>
      </p:sp>
      <p:sp>
        <p:nvSpPr>
          <p:cNvPr id="39947" name="Rectangle 11"/>
          <p:cNvSpPr>
            <a:spLocks noChangeArrowheads="1"/>
          </p:cNvSpPr>
          <p:nvPr/>
        </p:nvSpPr>
        <p:spPr bwMode="auto">
          <a:xfrm>
            <a:off x="2362200" y="6086475"/>
            <a:ext cx="66294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70000"/>
              </a:lnSpc>
            </a:pPr>
            <a:r>
              <a:rPr lang="en-US" sz="1400">
                <a:latin typeface="Times" pitchFamily="-106" charset="0"/>
              </a:rPr>
              <a:t>What are </a:t>
            </a:r>
            <a:r>
              <a:rPr lang="en-US" sz="1400" b="1">
                <a:latin typeface="Courier New" pitchFamily="49" charset="0"/>
              </a:rPr>
              <a:t> pi[0]*(pi[1] + pi[2])</a:t>
            </a:r>
            <a:r>
              <a:rPr lang="en-US" sz="1400">
                <a:solidFill>
                  <a:srgbClr val="000000"/>
                </a:solidFill>
                <a:latin typeface="Times" pitchFamily="-106" charset="0"/>
              </a:rPr>
              <a:t>   and   </a:t>
            </a:r>
            <a:r>
              <a:rPr lang="en-US" sz="1400" b="1">
                <a:solidFill>
                  <a:srgbClr val="000000"/>
                </a:solidFill>
                <a:latin typeface="Courier New" pitchFamily="49" charset="0"/>
              </a:rPr>
              <a:t>pi[0]*(pi[1:2] + pi[2:3])</a:t>
            </a:r>
            <a:r>
              <a:rPr lang="en-US" sz="1400">
                <a:solidFill>
                  <a:srgbClr val="000000"/>
                </a:solidFill>
                <a:latin typeface="Times" pitchFamily="-106" charset="0"/>
              </a:rPr>
              <a:t> ?</a:t>
            </a:r>
            <a:endParaRPr lang="en-US" sz="1400"/>
          </a:p>
        </p:txBody>
      </p:sp>
      <p:sp>
        <p:nvSpPr>
          <p:cNvPr id="39948" name="Rectangle 12"/>
          <p:cNvSpPr>
            <a:spLocks noChangeArrowheads="1"/>
          </p:cNvSpPr>
          <p:nvPr/>
        </p:nvSpPr>
        <p:spPr bwMode="auto">
          <a:xfrm>
            <a:off x="4732338" y="47244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a:t>
            </a:r>
            <a:r>
              <a:rPr lang="en-US" sz="1400" b="1">
                <a:latin typeface="Courier New" pitchFamily="49" charset="0"/>
              </a:rPr>
              <a:t>  M[9:15]</a:t>
            </a:r>
            <a:endParaRPr lang="en-US" sz="1400">
              <a:latin typeface="Courier New" pitchFamily="49" charset="0"/>
            </a:endParaRPr>
          </a:p>
        </p:txBody>
      </p:sp>
      <p:sp>
        <p:nvSpPr>
          <p:cNvPr id="39949" name="Rectangle 14"/>
          <p:cNvSpPr>
            <a:spLocks noChangeArrowheads="1"/>
          </p:cNvSpPr>
          <p:nvPr/>
        </p:nvSpPr>
        <p:spPr bwMode="auto">
          <a:xfrm>
            <a:off x="228600" y="46609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slice of  </a:t>
            </a:r>
            <a:r>
              <a:rPr lang="en-US" sz="1400" b="1">
                <a:latin typeface="Courier New" pitchFamily="49" charset="0"/>
              </a:rPr>
              <a:t>pi</a:t>
            </a:r>
            <a:r>
              <a:rPr lang="en-US" sz="1400">
                <a:latin typeface="Times" pitchFamily="-106" charset="0"/>
              </a:rPr>
              <a:t> is </a:t>
            </a:r>
            <a:r>
              <a:rPr lang="en-US" sz="1400" b="1">
                <a:latin typeface="Courier New" pitchFamily="49" charset="0"/>
              </a:rPr>
              <a:t>[3,1,4]</a:t>
            </a:r>
          </a:p>
        </p:txBody>
      </p:sp>
      <p:sp>
        <p:nvSpPr>
          <p:cNvPr id="39950" name="Line 16"/>
          <p:cNvSpPr>
            <a:spLocks noChangeShapeType="1"/>
          </p:cNvSpPr>
          <p:nvPr/>
        </p:nvSpPr>
        <p:spPr bwMode="auto">
          <a:xfrm>
            <a:off x="228600" y="6019800"/>
            <a:ext cx="8686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51" name="Line 19"/>
          <p:cNvSpPr>
            <a:spLocks noChangeShapeType="1"/>
          </p:cNvSpPr>
          <p:nvPr/>
        </p:nvSpPr>
        <p:spPr bwMode="auto">
          <a:xfrm flipV="1">
            <a:off x="4495800" y="2057400"/>
            <a:ext cx="4763" cy="3860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52" name="Rectangle 20"/>
          <p:cNvSpPr>
            <a:spLocks noChangeArrowheads="1"/>
          </p:cNvSpPr>
          <p:nvPr/>
        </p:nvSpPr>
        <p:spPr bwMode="auto">
          <a:xfrm>
            <a:off x="257175" y="6019800"/>
            <a:ext cx="1714500" cy="276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pPr algn="ctr"/>
            <a:r>
              <a:rPr lang="en-US" sz="1200" b="1">
                <a:solidFill>
                  <a:srgbClr val="C00000"/>
                </a:solidFill>
                <a:latin typeface="Cambria" pitchFamily="18" charset="0"/>
              </a:rPr>
              <a:t>Extra! Mind Muddlers</a:t>
            </a:r>
          </a:p>
        </p:txBody>
      </p:sp>
      <p:sp>
        <p:nvSpPr>
          <p:cNvPr id="39953" name="Rectangle 21"/>
          <p:cNvSpPr>
            <a:spLocks noChangeArrowheads="1"/>
          </p:cNvSpPr>
          <p:nvPr/>
        </p:nvSpPr>
        <p:spPr bwMode="auto">
          <a:xfrm>
            <a:off x="4495800" y="1981200"/>
            <a:ext cx="609600" cy="276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1200" b="1">
                <a:solidFill>
                  <a:srgbClr val="C00000"/>
                </a:solidFill>
                <a:latin typeface="Cambria" pitchFamily="18" charset="0"/>
              </a:rPr>
              <a:t>Part 2</a:t>
            </a:r>
          </a:p>
        </p:txBody>
      </p:sp>
      <p:sp>
        <p:nvSpPr>
          <p:cNvPr id="39954" name="Rectangle 23"/>
          <p:cNvSpPr>
            <a:spLocks noChangeArrowheads="1"/>
          </p:cNvSpPr>
          <p:nvPr/>
        </p:nvSpPr>
        <p:spPr bwMode="auto">
          <a:xfrm>
            <a:off x="152400" y="1981200"/>
            <a:ext cx="609600" cy="276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1200" b="1">
                <a:solidFill>
                  <a:srgbClr val="C00000"/>
                </a:solidFill>
                <a:latin typeface="Cambria" pitchFamily="18" charset="0"/>
              </a:rPr>
              <a:t>Part 1</a:t>
            </a:r>
          </a:p>
        </p:txBody>
      </p:sp>
      <p:sp>
        <p:nvSpPr>
          <p:cNvPr id="39955" name="Rectangle 3"/>
          <p:cNvSpPr>
            <a:spLocks noChangeArrowheads="1"/>
          </p:cNvSpPr>
          <p:nvPr/>
        </p:nvSpPr>
        <p:spPr bwMode="auto">
          <a:xfrm>
            <a:off x="228600" y="2967038"/>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len(L)</a:t>
            </a:r>
          </a:p>
        </p:txBody>
      </p:sp>
      <p:sp>
        <p:nvSpPr>
          <p:cNvPr id="39956" name="Rectangle 3"/>
          <p:cNvSpPr>
            <a:spLocks noChangeArrowheads="1"/>
          </p:cNvSpPr>
          <p:nvPr/>
        </p:nvSpPr>
        <p:spPr bwMode="auto">
          <a:xfrm>
            <a:off x="228600" y="3530600"/>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len(L[1])</a:t>
            </a:r>
          </a:p>
        </p:txBody>
      </p:sp>
      <p:sp>
        <p:nvSpPr>
          <p:cNvPr id="39957" name="Rectangle 3"/>
          <p:cNvSpPr>
            <a:spLocks noChangeArrowheads="1"/>
          </p:cNvSpPr>
          <p:nvPr/>
        </p:nvSpPr>
        <p:spPr bwMode="auto">
          <a:xfrm>
            <a:off x="228600" y="4095750"/>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pi[2:4]</a:t>
            </a:r>
          </a:p>
        </p:txBody>
      </p:sp>
      <p:sp>
        <p:nvSpPr>
          <p:cNvPr id="39958" name="Rectangle 3"/>
          <p:cNvSpPr>
            <a:spLocks noChangeArrowheads="1"/>
          </p:cNvSpPr>
          <p:nvPr/>
        </p:nvSpPr>
        <p:spPr bwMode="auto">
          <a:xfrm>
            <a:off x="4732338" y="2401888"/>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L[0]</a:t>
            </a:r>
          </a:p>
        </p:txBody>
      </p:sp>
      <p:sp>
        <p:nvSpPr>
          <p:cNvPr id="39959" name="Rectangle 3"/>
          <p:cNvSpPr>
            <a:spLocks noChangeArrowheads="1"/>
          </p:cNvSpPr>
          <p:nvPr/>
        </p:nvSpPr>
        <p:spPr bwMode="auto">
          <a:xfrm>
            <a:off x="4732338" y="2967038"/>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L[0:1]</a:t>
            </a:r>
          </a:p>
        </p:txBody>
      </p:sp>
      <p:sp>
        <p:nvSpPr>
          <p:cNvPr id="39960" name="Rectangle 3"/>
          <p:cNvSpPr>
            <a:spLocks noChangeArrowheads="1"/>
          </p:cNvSpPr>
          <p:nvPr/>
        </p:nvSpPr>
        <p:spPr bwMode="auto">
          <a:xfrm>
            <a:off x="4732338" y="3530600"/>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L[0][1]</a:t>
            </a:r>
          </a:p>
        </p:txBody>
      </p:sp>
      <p:sp>
        <p:nvSpPr>
          <p:cNvPr id="39961" name="Rectangle 65"/>
          <p:cNvSpPr>
            <a:spLocks noChangeArrowheads="1"/>
          </p:cNvSpPr>
          <p:nvPr/>
        </p:nvSpPr>
        <p:spPr bwMode="auto">
          <a:xfrm>
            <a:off x="1119188" y="1522413"/>
            <a:ext cx="24288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latin typeface="Calibri" pitchFamily="34" charset="0"/>
              </a:rPr>
              <a:t>0</a:t>
            </a:r>
          </a:p>
        </p:txBody>
      </p:sp>
      <p:sp>
        <p:nvSpPr>
          <p:cNvPr id="39962" name="Rectangle 66"/>
          <p:cNvSpPr>
            <a:spLocks noChangeArrowheads="1"/>
          </p:cNvSpPr>
          <p:nvPr/>
        </p:nvSpPr>
        <p:spPr bwMode="auto">
          <a:xfrm>
            <a:off x="1720850" y="1522413"/>
            <a:ext cx="2413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latin typeface="Calibri" pitchFamily="34" charset="0"/>
              </a:rPr>
              <a:t>4</a:t>
            </a:r>
          </a:p>
        </p:txBody>
      </p:sp>
      <p:sp>
        <p:nvSpPr>
          <p:cNvPr id="39963" name="Rectangle 67"/>
          <p:cNvSpPr>
            <a:spLocks noChangeArrowheads="1"/>
          </p:cNvSpPr>
          <p:nvPr/>
        </p:nvSpPr>
        <p:spPr bwMode="auto">
          <a:xfrm>
            <a:off x="2338388" y="1522413"/>
            <a:ext cx="24288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latin typeface="Calibri" pitchFamily="34" charset="0"/>
              </a:rPr>
              <a:t>8</a:t>
            </a:r>
          </a:p>
        </p:txBody>
      </p:sp>
      <p:sp>
        <p:nvSpPr>
          <p:cNvPr id="39964" name="Rectangle 68"/>
          <p:cNvSpPr>
            <a:spLocks noChangeArrowheads="1"/>
          </p:cNvSpPr>
          <p:nvPr/>
        </p:nvSpPr>
        <p:spPr bwMode="auto">
          <a:xfrm>
            <a:off x="2924175" y="1522413"/>
            <a:ext cx="300038"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latin typeface="Calibri" pitchFamily="34" charset="0"/>
              </a:rPr>
              <a:t>12</a:t>
            </a:r>
          </a:p>
        </p:txBody>
      </p:sp>
      <p:sp>
        <p:nvSpPr>
          <p:cNvPr id="39965" name="Rectangle 69"/>
          <p:cNvSpPr>
            <a:spLocks noChangeArrowheads="1"/>
          </p:cNvSpPr>
          <p:nvPr/>
        </p:nvSpPr>
        <p:spPr bwMode="auto">
          <a:xfrm>
            <a:off x="3524250" y="1522413"/>
            <a:ext cx="300038"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latin typeface="Calibri" pitchFamily="34" charset="0"/>
              </a:rPr>
              <a:t>16</a:t>
            </a:r>
          </a:p>
        </p:txBody>
      </p:sp>
      <p:sp>
        <p:nvSpPr>
          <p:cNvPr id="39966" name="Rectangle 70"/>
          <p:cNvSpPr>
            <a:spLocks noChangeArrowheads="1"/>
          </p:cNvSpPr>
          <p:nvPr/>
        </p:nvSpPr>
        <p:spPr bwMode="auto">
          <a:xfrm>
            <a:off x="4135438" y="1522413"/>
            <a:ext cx="30003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latin typeface="Calibri" pitchFamily="34" charset="0"/>
              </a:rPr>
              <a:t>20</a:t>
            </a:r>
          </a:p>
        </p:txBody>
      </p:sp>
      <p:sp>
        <p:nvSpPr>
          <p:cNvPr id="39967" name="Rectangle 71"/>
          <p:cNvSpPr>
            <a:spLocks noChangeArrowheads="1"/>
          </p:cNvSpPr>
          <p:nvPr/>
        </p:nvSpPr>
        <p:spPr bwMode="auto">
          <a:xfrm>
            <a:off x="4757738" y="1522413"/>
            <a:ext cx="30003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latin typeface="Calibri" pitchFamily="34" charset="0"/>
              </a:rPr>
              <a:t>24</a:t>
            </a:r>
          </a:p>
        </p:txBody>
      </p:sp>
      <p:sp>
        <p:nvSpPr>
          <p:cNvPr id="39968" name="Rectangle 72"/>
          <p:cNvSpPr>
            <a:spLocks noChangeArrowheads="1"/>
          </p:cNvSpPr>
          <p:nvPr/>
        </p:nvSpPr>
        <p:spPr bwMode="auto">
          <a:xfrm>
            <a:off x="5362575" y="1522413"/>
            <a:ext cx="300038"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latin typeface="Calibri" pitchFamily="34" charset="0"/>
              </a:rPr>
              <a:t>28</a:t>
            </a:r>
          </a:p>
        </p:txBody>
      </p:sp>
      <p:sp>
        <p:nvSpPr>
          <p:cNvPr id="39969" name="Rectangle 73"/>
          <p:cNvSpPr>
            <a:spLocks noChangeArrowheads="1"/>
          </p:cNvSpPr>
          <p:nvPr/>
        </p:nvSpPr>
        <p:spPr bwMode="auto">
          <a:xfrm>
            <a:off x="5967413" y="1522413"/>
            <a:ext cx="30003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latin typeface="Calibri" pitchFamily="34" charset="0"/>
              </a:rPr>
              <a:t>32</a:t>
            </a:r>
          </a:p>
        </p:txBody>
      </p:sp>
      <p:sp>
        <p:nvSpPr>
          <p:cNvPr id="39970" name="Rectangle 76"/>
          <p:cNvSpPr>
            <a:spLocks noChangeArrowheads="1"/>
          </p:cNvSpPr>
          <p:nvPr/>
        </p:nvSpPr>
        <p:spPr bwMode="auto">
          <a:xfrm>
            <a:off x="1963738" y="2209800"/>
            <a:ext cx="393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a:solidFill>
                  <a:srgbClr val="0000DF"/>
                </a:solidFill>
                <a:latin typeface="Calibri" pitchFamily="34" charset="0"/>
              </a:rPr>
              <a:t>6</a:t>
            </a:r>
          </a:p>
        </p:txBody>
      </p:sp>
      <p:sp>
        <p:nvSpPr>
          <p:cNvPr id="39971" name="Rectangle 77"/>
          <p:cNvSpPr>
            <a:spLocks noChangeArrowheads="1"/>
          </p:cNvSpPr>
          <p:nvPr/>
        </p:nvSpPr>
        <p:spPr bwMode="auto">
          <a:xfrm>
            <a:off x="1746250" y="2803525"/>
            <a:ext cx="3937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a:solidFill>
                  <a:srgbClr val="0000DF"/>
                </a:solidFill>
                <a:latin typeface="Calibri" pitchFamily="34" charset="0"/>
              </a:rPr>
              <a:t>3</a:t>
            </a:r>
          </a:p>
        </p:txBody>
      </p:sp>
      <p:sp>
        <p:nvSpPr>
          <p:cNvPr id="39972" name="Rectangle 79"/>
          <p:cNvSpPr>
            <a:spLocks noChangeArrowheads="1"/>
          </p:cNvSpPr>
          <p:nvPr/>
        </p:nvSpPr>
        <p:spPr bwMode="auto">
          <a:xfrm>
            <a:off x="1979613" y="3929063"/>
            <a:ext cx="9540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a:solidFill>
                  <a:srgbClr val="0000DF"/>
                </a:solidFill>
                <a:latin typeface="Calibri" pitchFamily="34" charset="0"/>
              </a:rPr>
              <a:t>[4,1]</a:t>
            </a:r>
          </a:p>
        </p:txBody>
      </p:sp>
      <p:sp>
        <p:nvSpPr>
          <p:cNvPr id="39973" name="Rectangle 80"/>
          <p:cNvSpPr>
            <a:spLocks noChangeArrowheads="1"/>
          </p:cNvSpPr>
          <p:nvPr/>
        </p:nvSpPr>
        <p:spPr bwMode="auto">
          <a:xfrm>
            <a:off x="2654300" y="4546600"/>
            <a:ext cx="10683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a:solidFill>
                  <a:srgbClr val="0000DF"/>
                </a:solidFill>
                <a:latin typeface="Calibri" pitchFamily="34" charset="0"/>
              </a:rPr>
              <a:t>pi[:3]</a:t>
            </a:r>
          </a:p>
        </p:txBody>
      </p:sp>
      <p:sp>
        <p:nvSpPr>
          <p:cNvPr id="39974" name="Rectangle 81"/>
          <p:cNvSpPr>
            <a:spLocks noChangeArrowheads="1"/>
          </p:cNvSpPr>
          <p:nvPr/>
        </p:nvSpPr>
        <p:spPr bwMode="auto">
          <a:xfrm>
            <a:off x="2620963" y="5173663"/>
            <a:ext cx="1174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a:solidFill>
                  <a:srgbClr val="0000DF"/>
                </a:solidFill>
                <a:latin typeface="Calibri" pitchFamily="34" charset="0"/>
              </a:rPr>
              <a:t>pi[::2]</a:t>
            </a:r>
          </a:p>
        </p:txBody>
      </p:sp>
      <p:sp>
        <p:nvSpPr>
          <p:cNvPr id="39975" name="Rectangle 82"/>
          <p:cNvSpPr>
            <a:spLocks noChangeArrowheads="1"/>
          </p:cNvSpPr>
          <p:nvPr/>
        </p:nvSpPr>
        <p:spPr bwMode="auto">
          <a:xfrm>
            <a:off x="6230938" y="2182813"/>
            <a:ext cx="6746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a:solidFill>
                  <a:srgbClr val="0000DF"/>
                </a:solidFill>
                <a:latin typeface="Calibri" pitchFamily="34" charset="0"/>
              </a:rPr>
              <a:t>'pi'</a:t>
            </a:r>
          </a:p>
        </p:txBody>
      </p:sp>
      <p:sp>
        <p:nvSpPr>
          <p:cNvPr id="39976" name="Rectangle 83"/>
          <p:cNvSpPr>
            <a:spLocks noChangeArrowheads="1"/>
          </p:cNvSpPr>
          <p:nvPr/>
        </p:nvSpPr>
        <p:spPr bwMode="auto">
          <a:xfrm>
            <a:off x="6477000" y="2743200"/>
            <a:ext cx="9271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a:solidFill>
                  <a:srgbClr val="0000DF"/>
                </a:solidFill>
                <a:latin typeface="Calibri" pitchFamily="34" charset="0"/>
              </a:rPr>
              <a:t>['pi']</a:t>
            </a:r>
          </a:p>
        </p:txBody>
      </p:sp>
      <p:sp>
        <p:nvSpPr>
          <p:cNvPr id="39978" name="Rectangle 85"/>
          <p:cNvSpPr>
            <a:spLocks noChangeArrowheads="1"/>
          </p:cNvSpPr>
          <p:nvPr/>
        </p:nvSpPr>
        <p:spPr bwMode="auto">
          <a:xfrm>
            <a:off x="5772664" y="4267200"/>
            <a:ext cx="116570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dirty="0">
                <a:solidFill>
                  <a:srgbClr val="0000DF"/>
                </a:solidFill>
                <a:latin typeface="Calibri" pitchFamily="34" charset="0"/>
              </a:rPr>
              <a:t>M[31:34]</a:t>
            </a:r>
          </a:p>
        </p:txBody>
      </p:sp>
      <p:sp>
        <p:nvSpPr>
          <p:cNvPr id="39979" name="Rectangle 86"/>
          <p:cNvSpPr>
            <a:spLocks noChangeArrowheads="1"/>
          </p:cNvSpPr>
          <p:nvPr/>
        </p:nvSpPr>
        <p:spPr bwMode="auto">
          <a:xfrm>
            <a:off x="6378575" y="4635500"/>
            <a:ext cx="1265238"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700">
                <a:solidFill>
                  <a:srgbClr val="0000DF"/>
                </a:solidFill>
                <a:latin typeface="Calibri" pitchFamily="34" charset="0"/>
              </a:rPr>
              <a:t>'parent'</a:t>
            </a:r>
          </a:p>
        </p:txBody>
      </p:sp>
      <p:sp>
        <p:nvSpPr>
          <p:cNvPr id="39980" name="Rectangle 87"/>
          <p:cNvSpPr>
            <a:spLocks noChangeArrowheads="1"/>
          </p:cNvSpPr>
          <p:nvPr/>
        </p:nvSpPr>
        <p:spPr bwMode="auto">
          <a:xfrm>
            <a:off x="3962400" y="6324600"/>
            <a:ext cx="5508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800" b="1">
                <a:solidFill>
                  <a:srgbClr val="0000DF"/>
                </a:solidFill>
                <a:latin typeface="Calibri" pitchFamily="34" charset="0"/>
              </a:rPr>
              <a:t>15</a:t>
            </a:r>
          </a:p>
        </p:txBody>
      </p:sp>
      <p:sp>
        <p:nvSpPr>
          <p:cNvPr id="39981" name="Rectangle 88"/>
          <p:cNvSpPr>
            <a:spLocks noChangeArrowheads="1"/>
          </p:cNvSpPr>
          <p:nvPr/>
        </p:nvSpPr>
        <p:spPr bwMode="auto">
          <a:xfrm>
            <a:off x="6643688" y="6372225"/>
            <a:ext cx="1522412"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solidFill>
                  <a:srgbClr val="0000DF"/>
                </a:solidFill>
                <a:latin typeface="Calibri" pitchFamily="34" charset="0"/>
              </a:rPr>
              <a:t>[1,4,1,4,1,4]</a:t>
            </a:r>
          </a:p>
        </p:txBody>
      </p:sp>
      <p:sp>
        <p:nvSpPr>
          <p:cNvPr id="39982" name="Rectangle 78"/>
          <p:cNvSpPr>
            <a:spLocks noChangeArrowheads="1"/>
          </p:cNvSpPr>
          <p:nvPr/>
        </p:nvSpPr>
        <p:spPr bwMode="auto">
          <a:xfrm>
            <a:off x="7391400" y="2327275"/>
            <a:ext cx="1112838" cy="415925"/>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latin typeface="Calibri" pitchFamily="34" charset="0"/>
              </a:rPr>
              <a:t>element</a:t>
            </a:r>
          </a:p>
        </p:txBody>
      </p:sp>
      <p:sp>
        <p:nvSpPr>
          <p:cNvPr id="39983" name="Rectangle 78"/>
          <p:cNvSpPr>
            <a:spLocks noChangeArrowheads="1"/>
          </p:cNvSpPr>
          <p:nvPr/>
        </p:nvSpPr>
        <p:spPr bwMode="auto">
          <a:xfrm>
            <a:off x="7493000" y="2859088"/>
            <a:ext cx="909638" cy="415925"/>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latin typeface="Calibri" pitchFamily="34" charset="0"/>
              </a:rPr>
              <a:t>sublist</a:t>
            </a:r>
          </a:p>
        </p:txBody>
      </p:sp>
      <p:sp>
        <p:nvSpPr>
          <p:cNvPr id="39984" name="AutoShape 30"/>
          <p:cNvSpPr>
            <a:spLocks noChangeArrowheads="1"/>
          </p:cNvSpPr>
          <p:nvPr/>
        </p:nvSpPr>
        <p:spPr bwMode="auto">
          <a:xfrm>
            <a:off x="8053388" y="1419225"/>
            <a:ext cx="192087" cy="188913"/>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009600"/>
          </a:solidFill>
          <a:ln w="9525">
            <a:solidFill>
              <a:schemeClr val="tx1"/>
            </a:solidFill>
            <a:miter lim="800000"/>
            <a:headEnd/>
            <a:tailEnd/>
          </a:ln>
        </p:spPr>
        <p:txBody>
          <a:bodyPr wrap="none" anchor="ctr"/>
          <a:lstStyle/>
          <a:p>
            <a:endParaRPr lang="en-US"/>
          </a:p>
        </p:txBody>
      </p:sp>
      <p:grpSp>
        <p:nvGrpSpPr>
          <p:cNvPr id="39985" name="Group 75"/>
          <p:cNvGrpSpPr>
            <a:grpSpLocks/>
          </p:cNvGrpSpPr>
          <p:nvPr/>
        </p:nvGrpSpPr>
        <p:grpSpPr bwMode="auto">
          <a:xfrm>
            <a:off x="7427913" y="1352550"/>
            <a:ext cx="1230312" cy="304800"/>
            <a:chOff x="7837488" y="2286000"/>
            <a:chExt cx="1230312" cy="304800"/>
          </a:xfrm>
        </p:grpSpPr>
        <p:sp>
          <p:nvSpPr>
            <p:cNvPr id="39991" name="Text Box 29"/>
            <p:cNvSpPr txBox="1">
              <a:spLocks noChangeArrowheads="1"/>
            </p:cNvSpPr>
            <p:nvPr/>
          </p:nvSpPr>
          <p:spPr bwMode="auto">
            <a:xfrm>
              <a:off x="7837488" y="2286000"/>
              <a:ext cx="12303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1400" b="1">
                  <a:solidFill>
                    <a:srgbClr val="009600"/>
                  </a:solidFill>
                  <a:latin typeface="Cambria" pitchFamily="18" charset="0"/>
                </a:rPr>
                <a:t>We            (  ) </a:t>
              </a:r>
            </a:p>
          </p:txBody>
        </p:sp>
        <p:sp>
          <p:nvSpPr>
            <p:cNvPr id="39992" name="AutoShape 30"/>
            <p:cNvSpPr>
              <a:spLocks noChangeArrowheads="1"/>
            </p:cNvSpPr>
            <p:nvPr/>
          </p:nvSpPr>
          <p:spPr bwMode="auto">
            <a:xfrm>
              <a:off x="8462524" y="2352675"/>
              <a:ext cx="192087" cy="188913"/>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009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pic>
        <p:nvPicPr>
          <p:cNvPr id="39986" name="Picture 4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304800"/>
            <a:ext cx="723900" cy="1012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DF"/>
                </a:solidFill>
                <a:miter lim="800000"/>
                <a:headEnd/>
                <a:tailEnd/>
              </a14:hiddenLine>
            </a:ext>
          </a:extLst>
        </p:spPr>
      </p:pic>
      <p:pic>
        <p:nvPicPr>
          <p:cNvPr id="39987" name="Picture 4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5138" y="365125"/>
            <a:ext cx="774700" cy="874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DF"/>
                </a:solidFill>
                <a:miter lim="800000"/>
                <a:headEnd/>
                <a:tailEnd/>
              </a14:hiddenLine>
            </a:ext>
          </a:extLst>
        </p:spPr>
      </p:pic>
      <p:sp>
        <p:nvSpPr>
          <p:cNvPr id="39988" name="Rectangle 3"/>
          <p:cNvSpPr>
            <a:spLocks noChangeArrowheads="1"/>
          </p:cNvSpPr>
          <p:nvPr/>
        </p:nvSpPr>
        <p:spPr bwMode="auto">
          <a:xfrm>
            <a:off x="4732338" y="4095750"/>
            <a:ext cx="41783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slice of   </a:t>
            </a:r>
            <a:r>
              <a:rPr lang="en-US" sz="1400" b="1">
                <a:latin typeface="Courier New" pitchFamily="49" charset="0"/>
              </a:rPr>
              <a:t>M </a:t>
            </a:r>
            <a:r>
              <a:rPr lang="en-US" sz="1400">
                <a:latin typeface="Times" pitchFamily="-106" charset="0"/>
              </a:rPr>
              <a:t>is </a:t>
            </a:r>
            <a:r>
              <a:rPr lang="en-US" sz="1400" b="1">
                <a:latin typeface="Courier New" pitchFamily="49" charset="0"/>
              </a:rPr>
              <a:t>'try'</a:t>
            </a:r>
            <a:r>
              <a:rPr lang="en-US" sz="1400" b="1">
                <a:latin typeface="Times New Roman" pitchFamily="18" charset="0"/>
                <a:cs typeface="Times New Roman" pitchFamily="18" charset="0"/>
              </a:rPr>
              <a:t>?</a:t>
            </a:r>
            <a:r>
              <a:rPr lang="en-US" sz="1400" b="1">
                <a:latin typeface="Courier New" pitchFamily="49" charset="0"/>
              </a:rPr>
              <a:t>         </a:t>
            </a:r>
            <a:r>
              <a:rPr lang="en-US" sz="1400">
                <a:latin typeface="Times" pitchFamily="-106" charset="0"/>
              </a:rPr>
              <a:t>is </a:t>
            </a:r>
            <a:r>
              <a:rPr lang="en-US" sz="1400" b="1">
                <a:latin typeface="Courier New" pitchFamily="49" charset="0"/>
              </a:rPr>
              <a:t>'shoe'</a:t>
            </a:r>
            <a:r>
              <a:rPr lang="en-US" sz="1400" b="1">
                <a:latin typeface="Times New Roman" pitchFamily="18" charset="0"/>
                <a:cs typeface="Times New Roman" pitchFamily="18" charset="0"/>
              </a:rPr>
              <a:t>?</a:t>
            </a:r>
            <a:r>
              <a:rPr lang="en-US" sz="1400" b="1">
                <a:latin typeface="Courier New" pitchFamily="49" charset="0"/>
              </a:rPr>
              <a:t>   </a:t>
            </a:r>
          </a:p>
        </p:txBody>
      </p:sp>
      <p:sp>
        <p:nvSpPr>
          <p:cNvPr id="39989" name="Line 22"/>
          <p:cNvSpPr>
            <a:spLocks noChangeShapeType="1"/>
          </p:cNvSpPr>
          <p:nvPr/>
        </p:nvSpPr>
        <p:spPr bwMode="auto">
          <a:xfrm>
            <a:off x="228600" y="1981200"/>
            <a:ext cx="86026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 name="Rounded Rectangle 3"/>
          <p:cNvSpPr>
            <a:spLocks noChangeArrowheads="1"/>
          </p:cNvSpPr>
          <p:nvPr/>
        </p:nvSpPr>
        <p:spPr bwMode="auto">
          <a:xfrm>
            <a:off x="6348592" y="3387725"/>
            <a:ext cx="1079321" cy="708025"/>
          </a:xfrm>
          <a:prstGeom prst="roundRect">
            <a:avLst>
              <a:gd name="adj" fmla="val 16667"/>
            </a:avLst>
          </a:prstGeom>
          <a:solidFill>
            <a:srgbClr val="FFCCCC"/>
          </a:solidFill>
          <a:ln>
            <a:noFill/>
          </a:ln>
          <a:extLst>
            <a:ext uri="{91240B29-F687-4F45-9708-019B960494DF}">
              <a14:hiddenLine xmlns:a14="http://schemas.microsoft.com/office/drawing/2010/main" w="28575" algn="ctr">
                <a:solidFill>
                  <a:srgbClr val="000000"/>
                </a:solidFill>
                <a:round/>
                <a:headEnd/>
                <a:tailEnd/>
              </a14:hiddenLine>
            </a:ext>
          </a:extLst>
        </p:spPr>
        <p:txBody>
          <a:bodyPr wrap="square">
            <a:spAutoFit/>
          </a:bodyPr>
          <a:lstStyle/>
          <a:p>
            <a:endParaRPr lang="en-US"/>
          </a:p>
        </p:txBody>
      </p:sp>
      <mc:AlternateContent xmlns:mc="http://schemas.openxmlformats.org/markup-compatibility/2006" xmlns:p14="http://schemas.microsoft.com/office/powerpoint/2010/main">
        <mc:Choice Requires="p14">
          <p:contentPart p14:bwMode="auto" r:id="rId5">
            <p14:nvContentPartPr>
              <p14:cNvPr id="3" name="Ink 2"/>
              <p14:cNvContentPartPr/>
              <p14:nvPr/>
            </p14:nvContentPartPr>
            <p14:xfrm>
              <a:off x="781200" y="38160"/>
              <a:ext cx="8325360" cy="5772600"/>
            </p14:xfrm>
          </p:contentPart>
        </mc:Choice>
        <mc:Fallback xmlns="">
          <p:pic>
            <p:nvPicPr>
              <p:cNvPr id="3" name="Ink 2"/>
              <p:cNvPicPr/>
              <p:nvPr/>
            </p:nvPicPr>
            <p:blipFill>
              <a:blip r:embed="rId6"/>
              <a:stretch>
                <a:fillRect/>
              </a:stretch>
            </p:blipFill>
            <p:spPr>
              <a:xfrm>
                <a:off x="771840" y="28800"/>
                <a:ext cx="8344080" cy="5791320"/>
              </a:xfrm>
              <a:prstGeom prst="rect">
                <a:avLst/>
              </a:prstGeom>
            </p:spPr>
          </p:pic>
        </mc:Fallback>
      </mc:AlternateContent>
    </p:spTree>
    <p:extLst>
      <p:ext uri="{BB962C8B-B14F-4D97-AF65-F5344CB8AC3E}">
        <p14:creationId xmlns:p14="http://schemas.microsoft.com/office/powerpoint/2010/main" val="249460673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ounded Rectangle 3"/>
          <p:cNvSpPr>
            <a:spLocks noChangeArrowheads="1"/>
          </p:cNvSpPr>
          <p:nvPr/>
        </p:nvSpPr>
        <p:spPr bwMode="auto">
          <a:xfrm>
            <a:off x="7643813" y="3987800"/>
            <a:ext cx="1347787" cy="901700"/>
          </a:xfrm>
          <a:prstGeom prst="roundRect">
            <a:avLst>
              <a:gd name="adj" fmla="val 16667"/>
            </a:avLst>
          </a:prstGeom>
          <a:solidFill>
            <a:srgbClr val="FFCCCC"/>
          </a:solidFill>
          <a:ln>
            <a:noFill/>
          </a:ln>
          <a:extLst>
            <a:ext uri="{91240B29-F687-4F45-9708-019B960494DF}">
              <a14:hiddenLine xmlns:a14="http://schemas.microsoft.com/office/drawing/2010/main" w="28575" algn="ctr">
                <a:solidFill>
                  <a:srgbClr val="000000"/>
                </a:solidFill>
                <a:round/>
                <a:headEnd/>
                <a:tailEnd/>
              </a14:hiddenLine>
            </a:ext>
          </a:extLst>
        </p:spPr>
        <p:txBody>
          <a:bodyPr>
            <a:spAutoFit/>
          </a:bodyPr>
          <a:lstStyle/>
          <a:p>
            <a:endParaRPr lang="en-US"/>
          </a:p>
        </p:txBody>
      </p:sp>
      <p:sp>
        <p:nvSpPr>
          <p:cNvPr id="39939" name="Rounded Rectangle 74"/>
          <p:cNvSpPr>
            <a:spLocks noChangeArrowheads="1"/>
          </p:cNvSpPr>
          <p:nvPr/>
        </p:nvSpPr>
        <p:spPr bwMode="auto">
          <a:xfrm>
            <a:off x="4697413" y="5181600"/>
            <a:ext cx="4010025" cy="601663"/>
          </a:xfrm>
          <a:prstGeom prst="roundRect">
            <a:avLst>
              <a:gd name="adj" fmla="val 42662"/>
            </a:avLst>
          </a:prstGeom>
          <a:solidFill>
            <a:srgbClr val="FFCCCC"/>
          </a:solidFill>
          <a:ln>
            <a:noFill/>
          </a:ln>
          <a:extLst>
            <a:ext uri="{91240B29-F687-4F45-9708-019B960494DF}">
              <a14:hiddenLine xmlns:a14="http://schemas.microsoft.com/office/drawing/2010/main" w="28575" algn="ctr">
                <a:solidFill>
                  <a:srgbClr val="000000"/>
                </a:solidFill>
                <a:round/>
                <a:headEnd/>
                <a:tailEnd/>
              </a14:hiddenLine>
            </a:ext>
          </a:extLst>
        </p:spPr>
        <p:txBody>
          <a:bodyPr>
            <a:spAutoFit/>
          </a:bodyPr>
          <a:lstStyle/>
          <a:p>
            <a:endParaRPr lang="en-US"/>
          </a:p>
        </p:txBody>
      </p:sp>
      <p:sp>
        <p:nvSpPr>
          <p:cNvPr id="39940" name="Rounded Rectangle 2"/>
          <p:cNvSpPr>
            <a:spLocks noChangeArrowheads="1"/>
          </p:cNvSpPr>
          <p:nvPr/>
        </p:nvSpPr>
        <p:spPr bwMode="auto">
          <a:xfrm>
            <a:off x="228600" y="3327400"/>
            <a:ext cx="4008438" cy="601663"/>
          </a:xfrm>
          <a:prstGeom prst="roundRect">
            <a:avLst>
              <a:gd name="adj" fmla="val 42662"/>
            </a:avLst>
          </a:prstGeom>
          <a:solidFill>
            <a:srgbClr val="FFCCCC"/>
          </a:solidFill>
          <a:ln>
            <a:noFill/>
          </a:ln>
          <a:extLst>
            <a:ext uri="{91240B29-F687-4F45-9708-019B960494DF}">
              <a14:hiddenLine xmlns:a14="http://schemas.microsoft.com/office/drawing/2010/main" w="28575" algn="ctr">
                <a:solidFill>
                  <a:srgbClr val="000000"/>
                </a:solidFill>
                <a:round/>
                <a:headEnd/>
                <a:tailEnd/>
              </a14:hiddenLine>
            </a:ext>
          </a:extLst>
        </p:spPr>
        <p:txBody>
          <a:bodyPr>
            <a:spAutoFit/>
          </a:bodyPr>
          <a:lstStyle/>
          <a:p>
            <a:endParaRPr lang="en-US"/>
          </a:p>
        </p:txBody>
      </p:sp>
      <p:sp>
        <p:nvSpPr>
          <p:cNvPr id="39941" name="Rectangle 3"/>
          <p:cNvSpPr>
            <a:spLocks noChangeArrowheads="1"/>
          </p:cNvSpPr>
          <p:nvPr/>
        </p:nvSpPr>
        <p:spPr bwMode="auto">
          <a:xfrm>
            <a:off x="228600" y="2401888"/>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len(pi)</a:t>
            </a:r>
          </a:p>
        </p:txBody>
      </p:sp>
      <p:sp>
        <p:nvSpPr>
          <p:cNvPr id="39942" name="Text Box 5"/>
          <p:cNvSpPr txBox="1">
            <a:spLocks noChangeArrowheads="1"/>
          </p:cNvSpPr>
          <p:nvPr/>
        </p:nvSpPr>
        <p:spPr bwMode="auto">
          <a:xfrm>
            <a:off x="304800" y="192088"/>
            <a:ext cx="3124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2000" b="1">
                <a:latin typeface="Courier New" pitchFamily="49" charset="0"/>
              </a:rPr>
              <a:t>pi = [3,1,4,1,5,9]</a:t>
            </a:r>
          </a:p>
        </p:txBody>
      </p:sp>
      <p:sp>
        <p:nvSpPr>
          <p:cNvPr id="39943" name="Text Box 6"/>
          <p:cNvSpPr txBox="1">
            <a:spLocks noChangeArrowheads="1"/>
          </p:cNvSpPr>
          <p:nvPr/>
        </p:nvSpPr>
        <p:spPr bwMode="auto">
          <a:xfrm>
            <a:off x="304800" y="719138"/>
            <a:ext cx="5067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2000" b="1">
                <a:latin typeface="Courier New" pitchFamily="49" charset="0"/>
              </a:rPr>
              <a:t>L = [ </a:t>
            </a:r>
            <a:r>
              <a:rPr lang="en-US" sz="2000" b="1">
                <a:solidFill>
                  <a:srgbClr val="009600"/>
                </a:solidFill>
                <a:latin typeface="Courier New" pitchFamily="49" charset="0"/>
              </a:rPr>
              <a:t>'pi'</a:t>
            </a:r>
            <a:r>
              <a:rPr lang="en-US" sz="2000" b="1">
                <a:latin typeface="Courier New" pitchFamily="49" charset="0"/>
              </a:rPr>
              <a:t>, </a:t>
            </a:r>
            <a:r>
              <a:rPr lang="en-US" sz="2000" b="1">
                <a:solidFill>
                  <a:srgbClr val="009600"/>
                </a:solidFill>
                <a:latin typeface="Courier New" pitchFamily="49" charset="0"/>
              </a:rPr>
              <a:t>"isn't"</a:t>
            </a:r>
            <a:r>
              <a:rPr lang="en-US" sz="2000" b="1">
                <a:latin typeface="Courier New" pitchFamily="49" charset="0"/>
              </a:rPr>
              <a:t>, [4,2] ] </a:t>
            </a:r>
          </a:p>
        </p:txBody>
      </p:sp>
      <p:sp>
        <p:nvSpPr>
          <p:cNvPr id="39944" name="Rectangle 7"/>
          <p:cNvSpPr>
            <a:spLocks noChangeArrowheads="1"/>
          </p:cNvSpPr>
          <p:nvPr/>
        </p:nvSpPr>
        <p:spPr bwMode="auto">
          <a:xfrm>
            <a:off x="228600" y="5221288"/>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slice of  </a:t>
            </a:r>
            <a:r>
              <a:rPr lang="en-US" sz="1400" b="1">
                <a:latin typeface="Courier New" pitchFamily="49" charset="0"/>
              </a:rPr>
              <a:t>pi</a:t>
            </a:r>
            <a:r>
              <a:rPr lang="en-US" sz="1400">
                <a:latin typeface="Times" pitchFamily="-106" charset="0"/>
              </a:rPr>
              <a:t> is </a:t>
            </a:r>
            <a:r>
              <a:rPr lang="en-US" sz="1400" b="1">
                <a:latin typeface="Courier New" pitchFamily="49" charset="0"/>
              </a:rPr>
              <a:t>[3,4,5]</a:t>
            </a:r>
          </a:p>
        </p:txBody>
      </p:sp>
      <p:sp>
        <p:nvSpPr>
          <p:cNvPr id="39945" name="Text Box 9"/>
          <p:cNvSpPr txBox="1">
            <a:spLocks noChangeArrowheads="1"/>
          </p:cNvSpPr>
          <p:nvPr/>
        </p:nvSpPr>
        <p:spPr bwMode="auto">
          <a:xfrm>
            <a:off x="304800" y="1277938"/>
            <a:ext cx="68691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2000" b="1">
                <a:latin typeface="Courier New" pitchFamily="49" charset="0"/>
              </a:rPr>
              <a:t>M = </a:t>
            </a:r>
            <a:r>
              <a:rPr lang="en-US" sz="2000" b="1">
                <a:solidFill>
                  <a:srgbClr val="009600"/>
                </a:solidFill>
                <a:latin typeface="Courier New" pitchFamily="49" charset="0"/>
              </a:rPr>
              <a:t>'You need parentheses for chemistry !'</a:t>
            </a:r>
            <a:r>
              <a:rPr lang="en-US" sz="2000" b="1">
                <a:latin typeface="Courier New" pitchFamily="49" charset="0"/>
              </a:rPr>
              <a:t> </a:t>
            </a:r>
          </a:p>
        </p:txBody>
      </p:sp>
      <p:sp>
        <p:nvSpPr>
          <p:cNvPr id="39946" name="Rectangle 10"/>
          <p:cNvSpPr>
            <a:spLocks noChangeArrowheads="1"/>
          </p:cNvSpPr>
          <p:nvPr/>
        </p:nvSpPr>
        <p:spPr bwMode="auto">
          <a:xfrm>
            <a:off x="4732338" y="53340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M[::5]</a:t>
            </a:r>
          </a:p>
        </p:txBody>
      </p:sp>
      <p:sp>
        <p:nvSpPr>
          <p:cNvPr id="39947" name="Rectangle 11"/>
          <p:cNvSpPr>
            <a:spLocks noChangeArrowheads="1"/>
          </p:cNvSpPr>
          <p:nvPr/>
        </p:nvSpPr>
        <p:spPr bwMode="auto">
          <a:xfrm>
            <a:off x="2362200" y="6086475"/>
            <a:ext cx="66294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70000"/>
              </a:lnSpc>
            </a:pPr>
            <a:r>
              <a:rPr lang="en-US" sz="1400">
                <a:latin typeface="Times" pitchFamily="-106" charset="0"/>
              </a:rPr>
              <a:t>What are </a:t>
            </a:r>
            <a:r>
              <a:rPr lang="en-US" sz="1400" b="1">
                <a:latin typeface="Courier New" pitchFamily="49" charset="0"/>
              </a:rPr>
              <a:t> pi[0]*(pi[1] + pi[2])</a:t>
            </a:r>
            <a:r>
              <a:rPr lang="en-US" sz="1400">
                <a:solidFill>
                  <a:srgbClr val="000000"/>
                </a:solidFill>
                <a:latin typeface="Times" pitchFamily="-106" charset="0"/>
              </a:rPr>
              <a:t>   and   </a:t>
            </a:r>
            <a:r>
              <a:rPr lang="en-US" sz="1400" b="1">
                <a:solidFill>
                  <a:srgbClr val="000000"/>
                </a:solidFill>
                <a:latin typeface="Courier New" pitchFamily="49" charset="0"/>
              </a:rPr>
              <a:t>pi[0]*(pi[1:2] + pi[2:3])</a:t>
            </a:r>
            <a:r>
              <a:rPr lang="en-US" sz="1400">
                <a:solidFill>
                  <a:srgbClr val="000000"/>
                </a:solidFill>
                <a:latin typeface="Times" pitchFamily="-106" charset="0"/>
              </a:rPr>
              <a:t> ?</a:t>
            </a:r>
            <a:endParaRPr lang="en-US" sz="1400"/>
          </a:p>
        </p:txBody>
      </p:sp>
      <p:sp>
        <p:nvSpPr>
          <p:cNvPr id="39948" name="Rectangle 12"/>
          <p:cNvSpPr>
            <a:spLocks noChangeArrowheads="1"/>
          </p:cNvSpPr>
          <p:nvPr/>
        </p:nvSpPr>
        <p:spPr bwMode="auto">
          <a:xfrm>
            <a:off x="4732338" y="47244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a:t>
            </a:r>
            <a:r>
              <a:rPr lang="en-US" sz="1400" b="1">
                <a:latin typeface="Courier New" pitchFamily="49" charset="0"/>
              </a:rPr>
              <a:t>  M[9:15]</a:t>
            </a:r>
            <a:endParaRPr lang="en-US" sz="1400">
              <a:latin typeface="Courier New" pitchFamily="49" charset="0"/>
            </a:endParaRPr>
          </a:p>
        </p:txBody>
      </p:sp>
      <p:sp>
        <p:nvSpPr>
          <p:cNvPr id="39949" name="Rectangle 14"/>
          <p:cNvSpPr>
            <a:spLocks noChangeArrowheads="1"/>
          </p:cNvSpPr>
          <p:nvPr/>
        </p:nvSpPr>
        <p:spPr bwMode="auto">
          <a:xfrm>
            <a:off x="228600" y="46609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slice of  </a:t>
            </a:r>
            <a:r>
              <a:rPr lang="en-US" sz="1400" b="1">
                <a:latin typeface="Courier New" pitchFamily="49" charset="0"/>
              </a:rPr>
              <a:t>pi</a:t>
            </a:r>
            <a:r>
              <a:rPr lang="en-US" sz="1400">
                <a:latin typeface="Times" pitchFamily="-106" charset="0"/>
              </a:rPr>
              <a:t> is </a:t>
            </a:r>
            <a:r>
              <a:rPr lang="en-US" sz="1400" b="1">
                <a:latin typeface="Courier New" pitchFamily="49" charset="0"/>
              </a:rPr>
              <a:t>[3,1,4]</a:t>
            </a:r>
          </a:p>
        </p:txBody>
      </p:sp>
      <p:sp>
        <p:nvSpPr>
          <p:cNvPr id="39950" name="Line 16"/>
          <p:cNvSpPr>
            <a:spLocks noChangeShapeType="1"/>
          </p:cNvSpPr>
          <p:nvPr/>
        </p:nvSpPr>
        <p:spPr bwMode="auto">
          <a:xfrm>
            <a:off x="228600" y="6019800"/>
            <a:ext cx="8686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51" name="Line 19"/>
          <p:cNvSpPr>
            <a:spLocks noChangeShapeType="1"/>
          </p:cNvSpPr>
          <p:nvPr/>
        </p:nvSpPr>
        <p:spPr bwMode="auto">
          <a:xfrm flipV="1">
            <a:off x="4495800" y="2057400"/>
            <a:ext cx="4763" cy="3860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52" name="Rectangle 20"/>
          <p:cNvSpPr>
            <a:spLocks noChangeArrowheads="1"/>
          </p:cNvSpPr>
          <p:nvPr/>
        </p:nvSpPr>
        <p:spPr bwMode="auto">
          <a:xfrm>
            <a:off x="257175" y="6019800"/>
            <a:ext cx="1714500" cy="276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pPr algn="ctr"/>
            <a:r>
              <a:rPr lang="en-US" sz="1200" b="1">
                <a:solidFill>
                  <a:srgbClr val="C00000"/>
                </a:solidFill>
                <a:latin typeface="Cambria" pitchFamily="18" charset="0"/>
              </a:rPr>
              <a:t>Extra! Mind Muddlers</a:t>
            </a:r>
          </a:p>
        </p:txBody>
      </p:sp>
      <p:sp>
        <p:nvSpPr>
          <p:cNvPr id="39953" name="Rectangle 21"/>
          <p:cNvSpPr>
            <a:spLocks noChangeArrowheads="1"/>
          </p:cNvSpPr>
          <p:nvPr/>
        </p:nvSpPr>
        <p:spPr bwMode="auto">
          <a:xfrm>
            <a:off x="4495800" y="1981200"/>
            <a:ext cx="609600" cy="276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1200" b="1">
                <a:solidFill>
                  <a:srgbClr val="C00000"/>
                </a:solidFill>
                <a:latin typeface="Cambria" pitchFamily="18" charset="0"/>
              </a:rPr>
              <a:t>Part 2</a:t>
            </a:r>
          </a:p>
        </p:txBody>
      </p:sp>
      <p:sp>
        <p:nvSpPr>
          <p:cNvPr id="39954" name="Rectangle 23"/>
          <p:cNvSpPr>
            <a:spLocks noChangeArrowheads="1"/>
          </p:cNvSpPr>
          <p:nvPr/>
        </p:nvSpPr>
        <p:spPr bwMode="auto">
          <a:xfrm>
            <a:off x="152400" y="1981200"/>
            <a:ext cx="609600" cy="276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1200" b="1">
                <a:solidFill>
                  <a:srgbClr val="C00000"/>
                </a:solidFill>
                <a:latin typeface="Cambria" pitchFamily="18" charset="0"/>
              </a:rPr>
              <a:t>Part 1</a:t>
            </a:r>
          </a:p>
        </p:txBody>
      </p:sp>
      <p:sp>
        <p:nvSpPr>
          <p:cNvPr id="39955" name="Rectangle 3"/>
          <p:cNvSpPr>
            <a:spLocks noChangeArrowheads="1"/>
          </p:cNvSpPr>
          <p:nvPr/>
        </p:nvSpPr>
        <p:spPr bwMode="auto">
          <a:xfrm>
            <a:off x="228600" y="2967038"/>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len(L)</a:t>
            </a:r>
          </a:p>
        </p:txBody>
      </p:sp>
      <p:sp>
        <p:nvSpPr>
          <p:cNvPr id="39956" name="Rectangle 3"/>
          <p:cNvSpPr>
            <a:spLocks noChangeArrowheads="1"/>
          </p:cNvSpPr>
          <p:nvPr/>
        </p:nvSpPr>
        <p:spPr bwMode="auto">
          <a:xfrm>
            <a:off x="228600" y="3530600"/>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len(L[1])</a:t>
            </a:r>
          </a:p>
        </p:txBody>
      </p:sp>
      <p:sp>
        <p:nvSpPr>
          <p:cNvPr id="39957" name="Rectangle 3"/>
          <p:cNvSpPr>
            <a:spLocks noChangeArrowheads="1"/>
          </p:cNvSpPr>
          <p:nvPr/>
        </p:nvSpPr>
        <p:spPr bwMode="auto">
          <a:xfrm>
            <a:off x="228600" y="4095750"/>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pi[2:4]</a:t>
            </a:r>
          </a:p>
        </p:txBody>
      </p:sp>
      <p:sp>
        <p:nvSpPr>
          <p:cNvPr id="39958" name="Rectangle 3"/>
          <p:cNvSpPr>
            <a:spLocks noChangeArrowheads="1"/>
          </p:cNvSpPr>
          <p:nvPr/>
        </p:nvSpPr>
        <p:spPr bwMode="auto">
          <a:xfrm>
            <a:off x="4732338" y="2401888"/>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L[0]</a:t>
            </a:r>
          </a:p>
        </p:txBody>
      </p:sp>
      <p:sp>
        <p:nvSpPr>
          <p:cNvPr id="39959" name="Rectangle 3"/>
          <p:cNvSpPr>
            <a:spLocks noChangeArrowheads="1"/>
          </p:cNvSpPr>
          <p:nvPr/>
        </p:nvSpPr>
        <p:spPr bwMode="auto">
          <a:xfrm>
            <a:off x="4732338" y="2967038"/>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L[0:1]</a:t>
            </a:r>
          </a:p>
        </p:txBody>
      </p:sp>
      <p:sp>
        <p:nvSpPr>
          <p:cNvPr id="39960" name="Rectangle 3"/>
          <p:cNvSpPr>
            <a:spLocks noChangeArrowheads="1"/>
          </p:cNvSpPr>
          <p:nvPr/>
        </p:nvSpPr>
        <p:spPr bwMode="auto">
          <a:xfrm>
            <a:off x="4732338" y="3530600"/>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L[0][1]</a:t>
            </a:r>
          </a:p>
        </p:txBody>
      </p:sp>
      <p:sp>
        <p:nvSpPr>
          <p:cNvPr id="39961" name="Rectangle 65"/>
          <p:cNvSpPr>
            <a:spLocks noChangeArrowheads="1"/>
          </p:cNvSpPr>
          <p:nvPr/>
        </p:nvSpPr>
        <p:spPr bwMode="auto">
          <a:xfrm>
            <a:off x="1119188" y="1522413"/>
            <a:ext cx="24288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latin typeface="Calibri" pitchFamily="34" charset="0"/>
              </a:rPr>
              <a:t>0</a:t>
            </a:r>
          </a:p>
        </p:txBody>
      </p:sp>
      <p:sp>
        <p:nvSpPr>
          <p:cNvPr id="39962" name="Rectangle 66"/>
          <p:cNvSpPr>
            <a:spLocks noChangeArrowheads="1"/>
          </p:cNvSpPr>
          <p:nvPr/>
        </p:nvSpPr>
        <p:spPr bwMode="auto">
          <a:xfrm>
            <a:off x="1720850" y="1522413"/>
            <a:ext cx="2413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latin typeface="Calibri" pitchFamily="34" charset="0"/>
              </a:rPr>
              <a:t>4</a:t>
            </a:r>
          </a:p>
        </p:txBody>
      </p:sp>
      <p:sp>
        <p:nvSpPr>
          <p:cNvPr id="39963" name="Rectangle 67"/>
          <p:cNvSpPr>
            <a:spLocks noChangeArrowheads="1"/>
          </p:cNvSpPr>
          <p:nvPr/>
        </p:nvSpPr>
        <p:spPr bwMode="auto">
          <a:xfrm>
            <a:off x="2338388" y="1522413"/>
            <a:ext cx="24288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latin typeface="Calibri" pitchFamily="34" charset="0"/>
              </a:rPr>
              <a:t>8</a:t>
            </a:r>
          </a:p>
        </p:txBody>
      </p:sp>
      <p:sp>
        <p:nvSpPr>
          <p:cNvPr id="39964" name="Rectangle 68"/>
          <p:cNvSpPr>
            <a:spLocks noChangeArrowheads="1"/>
          </p:cNvSpPr>
          <p:nvPr/>
        </p:nvSpPr>
        <p:spPr bwMode="auto">
          <a:xfrm>
            <a:off x="2924175" y="1522413"/>
            <a:ext cx="300038"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latin typeface="Calibri" pitchFamily="34" charset="0"/>
              </a:rPr>
              <a:t>12</a:t>
            </a:r>
          </a:p>
        </p:txBody>
      </p:sp>
      <p:sp>
        <p:nvSpPr>
          <p:cNvPr id="39965" name="Rectangle 69"/>
          <p:cNvSpPr>
            <a:spLocks noChangeArrowheads="1"/>
          </p:cNvSpPr>
          <p:nvPr/>
        </p:nvSpPr>
        <p:spPr bwMode="auto">
          <a:xfrm>
            <a:off x="3524250" y="1522413"/>
            <a:ext cx="300038"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latin typeface="Calibri" pitchFamily="34" charset="0"/>
              </a:rPr>
              <a:t>16</a:t>
            </a:r>
          </a:p>
        </p:txBody>
      </p:sp>
      <p:sp>
        <p:nvSpPr>
          <p:cNvPr id="39966" name="Rectangle 70"/>
          <p:cNvSpPr>
            <a:spLocks noChangeArrowheads="1"/>
          </p:cNvSpPr>
          <p:nvPr/>
        </p:nvSpPr>
        <p:spPr bwMode="auto">
          <a:xfrm>
            <a:off x="4135438" y="1522413"/>
            <a:ext cx="30003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latin typeface="Calibri" pitchFamily="34" charset="0"/>
              </a:rPr>
              <a:t>20</a:t>
            </a:r>
          </a:p>
        </p:txBody>
      </p:sp>
      <p:sp>
        <p:nvSpPr>
          <p:cNvPr id="39967" name="Rectangle 71"/>
          <p:cNvSpPr>
            <a:spLocks noChangeArrowheads="1"/>
          </p:cNvSpPr>
          <p:nvPr/>
        </p:nvSpPr>
        <p:spPr bwMode="auto">
          <a:xfrm>
            <a:off x="4757738" y="1522413"/>
            <a:ext cx="30003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latin typeface="Calibri" pitchFamily="34" charset="0"/>
              </a:rPr>
              <a:t>24</a:t>
            </a:r>
          </a:p>
        </p:txBody>
      </p:sp>
      <p:sp>
        <p:nvSpPr>
          <p:cNvPr id="39968" name="Rectangle 72"/>
          <p:cNvSpPr>
            <a:spLocks noChangeArrowheads="1"/>
          </p:cNvSpPr>
          <p:nvPr/>
        </p:nvSpPr>
        <p:spPr bwMode="auto">
          <a:xfrm>
            <a:off x="5362575" y="1522413"/>
            <a:ext cx="300038"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latin typeface="Calibri" pitchFamily="34" charset="0"/>
              </a:rPr>
              <a:t>28</a:t>
            </a:r>
          </a:p>
        </p:txBody>
      </p:sp>
      <p:sp>
        <p:nvSpPr>
          <p:cNvPr id="39969" name="Rectangle 73"/>
          <p:cNvSpPr>
            <a:spLocks noChangeArrowheads="1"/>
          </p:cNvSpPr>
          <p:nvPr/>
        </p:nvSpPr>
        <p:spPr bwMode="auto">
          <a:xfrm>
            <a:off x="5967413" y="1522413"/>
            <a:ext cx="30003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latin typeface="Calibri" pitchFamily="34" charset="0"/>
              </a:rPr>
              <a:t>32</a:t>
            </a:r>
          </a:p>
        </p:txBody>
      </p:sp>
      <p:sp>
        <p:nvSpPr>
          <p:cNvPr id="39970" name="Rectangle 76"/>
          <p:cNvSpPr>
            <a:spLocks noChangeArrowheads="1"/>
          </p:cNvSpPr>
          <p:nvPr/>
        </p:nvSpPr>
        <p:spPr bwMode="auto">
          <a:xfrm>
            <a:off x="1963738" y="2209800"/>
            <a:ext cx="393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a:solidFill>
                  <a:srgbClr val="0000DF"/>
                </a:solidFill>
                <a:latin typeface="Calibri" pitchFamily="34" charset="0"/>
              </a:rPr>
              <a:t>6</a:t>
            </a:r>
          </a:p>
        </p:txBody>
      </p:sp>
      <p:sp>
        <p:nvSpPr>
          <p:cNvPr id="39971" name="Rectangle 77"/>
          <p:cNvSpPr>
            <a:spLocks noChangeArrowheads="1"/>
          </p:cNvSpPr>
          <p:nvPr/>
        </p:nvSpPr>
        <p:spPr bwMode="auto">
          <a:xfrm>
            <a:off x="1746250" y="2803525"/>
            <a:ext cx="3937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a:solidFill>
                  <a:srgbClr val="0000DF"/>
                </a:solidFill>
                <a:latin typeface="Calibri" pitchFamily="34" charset="0"/>
              </a:rPr>
              <a:t>3</a:t>
            </a:r>
          </a:p>
        </p:txBody>
      </p:sp>
      <p:sp>
        <p:nvSpPr>
          <p:cNvPr id="39972" name="Rectangle 79"/>
          <p:cNvSpPr>
            <a:spLocks noChangeArrowheads="1"/>
          </p:cNvSpPr>
          <p:nvPr/>
        </p:nvSpPr>
        <p:spPr bwMode="auto">
          <a:xfrm>
            <a:off x="1979613" y="3929063"/>
            <a:ext cx="9540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a:solidFill>
                  <a:srgbClr val="0000DF"/>
                </a:solidFill>
                <a:latin typeface="Calibri" pitchFamily="34" charset="0"/>
              </a:rPr>
              <a:t>[4,1]</a:t>
            </a:r>
          </a:p>
        </p:txBody>
      </p:sp>
      <p:sp>
        <p:nvSpPr>
          <p:cNvPr id="39973" name="Rectangle 80"/>
          <p:cNvSpPr>
            <a:spLocks noChangeArrowheads="1"/>
          </p:cNvSpPr>
          <p:nvPr/>
        </p:nvSpPr>
        <p:spPr bwMode="auto">
          <a:xfrm>
            <a:off x="2654300" y="4546600"/>
            <a:ext cx="10683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a:solidFill>
                  <a:srgbClr val="0000DF"/>
                </a:solidFill>
                <a:latin typeface="Calibri" pitchFamily="34" charset="0"/>
              </a:rPr>
              <a:t>pi[:3]</a:t>
            </a:r>
          </a:p>
        </p:txBody>
      </p:sp>
      <p:sp>
        <p:nvSpPr>
          <p:cNvPr id="39974" name="Rectangle 81"/>
          <p:cNvSpPr>
            <a:spLocks noChangeArrowheads="1"/>
          </p:cNvSpPr>
          <p:nvPr/>
        </p:nvSpPr>
        <p:spPr bwMode="auto">
          <a:xfrm>
            <a:off x="2620963" y="5173663"/>
            <a:ext cx="1174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a:solidFill>
                  <a:srgbClr val="0000DF"/>
                </a:solidFill>
                <a:latin typeface="Calibri" pitchFamily="34" charset="0"/>
              </a:rPr>
              <a:t>pi[::2]</a:t>
            </a:r>
          </a:p>
        </p:txBody>
      </p:sp>
      <p:sp>
        <p:nvSpPr>
          <p:cNvPr id="39975" name="Rectangle 82"/>
          <p:cNvSpPr>
            <a:spLocks noChangeArrowheads="1"/>
          </p:cNvSpPr>
          <p:nvPr/>
        </p:nvSpPr>
        <p:spPr bwMode="auto">
          <a:xfrm>
            <a:off x="6230938" y="2182813"/>
            <a:ext cx="6746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a:solidFill>
                  <a:srgbClr val="0000DF"/>
                </a:solidFill>
                <a:latin typeface="Calibri" pitchFamily="34" charset="0"/>
              </a:rPr>
              <a:t>'pi'</a:t>
            </a:r>
          </a:p>
        </p:txBody>
      </p:sp>
      <p:sp>
        <p:nvSpPr>
          <p:cNvPr id="39976" name="Rectangle 83"/>
          <p:cNvSpPr>
            <a:spLocks noChangeArrowheads="1"/>
          </p:cNvSpPr>
          <p:nvPr/>
        </p:nvSpPr>
        <p:spPr bwMode="auto">
          <a:xfrm>
            <a:off x="6477000" y="2743200"/>
            <a:ext cx="9271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a:solidFill>
                  <a:srgbClr val="0000DF"/>
                </a:solidFill>
                <a:latin typeface="Calibri" pitchFamily="34" charset="0"/>
              </a:rPr>
              <a:t>['pi']</a:t>
            </a:r>
          </a:p>
        </p:txBody>
      </p:sp>
      <p:sp>
        <p:nvSpPr>
          <p:cNvPr id="39978" name="Rectangle 85"/>
          <p:cNvSpPr>
            <a:spLocks noChangeArrowheads="1"/>
          </p:cNvSpPr>
          <p:nvPr/>
        </p:nvSpPr>
        <p:spPr bwMode="auto">
          <a:xfrm>
            <a:off x="5772664" y="4267200"/>
            <a:ext cx="116570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dirty="0">
                <a:solidFill>
                  <a:srgbClr val="0000DF"/>
                </a:solidFill>
                <a:latin typeface="Calibri" pitchFamily="34" charset="0"/>
              </a:rPr>
              <a:t>M[31:34]</a:t>
            </a:r>
          </a:p>
        </p:txBody>
      </p:sp>
      <p:sp>
        <p:nvSpPr>
          <p:cNvPr id="39979" name="Rectangle 86"/>
          <p:cNvSpPr>
            <a:spLocks noChangeArrowheads="1"/>
          </p:cNvSpPr>
          <p:nvPr/>
        </p:nvSpPr>
        <p:spPr bwMode="auto">
          <a:xfrm>
            <a:off x="6378575" y="4635500"/>
            <a:ext cx="1265238"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700">
                <a:solidFill>
                  <a:srgbClr val="0000DF"/>
                </a:solidFill>
                <a:latin typeface="Calibri" pitchFamily="34" charset="0"/>
              </a:rPr>
              <a:t>'parent'</a:t>
            </a:r>
          </a:p>
        </p:txBody>
      </p:sp>
      <p:sp>
        <p:nvSpPr>
          <p:cNvPr id="39980" name="Rectangle 87"/>
          <p:cNvSpPr>
            <a:spLocks noChangeArrowheads="1"/>
          </p:cNvSpPr>
          <p:nvPr/>
        </p:nvSpPr>
        <p:spPr bwMode="auto">
          <a:xfrm>
            <a:off x="3962400" y="6324600"/>
            <a:ext cx="5508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800" b="1">
                <a:solidFill>
                  <a:srgbClr val="0000DF"/>
                </a:solidFill>
                <a:latin typeface="Calibri" pitchFamily="34" charset="0"/>
              </a:rPr>
              <a:t>15</a:t>
            </a:r>
          </a:p>
        </p:txBody>
      </p:sp>
      <p:sp>
        <p:nvSpPr>
          <p:cNvPr id="39981" name="Rectangle 88"/>
          <p:cNvSpPr>
            <a:spLocks noChangeArrowheads="1"/>
          </p:cNvSpPr>
          <p:nvPr/>
        </p:nvSpPr>
        <p:spPr bwMode="auto">
          <a:xfrm>
            <a:off x="6643688" y="6372225"/>
            <a:ext cx="1522412"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solidFill>
                  <a:srgbClr val="0000DF"/>
                </a:solidFill>
                <a:latin typeface="Calibri" pitchFamily="34" charset="0"/>
              </a:rPr>
              <a:t>[1,4,1,4,1,4]</a:t>
            </a:r>
          </a:p>
        </p:txBody>
      </p:sp>
      <p:sp>
        <p:nvSpPr>
          <p:cNvPr id="39982" name="Rectangle 78"/>
          <p:cNvSpPr>
            <a:spLocks noChangeArrowheads="1"/>
          </p:cNvSpPr>
          <p:nvPr/>
        </p:nvSpPr>
        <p:spPr bwMode="auto">
          <a:xfrm>
            <a:off x="7391400" y="2327275"/>
            <a:ext cx="1112838" cy="415925"/>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latin typeface="Calibri" pitchFamily="34" charset="0"/>
              </a:rPr>
              <a:t>element</a:t>
            </a:r>
          </a:p>
        </p:txBody>
      </p:sp>
      <p:sp>
        <p:nvSpPr>
          <p:cNvPr id="39983" name="Rectangle 78"/>
          <p:cNvSpPr>
            <a:spLocks noChangeArrowheads="1"/>
          </p:cNvSpPr>
          <p:nvPr/>
        </p:nvSpPr>
        <p:spPr bwMode="auto">
          <a:xfrm>
            <a:off x="7493000" y="2859088"/>
            <a:ext cx="909638" cy="415925"/>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latin typeface="Calibri" pitchFamily="34" charset="0"/>
              </a:rPr>
              <a:t>sublist</a:t>
            </a:r>
          </a:p>
        </p:txBody>
      </p:sp>
      <p:sp>
        <p:nvSpPr>
          <p:cNvPr id="39984" name="AutoShape 30"/>
          <p:cNvSpPr>
            <a:spLocks noChangeArrowheads="1"/>
          </p:cNvSpPr>
          <p:nvPr/>
        </p:nvSpPr>
        <p:spPr bwMode="auto">
          <a:xfrm>
            <a:off x="8053388" y="1419225"/>
            <a:ext cx="192087" cy="188913"/>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009600"/>
          </a:solidFill>
          <a:ln w="9525">
            <a:solidFill>
              <a:schemeClr val="tx1"/>
            </a:solidFill>
            <a:miter lim="800000"/>
            <a:headEnd/>
            <a:tailEnd/>
          </a:ln>
        </p:spPr>
        <p:txBody>
          <a:bodyPr wrap="none" anchor="ctr"/>
          <a:lstStyle/>
          <a:p>
            <a:endParaRPr lang="en-US"/>
          </a:p>
        </p:txBody>
      </p:sp>
      <p:grpSp>
        <p:nvGrpSpPr>
          <p:cNvPr id="39985" name="Group 75"/>
          <p:cNvGrpSpPr>
            <a:grpSpLocks/>
          </p:cNvGrpSpPr>
          <p:nvPr/>
        </p:nvGrpSpPr>
        <p:grpSpPr bwMode="auto">
          <a:xfrm>
            <a:off x="7427913" y="1352550"/>
            <a:ext cx="1230312" cy="304800"/>
            <a:chOff x="7837488" y="2286000"/>
            <a:chExt cx="1230312" cy="304800"/>
          </a:xfrm>
        </p:grpSpPr>
        <p:sp>
          <p:nvSpPr>
            <p:cNvPr id="39991" name="Text Box 29"/>
            <p:cNvSpPr txBox="1">
              <a:spLocks noChangeArrowheads="1"/>
            </p:cNvSpPr>
            <p:nvPr/>
          </p:nvSpPr>
          <p:spPr bwMode="auto">
            <a:xfrm>
              <a:off x="7837488" y="2286000"/>
              <a:ext cx="12303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1400" b="1">
                  <a:solidFill>
                    <a:srgbClr val="009600"/>
                  </a:solidFill>
                  <a:latin typeface="Cambria" pitchFamily="18" charset="0"/>
                </a:rPr>
                <a:t>We            (  ) </a:t>
              </a:r>
            </a:p>
          </p:txBody>
        </p:sp>
        <p:sp>
          <p:nvSpPr>
            <p:cNvPr id="39992" name="AutoShape 30"/>
            <p:cNvSpPr>
              <a:spLocks noChangeArrowheads="1"/>
            </p:cNvSpPr>
            <p:nvPr/>
          </p:nvSpPr>
          <p:spPr bwMode="auto">
            <a:xfrm>
              <a:off x="8462524" y="2352675"/>
              <a:ext cx="192087" cy="188913"/>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009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pic>
        <p:nvPicPr>
          <p:cNvPr id="39986" name="Picture 4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304800"/>
            <a:ext cx="723900" cy="1012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DF"/>
                </a:solidFill>
                <a:miter lim="800000"/>
                <a:headEnd/>
                <a:tailEnd/>
              </a14:hiddenLine>
            </a:ext>
          </a:extLst>
        </p:spPr>
      </p:pic>
      <p:pic>
        <p:nvPicPr>
          <p:cNvPr id="39987" name="Picture 4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5138" y="365125"/>
            <a:ext cx="774700" cy="874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DF"/>
                </a:solidFill>
                <a:miter lim="800000"/>
                <a:headEnd/>
                <a:tailEnd/>
              </a14:hiddenLine>
            </a:ext>
          </a:extLst>
        </p:spPr>
      </p:pic>
      <p:sp>
        <p:nvSpPr>
          <p:cNvPr id="39988" name="Rectangle 3"/>
          <p:cNvSpPr>
            <a:spLocks noChangeArrowheads="1"/>
          </p:cNvSpPr>
          <p:nvPr/>
        </p:nvSpPr>
        <p:spPr bwMode="auto">
          <a:xfrm>
            <a:off x="4732338" y="4095750"/>
            <a:ext cx="41783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slice of   </a:t>
            </a:r>
            <a:r>
              <a:rPr lang="en-US" sz="1400" b="1">
                <a:latin typeface="Courier New" pitchFamily="49" charset="0"/>
              </a:rPr>
              <a:t>M </a:t>
            </a:r>
            <a:r>
              <a:rPr lang="en-US" sz="1400">
                <a:latin typeface="Times" pitchFamily="-106" charset="0"/>
              </a:rPr>
              <a:t>is </a:t>
            </a:r>
            <a:r>
              <a:rPr lang="en-US" sz="1400" b="1">
                <a:latin typeface="Courier New" pitchFamily="49" charset="0"/>
              </a:rPr>
              <a:t>'try'</a:t>
            </a:r>
            <a:r>
              <a:rPr lang="en-US" sz="1400" b="1">
                <a:latin typeface="Times New Roman" pitchFamily="18" charset="0"/>
                <a:cs typeface="Times New Roman" pitchFamily="18" charset="0"/>
              </a:rPr>
              <a:t>?</a:t>
            </a:r>
            <a:r>
              <a:rPr lang="en-US" sz="1400" b="1">
                <a:latin typeface="Courier New" pitchFamily="49" charset="0"/>
              </a:rPr>
              <a:t>         </a:t>
            </a:r>
            <a:r>
              <a:rPr lang="en-US" sz="1400">
                <a:latin typeface="Times" pitchFamily="-106" charset="0"/>
              </a:rPr>
              <a:t>is </a:t>
            </a:r>
            <a:r>
              <a:rPr lang="en-US" sz="1400" b="1">
                <a:latin typeface="Courier New" pitchFamily="49" charset="0"/>
              </a:rPr>
              <a:t>'shoe'</a:t>
            </a:r>
            <a:r>
              <a:rPr lang="en-US" sz="1400" b="1">
                <a:latin typeface="Times New Roman" pitchFamily="18" charset="0"/>
                <a:cs typeface="Times New Roman" pitchFamily="18" charset="0"/>
              </a:rPr>
              <a:t>?</a:t>
            </a:r>
            <a:r>
              <a:rPr lang="en-US" sz="1400" b="1">
                <a:latin typeface="Courier New" pitchFamily="49" charset="0"/>
              </a:rPr>
              <a:t>   </a:t>
            </a:r>
          </a:p>
        </p:txBody>
      </p:sp>
      <p:sp>
        <p:nvSpPr>
          <p:cNvPr id="39989" name="Line 22"/>
          <p:cNvSpPr>
            <a:spLocks noChangeShapeType="1"/>
          </p:cNvSpPr>
          <p:nvPr/>
        </p:nvSpPr>
        <p:spPr bwMode="auto">
          <a:xfrm>
            <a:off x="228600" y="1981200"/>
            <a:ext cx="86026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 name="Rounded Rectangle 3"/>
          <p:cNvSpPr>
            <a:spLocks noChangeArrowheads="1"/>
          </p:cNvSpPr>
          <p:nvPr/>
        </p:nvSpPr>
        <p:spPr bwMode="auto">
          <a:xfrm>
            <a:off x="6348592" y="3387725"/>
            <a:ext cx="1079321" cy="708025"/>
          </a:xfrm>
          <a:prstGeom prst="roundRect">
            <a:avLst>
              <a:gd name="adj" fmla="val 16667"/>
            </a:avLst>
          </a:prstGeom>
          <a:solidFill>
            <a:srgbClr val="FFCCCC"/>
          </a:solidFill>
          <a:ln>
            <a:noFill/>
          </a:ln>
          <a:extLst>
            <a:ext uri="{91240B29-F687-4F45-9708-019B960494DF}">
              <a14:hiddenLine xmlns:a14="http://schemas.microsoft.com/office/drawing/2010/main" w="28575" algn="ctr">
                <a:solidFill>
                  <a:srgbClr val="000000"/>
                </a:solidFill>
                <a:round/>
                <a:headEnd/>
                <a:tailEnd/>
              </a14:hiddenLine>
            </a:ext>
          </a:extLst>
        </p:spPr>
        <p:txBody>
          <a:bodyPr wrap="square">
            <a:spAutoFit/>
          </a:bodyPr>
          <a:lstStyle/>
          <a:p>
            <a:endParaRPr lang="en-US"/>
          </a:p>
        </p:txBody>
      </p:sp>
      <mc:AlternateContent xmlns:mc="http://schemas.openxmlformats.org/markup-compatibility/2006" xmlns:p14="http://schemas.microsoft.com/office/powerpoint/2010/main">
        <mc:Choice Requires="p14">
          <p:contentPart p14:bwMode="auto" r:id="rId5">
            <p14:nvContentPartPr>
              <p14:cNvPr id="3" name="Ink 2"/>
              <p14:cNvContentPartPr/>
              <p14:nvPr/>
            </p14:nvContentPartPr>
            <p14:xfrm>
              <a:off x="781200" y="38160"/>
              <a:ext cx="8325360" cy="5772600"/>
            </p14:xfrm>
          </p:contentPart>
        </mc:Choice>
        <mc:Fallback xmlns="">
          <p:pic>
            <p:nvPicPr>
              <p:cNvPr id="3" name="Ink 2"/>
              <p:cNvPicPr/>
              <p:nvPr/>
            </p:nvPicPr>
            <p:blipFill>
              <a:blip r:embed="rId6"/>
              <a:stretch>
                <a:fillRect/>
              </a:stretch>
            </p:blipFill>
            <p:spPr>
              <a:xfrm>
                <a:off x="771840" y="28800"/>
                <a:ext cx="8344080" cy="5791320"/>
              </a:xfrm>
              <a:prstGeom prst="rect">
                <a:avLst/>
              </a:prstGeom>
            </p:spPr>
          </p:pic>
        </mc:Fallback>
      </mc:AlternateContent>
    </p:spTree>
    <p:extLst>
      <p:ext uri="{BB962C8B-B14F-4D97-AF65-F5344CB8AC3E}">
        <p14:creationId xmlns:p14="http://schemas.microsoft.com/office/powerpoint/2010/main" val="144161156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3"/>
          <p:cNvSpPr txBox="1">
            <a:spLocks noChangeArrowheads="1"/>
          </p:cNvSpPr>
          <p:nvPr/>
        </p:nvSpPr>
        <p:spPr bwMode="auto">
          <a:xfrm>
            <a:off x="341313" y="228600"/>
            <a:ext cx="84582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i="1">
                <a:latin typeface="Cambria" pitchFamily="18" charset="0"/>
              </a:rPr>
              <a:t>Function</a:t>
            </a:r>
            <a:r>
              <a:rPr lang="en-US" sz="4200">
                <a:latin typeface="Cambria" pitchFamily="18" charset="0"/>
              </a:rPr>
              <a:t>ing in Python</a:t>
            </a:r>
          </a:p>
        </p:txBody>
      </p:sp>
      <p:sp>
        <p:nvSpPr>
          <p:cNvPr id="44035" name="Rectangle 18"/>
          <p:cNvSpPr>
            <a:spLocks noChangeArrowheads="1"/>
          </p:cNvSpPr>
          <p:nvPr/>
        </p:nvSpPr>
        <p:spPr bwMode="auto">
          <a:xfrm>
            <a:off x="533400" y="3602038"/>
            <a:ext cx="38877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b="1">
                <a:latin typeface="Courier New" pitchFamily="49" charset="0"/>
              </a:rPr>
              <a:t>&gt;&gt;&gt; undo(</a:t>
            </a:r>
            <a:r>
              <a:rPr lang="en-US" sz="3200" b="1">
                <a:solidFill>
                  <a:srgbClr val="009600"/>
                </a:solidFill>
                <a:latin typeface="Courier New" pitchFamily="49" charset="0"/>
              </a:rPr>
              <a:t>'caf'</a:t>
            </a:r>
            <a:r>
              <a:rPr lang="en-US" sz="3200" b="1">
                <a:latin typeface="Courier New" pitchFamily="49" charset="0"/>
              </a:rPr>
              <a:t>)</a:t>
            </a:r>
          </a:p>
        </p:txBody>
      </p:sp>
      <p:sp>
        <p:nvSpPr>
          <p:cNvPr id="44036" name="Rectangle 19"/>
          <p:cNvSpPr>
            <a:spLocks noChangeArrowheads="1"/>
          </p:cNvSpPr>
          <p:nvPr/>
        </p:nvSpPr>
        <p:spPr bwMode="auto">
          <a:xfrm>
            <a:off x="533400" y="5031348"/>
            <a:ext cx="53689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b="1" dirty="0">
                <a:latin typeface="Courier New" pitchFamily="49" charset="0"/>
              </a:rPr>
              <a:t>&gt;&gt;&gt; undo(undo(</a:t>
            </a:r>
            <a:r>
              <a:rPr lang="en-US" sz="3200" b="1" dirty="0">
                <a:solidFill>
                  <a:srgbClr val="009600"/>
                </a:solidFill>
                <a:latin typeface="Courier New" pitchFamily="49" charset="0"/>
              </a:rPr>
              <a:t>'</a:t>
            </a:r>
            <a:r>
              <a:rPr lang="en-US" sz="3200" b="1" dirty="0" err="1">
                <a:solidFill>
                  <a:srgbClr val="009600"/>
                </a:solidFill>
                <a:latin typeface="Courier New" pitchFamily="49" charset="0"/>
              </a:rPr>
              <a:t>caf</a:t>
            </a:r>
            <a:r>
              <a:rPr lang="en-US" sz="3200" b="1" dirty="0">
                <a:solidFill>
                  <a:srgbClr val="009600"/>
                </a:solidFill>
                <a:latin typeface="Courier New" pitchFamily="49" charset="0"/>
              </a:rPr>
              <a:t>'</a:t>
            </a:r>
            <a:r>
              <a:rPr lang="en-US" sz="3200" b="1" dirty="0">
                <a:latin typeface="Courier New" pitchFamily="49" charset="0"/>
              </a:rPr>
              <a:t>))</a:t>
            </a:r>
          </a:p>
        </p:txBody>
      </p:sp>
      <p:sp>
        <p:nvSpPr>
          <p:cNvPr id="44037" name="Text Box 20"/>
          <p:cNvSpPr txBox="1">
            <a:spLocks noChangeArrowheads="1"/>
          </p:cNvSpPr>
          <p:nvPr/>
        </p:nvSpPr>
        <p:spPr bwMode="auto">
          <a:xfrm>
            <a:off x="838200" y="1447800"/>
            <a:ext cx="7391400" cy="134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b="1">
                <a:solidFill>
                  <a:srgbClr val="FF890C"/>
                </a:solidFill>
                <a:latin typeface="Courier New" pitchFamily="49" charset="0"/>
              </a:rPr>
              <a:t>def</a:t>
            </a:r>
            <a:r>
              <a:rPr lang="en-US" b="1">
                <a:latin typeface="Courier New" pitchFamily="49" charset="0"/>
              </a:rPr>
              <a:t> undo(s):</a:t>
            </a:r>
          </a:p>
          <a:p>
            <a:pPr>
              <a:lnSpc>
                <a:spcPct val="70000"/>
              </a:lnSpc>
              <a:spcBef>
                <a:spcPct val="50000"/>
              </a:spcBef>
            </a:pPr>
            <a:r>
              <a:rPr lang="en-US" b="1">
                <a:latin typeface="Courier New" pitchFamily="49" charset="0"/>
              </a:rPr>
              <a:t>    </a:t>
            </a:r>
            <a:r>
              <a:rPr lang="en-US" b="1">
                <a:solidFill>
                  <a:srgbClr val="009600"/>
                </a:solidFill>
                <a:latin typeface="Courier New" pitchFamily="49" charset="0"/>
              </a:rPr>
              <a:t>""" this "undoes" its input, s """</a:t>
            </a:r>
          </a:p>
          <a:p>
            <a:pPr>
              <a:lnSpc>
                <a:spcPct val="70000"/>
              </a:lnSpc>
              <a:spcBef>
                <a:spcPct val="50000"/>
              </a:spcBef>
            </a:pPr>
            <a:r>
              <a:rPr lang="en-US" b="1">
                <a:latin typeface="Courier New" pitchFamily="49" charset="0"/>
              </a:rPr>
              <a:t>    </a:t>
            </a:r>
            <a:r>
              <a:rPr lang="en-US" b="1">
                <a:solidFill>
                  <a:srgbClr val="FF890C"/>
                </a:solidFill>
                <a:latin typeface="Courier New" pitchFamily="49" charset="0"/>
              </a:rPr>
              <a:t>return</a:t>
            </a:r>
            <a:r>
              <a:rPr lang="en-US" b="1">
                <a:latin typeface="Courier New" pitchFamily="49" charset="0"/>
              </a:rPr>
              <a:t> </a:t>
            </a:r>
            <a:r>
              <a:rPr lang="en-US" b="1">
                <a:solidFill>
                  <a:srgbClr val="009600"/>
                </a:solidFill>
                <a:latin typeface="Courier New" pitchFamily="49" charset="0"/>
              </a:rPr>
              <a:t>'de'</a:t>
            </a:r>
            <a:r>
              <a:rPr lang="en-US" b="1">
                <a:latin typeface="Courier New" pitchFamily="49" charset="0"/>
              </a:rPr>
              <a:t> + s</a:t>
            </a:r>
          </a:p>
        </p:txBody>
      </p:sp>
      <p:sp>
        <p:nvSpPr>
          <p:cNvPr id="44038" name="Text Box 21"/>
          <p:cNvSpPr txBox="1">
            <a:spLocks noChangeArrowheads="1"/>
          </p:cNvSpPr>
          <p:nvPr/>
        </p:nvSpPr>
        <p:spPr bwMode="auto">
          <a:xfrm>
            <a:off x="5527675" y="5950803"/>
            <a:ext cx="35401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i="1" dirty="0">
                <a:latin typeface="Cambria" pitchFamily="18" charset="0"/>
              </a:rPr>
              <a:t>strings, lists, numbers … all </a:t>
            </a:r>
            <a:r>
              <a:rPr lang="en-US" b="1" i="1" dirty="0">
                <a:solidFill>
                  <a:srgbClr val="0000FF"/>
                </a:solidFill>
                <a:latin typeface="Cambria" pitchFamily="18" charset="0"/>
              </a:rPr>
              <a:t>data</a:t>
            </a:r>
            <a:r>
              <a:rPr lang="en-US" i="1" dirty="0">
                <a:solidFill>
                  <a:srgbClr val="0000FF"/>
                </a:solidFill>
                <a:latin typeface="Cambria" pitchFamily="18" charset="0"/>
              </a:rPr>
              <a:t> </a:t>
            </a:r>
            <a:r>
              <a:rPr lang="en-US" i="1" dirty="0">
                <a:latin typeface="Cambria" pitchFamily="18" charset="0"/>
              </a:rPr>
              <a:t>are fair game</a:t>
            </a:r>
          </a:p>
        </p:txBody>
      </p:sp>
      <p:cxnSp>
        <p:nvCxnSpPr>
          <p:cNvPr id="44039" name="Straight Connector 2"/>
          <p:cNvCxnSpPr>
            <a:cxnSpLocks noChangeShapeType="1"/>
          </p:cNvCxnSpPr>
          <p:nvPr/>
        </p:nvCxnSpPr>
        <p:spPr bwMode="auto">
          <a:xfrm>
            <a:off x="838200" y="3200400"/>
            <a:ext cx="731520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8" name="Rectangle 18"/>
          <p:cNvSpPr>
            <a:spLocks noChangeArrowheads="1"/>
          </p:cNvSpPr>
          <p:nvPr/>
        </p:nvSpPr>
        <p:spPr bwMode="auto">
          <a:xfrm>
            <a:off x="533400" y="4216400"/>
            <a:ext cx="191270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b="1" dirty="0" smtClean="0">
                <a:solidFill>
                  <a:srgbClr val="008000"/>
                </a:solidFill>
                <a:latin typeface="Courier New" pitchFamily="49" charset="0"/>
              </a:rPr>
              <a:t>'decaf'</a:t>
            </a:r>
            <a:endParaRPr lang="en-US" sz="3200" b="1" dirty="0">
              <a:solidFill>
                <a:srgbClr val="008000"/>
              </a:solidFill>
              <a:latin typeface="Courier New" pitchFamily="49" charset="0"/>
            </a:endParaRPr>
          </a:p>
        </p:txBody>
      </p:sp>
      <p:sp>
        <p:nvSpPr>
          <p:cNvPr id="2" name="Rounded Rectangle 1"/>
          <p:cNvSpPr/>
          <p:nvPr/>
        </p:nvSpPr>
        <p:spPr bwMode="auto">
          <a:xfrm>
            <a:off x="609600" y="5615548"/>
            <a:ext cx="2608262" cy="716990"/>
          </a:xfrm>
          <a:prstGeom prst="roundRect">
            <a:avLst/>
          </a:prstGeom>
          <a:solidFill>
            <a:srgbClr val="CCFFCC"/>
          </a:solidFill>
          <a:ln w="28575" cap="flat" cmpd="sng" algn="ctr">
            <a:solidFill>
              <a:srgbClr val="CCFF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mc:AlternateContent xmlns:mc="http://schemas.openxmlformats.org/markup-compatibility/2006" xmlns:p14="http://schemas.microsoft.com/office/powerpoint/2010/main">
        <mc:Choice Requires="p14">
          <p:contentPart p14:bwMode="auto" r:id="rId2">
            <p14:nvContentPartPr>
              <p14:cNvPr id="3" name="Ink 2"/>
              <p14:cNvContentPartPr/>
              <p14:nvPr/>
            </p14:nvContentPartPr>
            <p14:xfrm>
              <a:off x="304920" y="4057560"/>
              <a:ext cx="5544000" cy="1333800"/>
            </p14:xfrm>
          </p:contentPart>
        </mc:Choice>
        <mc:Fallback xmlns="">
          <p:pic>
            <p:nvPicPr>
              <p:cNvPr id="3" name="Ink 2"/>
              <p:cNvPicPr/>
              <p:nvPr/>
            </p:nvPicPr>
            <p:blipFill>
              <a:blip r:embed="rId3"/>
              <a:stretch>
                <a:fillRect/>
              </a:stretch>
            </p:blipFill>
            <p:spPr>
              <a:xfrm>
                <a:off x="295560" y="4048200"/>
                <a:ext cx="5562720" cy="1352520"/>
              </a:xfrm>
              <a:prstGeom prst="rect">
                <a:avLst/>
              </a:prstGeom>
            </p:spPr>
          </p:pic>
        </mc:Fallback>
      </mc:AlternateContent>
    </p:spTree>
    <p:extLst>
      <p:ext uri="{BB962C8B-B14F-4D97-AF65-F5344CB8AC3E}">
        <p14:creationId xmlns:p14="http://schemas.microsoft.com/office/powerpoint/2010/main" val="189370126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496518"/>
            <a:ext cx="8458200" cy="4869379"/>
          </a:xfrm>
          <a:prstGeom prst="rect">
            <a:avLst/>
          </a:prstGeom>
        </p:spPr>
      </p:pic>
      <p:sp>
        <p:nvSpPr>
          <p:cNvPr id="39" name="TextBox 38"/>
          <p:cNvSpPr txBox="1"/>
          <p:nvPr/>
        </p:nvSpPr>
        <p:spPr>
          <a:xfrm>
            <a:off x="304800" y="228600"/>
            <a:ext cx="8229600" cy="738664"/>
          </a:xfrm>
          <a:prstGeom prst="rect">
            <a:avLst/>
          </a:prstGeom>
          <a:noFill/>
        </p:spPr>
        <p:txBody>
          <a:bodyPr wrap="square" rtlCol="0">
            <a:spAutoFit/>
          </a:bodyPr>
          <a:lstStyle/>
          <a:p>
            <a:r>
              <a:rPr lang="en-US" sz="4200" i="1" dirty="0" smtClean="0">
                <a:latin typeface="Cambria" panose="02040503050406030204" pitchFamily="18" charset="0"/>
              </a:rPr>
              <a:t>Extra</a:t>
            </a:r>
            <a:r>
              <a:rPr lang="en-US" sz="4200" dirty="0">
                <a:latin typeface="Cambria" panose="02040503050406030204" pitchFamily="18" charset="0"/>
              </a:rPr>
              <a:t> </a:t>
            </a:r>
            <a:r>
              <a:rPr lang="en-US" sz="4200" dirty="0" smtClean="0">
                <a:latin typeface="Cambria" panose="02040503050406030204" pitchFamily="18" charset="0"/>
              </a:rPr>
              <a:t>Extra...!              </a:t>
            </a:r>
            <a:r>
              <a:rPr lang="en-US" i="1" dirty="0" smtClean="0">
                <a:latin typeface="Calibri" panose="020F0502020204030204" pitchFamily="34" charset="0"/>
              </a:rPr>
              <a:t>web options through cs5</a:t>
            </a:r>
            <a:endParaRPr lang="en-US" i="1" dirty="0">
              <a:latin typeface="Calibri" panose="020F0502020204030204" pitchFamily="34" charset="0"/>
            </a:endParaRPr>
          </a:p>
        </p:txBody>
      </p:sp>
      <p:sp>
        <p:nvSpPr>
          <p:cNvPr id="41" name="Down Arrow 40"/>
          <p:cNvSpPr/>
          <p:nvPr/>
        </p:nvSpPr>
        <p:spPr bwMode="auto">
          <a:xfrm rot="2313357">
            <a:off x="6160712" y="1286930"/>
            <a:ext cx="457200" cy="685800"/>
          </a:xfrm>
          <a:prstGeom prst="downArrow">
            <a:avLst/>
          </a:prstGeom>
          <a:solidFill>
            <a:schemeClr val="bg1">
              <a:lumMod val="85000"/>
            </a:schemeClr>
          </a:solid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Tree>
    <p:extLst>
      <p:ext uri="{BB962C8B-B14F-4D97-AF65-F5344CB8AC3E}">
        <p14:creationId xmlns:p14="http://schemas.microsoft.com/office/powerpoint/2010/main" val="118518591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447800"/>
            <a:ext cx="8359698" cy="5045353"/>
          </a:xfrm>
          <a:prstGeom prst="rect">
            <a:avLst/>
          </a:prstGeom>
        </p:spPr>
      </p:pic>
      <p:sp>
        <p:nvSpPr>
          <p:cNvPr id="3" name="TextBox 2"/>
          <p:cNvSpPr txBox="1"/>
          <p:nvPr/>
        </p:nvSpPr>
        <p:spPr>
          <a:xfrm>
            <a:off x="304800" y="228600"/>
            <a:ext cx="8229600" cy="738664"/>
          </a:xfrm>
          <a:prstGeom prst="rect">
            <a:avLst/>
          </a:prstGeom>
          <a:noFill/>
        </p:spPr>
        <p:txBody>
          <a:bodyPr wrap="square" rtlCol="0">
            <a:spAutoFit/>
          </a:bodyPr>
          <a:lstStyle/>
          <a:p>
            <a:pPr lvl="0"/>
            <a:r>
              <a:rPr lang="en-US" sz="4200" i="1" dirty="0" smtClean="0">
                <a:solidFill>
                  <a:srgbClr val="000000"/>
                </a:solidFill>
                <a:latin typeface="Cambria" panose="02040503050406030204" pitchFamily="18" charset="0"/>
              </a:rPr>
              <a:t>Extra</a:t>
            </a:r>
            <a:r>
              <a:rPr lang="en-US" sz="4200" dirty="0" smtClean="0">
                <a:solidFill>
                  <a:srgbClr val="000000"/>
                </a:solidFill>
                <a:latin typeface="Cambria" panose="02040503050406030204" pitchFamily="18" charset="0"/>
              </a:rPr>
              <a:t> Extra...!              </a:t>
            </a:r>
            <a:r>
              <a:rPr lang="en-US" i="1" dirty="0" smtClean="0">
                <a:solidFill>
                  <a:srgbClr val="000000"/>
                </a:solidFill>
                <a:latin typeface="Calibri" panose="020F0502020204030204" pitchFamily="34" charset="0"/>
              </a:rPr>
              <a:t>web </a:t>
            </a:r>
            <a:r>
              <a:rPr lang="en-US" i="1" dirty="0">
                <a:solidFill>
                  <a:srgbClr val="000000"/>
                </a:solidFill>
                <a:latin typeface="Calibri" panose="020F0502020204030204" pitchFamily="34" charset="0"/>
              </a:rPr>
              <a:t>options through </a:t>
            </a:r>
            <a:r>
              <a:rPr lang="en-US" i="1" dirty="0" smtClean="0">
                <a:solidFill>
                  <a:srgbClr val="000000"/>
                </a:solidFill>
                <a:latin typeface="Calibri" panose="020F0502020204030204" pitchFamily="34" charset="0"/>
              </a:rPr>
              <a:t>cs5</a:t>
            </a:r>
            <a:endParaRPr lang="en-US" i="1" dirty="0">
              <a:solidFill>
                <a:srgbClr val="000000"/>
              </a:solidFill>
              <a:latin typeface="Calibri" panose="020F0502020204030204" pitchFamily="34" charset="0"/>
            </a:endParaRPr>
          </a:p>
        </p:txBody>
      </p:sp>
      <p:sp>
        <p:nvSpPr>
          <p:cNvPr id="4" name="Down Arrow 3"/>
          <p:cNvSpPr/>
          <p:nvPr/>
        </p:nvSpPr>
        <p:spPr bwMode="auto">
          <a:xfrm rot="2313357">
            <a:off x="6160712" y="1286930"/>
            <a:ext cx="457200" cy="685800"/>
          </a:xfrm>
          <a:prstGeom prst="downArrow">
            <a:avLst/>
          </a:prstGeom>
          <a:solidFill>
            <a:schemeClr val="bg1">
              <a:lumMod val="85000"/>
            </a:schemeClr>
          </a:solid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Tree>
    <p:extLst>
      <p:ext uri="{BB962C8B-B14F-4D97-AF65-F5344CB8AC3E}">
        <p14:creationId xmlns:p14="http://schemas.microsoft.com/office/powerpoint/2010/main" val="122223640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Box 1"/>
          <p:cNvSpPr txBox="1">
            <a:spLocks noChangeArrowheads="1"/>
          </p:cNvSpPr>
          <p:nvPr/>
        </p:nvSpPr>
        <p:spPr bwMode="auto">
          <a:xfrm>
            <a:off x="304800" y="347663"/>
            <a:ext cx="37338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r>
              <a:rPr lang="en-US" sz="4200">
                <a:latin typeface="Cambria" pitchFamily="18" charset="0"/>
              </a:rPr>
              <a:t>Textbook!</a:t>
            </a:r>
          </a:p>
        </p:txBody>
      </p:sp>
      <p:pic>
        <p:nvPicPr>
          <p:cNvPr id="22531" name="Picture 2"/>
          <p:cNvPicPr>
            <a:picLocks noChangeAspect="1" noChangeArrowheads="1"/>
          </p:cNvPicPr>
          <p:nvPr/>
        </p:nvPicPr>
        <p:blipFill>
          <a:blip r:embed="rId3">
            <a:extLst>
              <a:ext uri="{28A0092B-C50C-407E-A947-70E740481C1C}">
                <a14:useLocalDpi xmlns:a14="http://schemas.microsoft.com/office/drawing/2010/main" val="0"/>
              </a:ext>
            </a:extLst>
          </a:blip>
          <a:srcRect l="18433"/>
          <a:stretch>
            <a:fillRect/>
          </a:stretch>
        </p:blipFill>
        <p:spPr bwMode="auto">
          <a:xfrm>
            <a:off x="1295400" y="1447800"/>
            <a:ext cx="6619875" cy="5053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DF"/>
                </a:solidFill>
                <a:miter lim="800000"/>
                <a:headEnd/>
                <a:tailEnd/>
              </a14:hiddenLine>
            </a:ext>
          </a:extLst>
        </p:spPr>
      </p:pic>
      <p:pic>
        <p:nvPicPr>
          <p:cNvPr id="22532" name="Picture 3"/>
          <p:cNvPicPr>
            <a:picLocks noChangeAspect="1" noChangeArrowheads="1"/>
          </p:cNvPicPr>
          <p:nvPr/>
        </p:nvPicPr>
        <p:blipFill>
          <a:blip r:embed="rId4">
            <a:extLst>
              <a:ext uri="{28A0092B-C50C-407E-A947-70E740481C1C}">
                <a14:useLocalDpi xmlns:a14="http://schemas.microsoft.com/office/drawing/2010/main" val="0"/>
              </a:ext>
            </a:extLst>
          </a:blip>
          <a:srcRect l="2156" t="68559" r="28960" b="17326"/>
          <a:stretch>
            <a:fillRect/>
          </a:stretch>
        </p:blipFill>
        <p:spPr bwMode="auto">
          <a:xfrm>
            <a:off x="3429000" y="317500"/>
            <a:ext cx="5486400" cy="700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DF"/>
                </a:solidFill>
                <a:miter lim="800000"/>
                <a:headEnd/>
                <a:tailEnd/>
              </a14:hiddenLine>
            </a:ext>
          </a:extLst>
        </p:spPr>
      </p:pic>
      <p:sp>
        <p:nvSpPr>
          <p:cNvPr id="22533" name="Rounded Rectangle 2"/>
          <p:cNvSpPr>
            <a:spLocks noChangeArrowheads="1"/>
          </p:cNvSpPr>
          <p:nvPr/>
        </p:nvSpPr>
        <p:spPr bwMode="auto">
          <a:xfrm>
            <a:off x="7467600" y="533400"/>
            <a:ext cx="1524000" cy="381000"/>
          </a:xfrm>
          <a:prstGeom prst="roundRect">
            <a:avLst>
              <a:gd name="adj" fmla="val 16667"/>
            </a:avLst>
          </a:prstGeom>
          <a:noFill/>
          <a:ln w="76200" algn="ctr">
            <a:solidFill>
              <a:srgbClr val="FF990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Tree>
    <p:extLst>
      <p:ext uri="{BB962C8B-B14F-4D97-AF65-F5344CB8AC3E}">
        <p14:creationId xmlns:p14="http://schemas.microsoft.com/office/powerpoint/2010/main" val="390860957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7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525" y="1295400"/>
            <a:ext cx="8524875" cy="525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DF"/>
                </a:solidFill>
                <a:miter lim="800000"/>
                <a:headEnd/>
                <a:tailEnd/>
              </a14:hiddenLine>
            </a:ext>
          </a:extLst>
        </p:spPr>
      </p:pic>
      <p:pic>
        <p:nvPicPr>
          <p:cNvPr id="46083" name="Picture 29"/>
          <p:cNvPicPr>
            <a:picLocks noChangeAspect="1" noChangeArrowheads="1"/>
          </p:cNvPicPr>
          <p:nvPr/>
        </p:nvPicPr>
        <p:blipFill>
          <a:blip r:embed="rId4">
            <a:extLst>
              <a:ext uri="{28A0092B-C50C-407E-A947-70E740481C1C}">
                <a14:useLocalDpi xmlns:a14="http://schemas.microsoft.com/office/drawing/2010/main" val="0"/>
              </a:ext>
            </a:extLst>
          </a:blip>
          <a:srcRect l="21591" t="41524" r="21094" b="19550"/>
          <a:stretch>
            <a:fillRect/>
          </a:stretch>
        </p:blipFill>
        <p:spPr bwMode="auto">
          <a:xfrm>
            <a:off x="1581150" y="304800"/>
            <a:ext cx="6143625" cy="2740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DF"/>
                </a:solidFill>
                <a:miter lim="800000"/>
                <a:headEnd/>
                <a:tailEnd/>
              </a14:hiddenLine>
            </a:ext>
          </a:extLst>
        </p:spPr>
      </p:pic>
      <p:pic>
        <p:nvPicPr>
          <p:cNvPr id="46084" name="Picture 30"/>
          <p:cNvPicPr>
            <a:picLocks noChangeAspect="1" noChangeArrowheads="1"/>
          </p:cNvPicPr>
          <p:nvPr/>
        </p:nvPicPr>
        <p:blipFill>
          <a:blip r:embed="rId5">
            <a:extLst>
              <a:ext uri="{28A0092B-C50C-407E-A947-70E740481C1C}">
                <a14:useLocalDpi xmlns:a14="http://schemas.microsoft.com/office/drawing/2010/main" val="0"/>
              </a:ext>
            </a:extLst>
          </a:blip>
          <a:srcRect l="31647" t="15826" r="32143" b="9062"/>
          <a:stretch>
            <a:fillRect/>
          </a:stretch>
        </p:blipFill>
        <p:spPr bwMode="auto">
          <a:xfrm>
            <a:off x="4630738" y="2065338"/>
            <a:ext cx="2730500" cy="3721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DF"/>
                </a:solidFill>
                <a:miter lim="800000"/>
                <a:headEnd/>
                <a:tailEnd/>
              </a14:hiddenLine>
            </a:ext>
          </a:extLst>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9" name="Straight Connector 58"/>
          <p:cNvCxnSpPr/>
          <p:nvPr/>
        </p:nvCxnSpPr>
        <p:spPr>
          <a:xfrm flipV="1">
            <a:off x="1965325" y="1616075"/>
            <a:ext cx="6243638" cy="1644650"/>
          </a:xfrm>
          <a:prstGeom prst="line">
            <a:avLst/>
          </a:prstGeom>
          <a:ln w="28575"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346075" y="5080000"/>
            <a:ext cx="7994650" cy="0"/>
          </a:xfrm>
          <a:prstGeom prst="line">
            <a:avLst/>
          </a:prstGeom>
          <a:ln w="12700">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1776413" y="4017963"/>
            <a:ext cx="6564312" cy="0"/>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346075" y="3514725"/>
            <a:ext cx="7994650" cy="0"/>
          </a:xfrm>
          <a:prstGeom prst="line">
            <a:avLst/>
          </a:prstGeom>
          <a:ln w="12700">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1776413" y="2454275"/>
            <a:ext cx="6564312" cy="0"/>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346075" y="1949450"/>
            <a:ext cx="7994650" cy="0"/>
          </a:xfrm>
          <a:prstGeom prst="line">
            <a:avLst/>
          </a:prstGeom>
          <a:ln w="12700">
            <a:solidFill>
              <a:srgbClr val="008000"/>
            </a:solidFill>
          </a:ln>
          <a:effectLst/>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7400925" y="5080000"/>
            <a:ext cx="1047750" cy="369888"/>
          </a:xfrm>
          <a:prstGeom prst="rect">
            <a:avLst/>
          </a:prstGeom>
          <a:noFill/>
        </p:spPr>
        <p:txBody>
          <a:bodyPr>
            <a:spAutoFit/>
          </a:bodyPr>
          <a:lstStyle/>
          <a:p>
            <a:pPr algn="ctr" defTabSz="457200" eaLnBrk="1" fontAlgn="auto" hangingPunct="1">
              <a:spcBef>
                <a:spcPts val="0"/>
              </a:spcBef>
              <a:spcAft>
                <a:spcPts val="0"/>
              </a:spcAft>
              <a:defRPr/>
            </a:pPr>
            <a:r>
              <a:rPr lang="en-US" sz="1800" dirty="0">
                <a:solidFill>
                  <a:prstClr val="black"/>
                </a:solidFill>
                <a:latin typeface="Calibri"/>
                <a:ea typeface="+mn-ea"/>
              </a:rPr>
              <a:t>2015</a:t>
            </a:r>
          </a:p>
        </p:txBody>
      </p:sp>
      <p:sp>
        <p:nvSpPr>
          <p:cNvPr id="38" name="TextBox 37"/>
          <p:cNvSpPr txBox="1"/>
          <p:nvPr/>
        </p:nvSpPr>
        <p:spPr>
          <a:xfrm>
            <a:off x="477838" y="1651000"/>
            <a:ext cx="1304925" cy="369888"/>
          </a:xfrm>
          <a:prstGeom prst="rect">
            <a:avLst/>
          </a:prstGeom>
          <a:noFill/>
        </p:spPr>
        <p:txBody>
          <a:bodyPr>
            <a:spAutoFit/>
          </a:bodyPr>
          <a:lstStyle/>
          <a:p>
            <a:pPr algn="r" defTabSz="457200" eaLnBrk="1" fontAlgn="auto" hangingPunct="1">
              <a:spcBef>
                <a:spcPts val="0"/>
              </a:spcBef>
              <a:spcAft>
                <a:spcPts val="0"/>
              </a:spcAft>
              <a:defRPr/>
            </a:pPr>
            <a:r>
              <a:rPr lang="en-US" sz="1800" dirty="0">
                <a:solidFill>
                  <a:prstClr val="black"/>
                </a:solidFill>
                <a:latin typeface="Calibri"/>
                <a:ea typeface="+mn-ea"/>
              </a:rPr>
              <a:t>1 </a:t>
            </a:r>
            <a:r>
              <a:rPr lang="en-US" sz="1800" dirty="0" err="1">
                <a:solidFill>
                  <a:prstClr val="black"/>
                </a:solidFill>
                <a:latin typeface="Calibri"/>
                <a:ea typeface="+mn-ea"/>
              </a:rPr>
              <a:t>Zettabyte</a:t>
            </a:r>
            <a:endParaRPr lang="en-US" sz="1800" dirty="0">
              <a:solidFill>
                <a:prstClr val="black"/>
              </a:solidFill>
              <a:latin typeface="Calibri"/>
              <a:ea typeface="+mn-ea"/>
            </a:endParaRPr>
          </a:p>
        </p:txBody>
      </p:sp>
      <p:sp>
        <p:nvSpPr>
          <p:cNvPr id="39" name="TextBox 38"/>
          <p:cNvSpPr txBox="1"/>
          <p:nvPr/>
        </p:nvSpPr>
        <p:spPr>
          <a:xfrm>
            <a:off x="471488" y="3217863"/>
            <a:ext cx="1304925" cy="368300"/>
          </a:xfrm>
          <a:prstGeom prst="rect">
            <a:avLst/>
          </a:prstGeom>
          <a:noFill/>
        </p:spPr>
        <p:txBody>
          <a:bodyPr>
            <a:spAutoFit/>
          </a:bodyPr>
          <a:lstStyle/>
          <a:p>
            <a:pPr algn="r" defTabSz="457200" eaLnBrk="1" fontAlgn="auto" hangingPunct="1">
              <a:spcBef>
                <a:spcPts val="0"/>
              </a:spcBef>
              <a:spcAft>
                <a:spcPts val="0"/>
              </a:spcAft>
              <a:defRPr/>
            </a:pPr>
            <a:r>
              <a:rPr lang="en-US" sz="1800" dirty="0">
                <a:solidFill>
                  <a:prstClr val="black"/>
                </a:solidFill>
                <a:latin typeface="Calibri"/>
                <a:ea typeface="+mn-ea"/>
              </a:rPr>
              <a:t>1 Exabyte</a:t>
            </a:r>
          </a:p>
        </p:txBody>
      </p:sp>
      <p:sp>
        <p:nvSpPr>
          <p:cNvPr id="40" name="TextBox 39"/>
          <p:cNvSpPr txBox="1"/>
          <p:nvPr/>
        </p:nvSpPr>
        <p:spPr>
          <a:xfrm>
            <a:off x="471488" y="4779963"/>
            <a:ext cx="1304925" cy="368300"/>
          </a:xfrm>
          <a:prstGeom prst="rect">
            <a:avLst/>
          </a:prstGeom>
          <a:noFill/>
        </p:spPr>
        <p:txBody>
          <a:bodyPr>
            <a:spAutoFit/>
          </a:bodyPr>
          <a:lstStyle/>
          <a:p>
            <a:pPr algn="r" defTabSz="457200" eaLnBrk="1" fontAlgn="auto" hangingPunct="1">
              <a:spcBef>
                <a:spcPts val="0"/>
              </a:spcBef>
              <a:spcAft>
                <a:spcPts val="0"/>
              </a:spcAft>
              <a:defRPr/>
            </a:pPr>
            <a:r>
              <a:rPr lang="en-US" sz="1800" dirty="0">
                <a:solidFill>
                  <a:prstClr val="black"/>
                </a:solidFill>
                <a:latin typeface="Calibri"/>
                <a:ea typeface="+mn-ea"/>
              </a:rPr>
              <a:t>1 Petabyte</a:t>
            </a:r>
          </a:p>
        </p:txBody>
      </p:sp>
      <p:sp>
        <p:nvSpPr>
          <p:cNvPr id="4" name="Rectangle 3"/>
          <p:cNvSpPr/>
          <p:nvPr/>
        </p:nvSpPr>
        <p:spPr>
          <a:xfrm>
            <a:off x="4703763" y="6526213"/>
            <a:ext cx="4391025" cy="214312"/>
          </a:xfrm>
          <a:prstGeom prst="rect">
            <a:avLst/>
          </a:prstGeom>
        </p:spPr>
        <p:txBody>
          <a:bodyPr>
            <a:spAutoFit/>
          </a:bodyPr>
          <a:lstStyle/>
          <a:p>
            <a:pPr defTabSz="457200" eaLnBrk="1" fontAlgn="auto" hangingPunct="1">
              <a:spcBef>
                <a:spcPts val="0"/>
              </a:spcBef>
              <a:spcAft>
                <a:spcPts val="0"/>
              </a:spcAft>
              <a:defRPr/>
            </a:pPr>
            <a:r>
              <a:rPr lang="en-US" sz="800" dirty="0">
                <a:solidFill>
                  <a:prstClr val="black"/>
                </a:solidFill>
                <a:latin typeface="Calibri"/>
                <a:ea typeface="+mn-ea"/>
              </a:rPr>
              <a:t>(brain) 14 PB:  http://</a:t>
            </a:r>
            <a:r>
              <a:rPr lang="en-US" sz="800" dirty="0" err="1">
                <a:solidFill>
                  <a:prstClr val="black"/>
                </a:solidFill>
                <a:latin typeface="Calibri"/>
                <a:ea typeface="+mn-ea"/>
              </a:rPr>
              <a:t>www.quora.com</a:t>
            </a:r>
            <a:r>
              <a:rPr lang="en-US" sz="800" dirty="0">
                <a:solidFill>
                  <a:prstClr val="black"/>
                </a:solidFill>
                <a:latin typeface="Calibri"/>
                <a:ea typeface="+mn-ea"/>
              </a:rPr>
              <a:t>/Neuroscience-1/How-much-data-can-the-human-brain-store</a:t>
            </a:r>
          </a:p>
        </p:txBody>
      </p:sp>
      <p:sp>
        <p:nvSpPr>
          <p:cNvPr id="41" name="Rectangle 40"/>
          <p:cNvSpPr/>
          <p:nvPr/>
        </p:nvSpPr>
        <p:spPr>
          <a:xfrm>
            <a:off x="4703763" y="5986463"/>
            <a:ext cx="4391025" cy="215900"/>
          </a:xfrm>
          <a:prstGeom prst="rect">
            <a:avLst/>
          </a:prstGeom>
        </p:spPr>
        <p:txBody>
          <a:bodyPr>
            <a:spAutoFit/>
          </a:bodyPr>
          <a:lstStyle/>
          <a:p>
            <a:pPr defTabSz="457200" eaLnBrk="1" fontAlgn="auto" hangingPunct="1">
              <a:spcBef>
                <a:spcPts val="0"/>
              </a:spcBef>
              <a:spcAft>
                <a:spcPts val="0"/>
              </a:spcAft>
              <a:defRPr/>
            </a:pPr>
            <a:r>
              <a:rPr lang="en-US" sz="800" dirty="0">
                <a:solidFill>
                  <a:prstClr val="black"/>
                </a:solidFill>
                <a:latin typeface="Calibri"/>
                <a:ea typeface="+mn-ea"/>
              </a:rPr>
              <a:t>(2002) 5 EB: http://www2.sims.berkeley.edu/research/projects/how-much-info-2003/</a:t>
            </a:r>
            <a:r>
              <a:rPr lang="en-US" sz="800" dirty="0" err="1">
                <a:solidFill>
                  <a:prstClr val="black"/>
                </a:solidFill>
                <a:latin typeface="Calibri"/>
                <a:ea typeface="+mn-ea"/>
              </a:rPr>
              <a:t>execsum.htm</a:t>
            </a:r>
            <a:endParaRPr lang="en-US" sz="800" dirty="0">
              <a:solidFill>
                <a:prstClr val="black"/>
              </a:solidFill>
              <a:latin typeface="Calibri"/>
              <a:ea typeface="+mn-ea"/>
            </a:endParaRPr>
          </a:p>
        </p:txBody>
      </p:sp>
      <p:sp>
        <p:nvSpPr>
          <p:cNvPr id="42" name="TextBox 41"/>
          <p:cNvSpPr txBox="1"/>
          <p:nvPr/>
        </p:nvSpPr>
        <p:spPr>
          <a:xfrm>
            <a:off x="152400" y="5218113"/>
            <a:ext cx="1917700" cy="277812"/>
          </a:xfrm>
          <a:prstGeom prst="rect">
            <a:avLst/>
          </a:prstGeom>
          <a:noFill/>
        </p:spPr>
        <p:txBody>
          <a:bodyPr>
            <a:spAutoFit/>
          </a:bodyPr>
          <a:lstStyle/>
          <a:p>
            <a:pPr algn="ctr" defTabSz="457200" eaLnBrk="1" fontAlgn="auto" hangingPunct="1">
              <a:spcBef>
                <a:spcPts val="0"/>
              </a:spcBef>
              <a:spcAft>
                <a:spcPts val="0"/>
              </a:spcAft>
              <a:defRPr/>
            </a:pPr>
            <a:r>
              <a:rPr lang="en-US" sz="1200" dirty="0">
                <a:solidFill>
                  <a:prstClr val="white">
                    <a:lumMod val="50000"/>
                  </a:prstClr>
                </a:solidFill>
                <a:latin typeface="Calibri"/>
                <a:ea typeface="+mn-ea"/>
              </a:rPr>
              <a:t>1 Petabyte  ==  1000 TB</a:t>
            </a:r>
          </a:p>
        </p:txBody>
      </p:sp>
      <p:sp>
        <p:nvSpPr>
          <p:cNvPr id="43" name="TextBox 42"/>
          <p:cNvSpPr txBox="1"/>
          <p:nvPr/>
        </p:nvSpPr>
        <p:spPr>
          <a:xfrm>
            <a:off x="1965325" y="5080000"/>
            <a:ext cx="1047750" cy="369888"/>
          </a:xfrm>
          <a:prstGeom prst="rect">
            <a:avLst/>
          </a:prstGeom>
          <a:noFill/>
        </p:spPr>
        <p:txBody>
          <a:bodyPr>
            <a:spAutoFit/>
          </a:bodyPr>
          <a:lstStyle/>
          <a:p>
            <a:pPr algn="ctr" defTabSz="457200" eaLnBrk="1" fontAlgn="auto" hangingPunct="1">
              <a:spcBef>
                <a:spcPts val="0"/>
              </a:spcBef>
              <a:spcAft>
                <a:spcPts val="0"/>
              </a:spcAft>
              <a:defRPr/>
            </a:pPr>
            <a:r>
              <a:rPr lang="en-US" sz="1800" dirty="0">
                <a:solidFill>
                  <a:prstClr val="black"/>
                </a:solidFill>
                <a:latin typeface="Calibri"/>
                <a:ea typeface="+mn-ea"/>
              </a:rPr>
              <a:t>2002</a:t>
            </a:r>
          </a:p>
        </p:txBody>
      </p:sp>
      <p:sp>
        <p:nvSpPr>
          <p:cNvPr id="5" name="Regular Pentagon 4"/>
          <p:cNvSpPr/>
          <p:nvPr/>
        </p:nvSpPr>
        <p:spPr>
          <a:xfrm>
            <a:off x="2428875" y="3190875"/>
            <a:ext cx="171450" cy="144463"/>
          </a:xfrm>
          <a:prstGeom prst="pentagon">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endParaRPr>
          </a:p>
        </p:txBody>
      </p:sp>
      <p:sp>
        <p:nvSpPr>
          <p:cNvPr id="44" name="Regular Pentagon 43"/>
          <p:cNvSpPr/>
          <p:nvPr/>
        </p:nvSpPr>
        <p:spPr>
          <a:xfrm>
            <a:off x="7874000" y="1717675"/>
            <a:ext cx="173038" cy="144463"/>
          </a:xfrm>
          <a:prstGeom prst="pentagon">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endParaRPr>
          </a:p>
        </p:txBody>
      </p:sp>
      <p:sp>
        <p:nvSpPr>
          <p:cNvPr id="45" name="TextBox 44"/>
          <p:cNvSpPr txBox="1"/>
          <p:nvPr/>
        </p:nvSpPr>
        <p:spPr>
          <a:xfrm>
            <a:off x="4973638" y="5080000"/>
            <a:ext cx="1046162" cy="369888"/>
          </a:xfrm>
          <a:prstGeom prst="rect">
            <a:avLst/>
          </a:prstGeom>
          <a:noFill/>
        </p:spPr>
        <p:txBody>
          <a:bodyPr>
            <a:spAutoFit/>
          </a:bodyPr>
          <a:lstStyle/>
          <a:p>
            <a:pPr algn="ctr" defTabSz="457200" eaLnBrk="1" fontAlgn="auto" hangingPunct="1">
              <a:spcBef>
                <a:spcPts val="0"/>
              </a:spcBef>
              <a:spcAft>
                <a:spcPts val="0"/>
              </a:spcAft>
              <a:defRPr/>
            </a:pPr>
            <a:r>
              <a:rPr lang="en-US" sz="1800" dirty="0">
                <a:solidFill>
                  <a:prstClr val="black"/>
                </a:solidFill>
                <a:latin typeface="Calibri"/>
                <a:ea typeface="+mn-ea"/>
              </a:rPr>
              <a:t>2009</a:t>
            </a:r>
          </a:p>
        </p:txBody>
      </p:sp>
      <p:sp>
        <p:nvSpPr>
          <p:cNvPr id="46" name="Regular Pentagon 45"/>
          <p:cNvSpPr/>
          <p:nvPr/>
        </p:nvSpPr>
        <p:spPr>
          <a:xfrm>
            <a:off x="5343525" y="2024063"/>
            <a:ext cx="173038" cy="146050"/>
          </a:xfrm>
          <a:prstGeom prst="pentagon">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endParaRPr>
          </a:p>
        </p:txBody>
      </p:sp>
      <p:sp>
        <p:nvSpPr>
          <p:cNvPr id="47" name="Rectangle 46"/>
          <p:cNvSpPr/>
          <p:nvPr/>
        </p:nvSpPr>
        <p:spPr>
          <a:xfrm>
            <a:off x="131763" y="6346825"/>
            <a:ext cx="4572000" cy="214313"/>
          </a:xfrm>
          <a:prstGeom prst="rect">
            <a:avLst/>
          </a:prstGeom>
        </p:spPr>
        <p:txBody>
          <a:bodyPr>
            <a:spAutoFit/>
          </a:bodyPr>
          <a:lstStyle/>
          <a:p>
            <a:pPr defTabSz="457200" eaLnBrk="1" fontAlgn="auto" hangingPunct="1">
              <a:spcBef>
                <a:spcPts val="0"/>
              </a:spcBef>
              <a:spcAft>
                <a:spcPts val="0"/>
              </a:spcAft>
              <a:defRPr/>
            </a:pPr>
            <a:r>
              <a:rPr lang="en-US" sz="800" dirty="0">
                <a:solidFill>
                  <a:prstClr val="black"/>
                </a:solidFill>
                <a:latin typeface="Calibri"/>
                <a:ea typeface="+mn-ea"/>
              </a:rPr>
              <a:t>(2009) 800 EB: http://</a:t>
            </a:r>
            <a:r>
              <a:rPr lang="en-US" sz="800" dirty="0" err="1">
                <a:solidFill>
                  <a:prstClr val="black"/>
                </a:solidFill>
                <a:latin typeface="Calibri"/>
                <a:ea typeface="+mn-ea"/>
              </a:rPr>
              <a:t>www.emc.com</a:t>
            </a:r>
            <a:r>
              <a:rPr lang="en-US" sz="800" dirty="0">
                <a:solidFill>
                  <a:prstClr val="black"/>
                </a:solidFill>
                <a:latin typeface="Calibri"/>
                <a:ea typeface="+mn-ea"/>
              </a:rPr>
              <a:t>/collateral/analyst-reports/</a:t>
            </a:r>
            <a:r>
              <a:rPr lang="en-US" sz="800" dirty="0" err="1">
                <a:solidFill>
                  <a:prstClr val="black"/>
                </a:solidFill>
                <a:latin typeface="Calibri"/>
                <a:ea typeface="+mn-ea"/>
              </a:rPr>
              <a:t>idc</a:t>
            </a:r>
            <a:r>
              <a:rPr lang="en-US" sz="800" dirty="0">
                <a:solidFill>
                  <a:prstClr val="black"/>
                </a:solidFill>
                <a:latin typeface="Calibri"/>
                <a:ea typeface="+mn-ea"/>
              </a:rPr>
              <a:t>-digital-universe-are-you-</a:t>
            </a:r>
            <a:r>
              <a:rPr lang="en-US" sz="800" dirty="0" err="1">
                <a:solidFill>
                  <a:prstClr val="black"/>
                </a:solidFill>
                <a:latin typeface="Calibri"/>
                <a:ea typeface="+mn-ea"/>
              </a:rPr>
              <a:t>ready.pdf</a:t>
            </a:r>
            <a:endParaRPr lang="en-US" sz="800" dirty="0">
              <a:solidFill>
                <a:prstClr val="black"/>
              </a:solidFill>
              <a:latin typeface="Calibri"/>
              <a:ea typeface="+mn-ea"/>
            </a:endParaRPr>
          </a:p>
        </p:txBody>
      </p:sp>
      <p:sp>
        <p:nvSpPr>
          <p:cNvPr id="48" name="Rectangle 47"/>
          <p:cNvSpPr/>
          <p:nvPr/>
        </p:nvSpPr>
        <p:spPr>
          <a:xfrm>
            <a:off x="131763" y="5986463"/>
            <a:ext cx="4572000" cy="215900"/>
          </a:xfrm>
          <a:prstGeom prst="rect">
            <a:avLst/>
          </a:prstGeom>
        </p:spPr>
        <p:txBody>
          <a:bodyPr>
            <a:spAutoFit/>
          </a:bodyPr>
          <a:lstStyle/>
          <a:p>
            <a:pPr defTabSz="457200" eaLnBrk="1" fontAlgn="auto" hangingPunct="1">
              <a:spcBef>
                <a:spcPts val="0"/>
              </a:spcBef>
              <a:spcAft>
                <a:spcPts val="0"/>
              </a:spcAft>
              <a:defRPr/>
            </a:pPr>
            <a:r>
              <a:rPr lang="en-US" sz="800" dirty="0">
                <a:solidFill>
                  <a:prstClr val="black"/>
                </a:solidFill>
                <a:latin typeface="Calibri"/>
                <a:ea typeface="+mn-ea"/>
              </a:rPr>
              <a:t>(2015) 8 ZB: http://</a:t>
            </a:r>
            <a:r>
              <a:rPr lang="en-US" sz="800" dirty="0" err="1">
                <a:solidFill>
                  <a:prstClr val="black"/>
                </a:solidFill>
                <a:latin typeface="Calibri"/>
                <a:ea typeface="+mn-ea"/>
              </a:rPr>
              <a:t>www.emc.com</a:t>
            </a:r>
            <a:r>
              <a:rPr lang="en-US" sz="800" dirty="0">
                <a:solidFill>
                  <a:prstClr val="black"/>
                </a:solidFill>
                <a:latin typeface="Calibri"/>
                <a:ea typeface="+mn-ea"/>
              </a:rPr>
              <a:t>/collateral/analyst-reports/</a:t>
            </a:r>
            <a:r>
              <a:rPr lang="en-US" sz="800" dirty="0" err="1">
                <a:solidFill>
                  <a:prstClr val="black"/>
                </a:solidFill>
                <a:latin typeface="Calibri"/>
                <a:ea typeface="+mn-ea"/>
              </a:rPr>
              <a:t>idc</a:t>
            </a:r>
            <a:r>
              <a:rPr lang="en-US" sz="800" dirty="0">
                <a:solidFill>
                  <a:prstClr val="black"/>
                </a:solidFill>
                <a:latin typeface="Calibri"/>
                <a:ea typeface="+mn-ea"/>
              </a:rPr>
              <a:t>-extracting-value-from-chaos-</a:t>
            </a:r>
            <a:r>
              <a:rPr lang="en-US" sz="800" dirty="0" err="1">
                <a:solidFill>
                  <a:prstClr val="black"/>
                </a:solidFill>
                <a:latin typeface="Calibri"/>
                <a:ea typeface="+mn-ea"/>
              </a:rPr>
              <a:t>ar.pdf</a:t>
            </a:r>
            <a:endParaRPr lang="en-US" sz="800" dirty="0">
              <a:solidFill>
                <a:prstClr val="black"/>
              </a:solidFill>
              <a:latin typeface="Calibri"/>
              <a:ea typeface="+mn-ea"/>
            </a:endParaRPr>
          </a:p>
        </p:txBody>
      </p:sp>
      <p:sp>
        <p:nvSpPr>
          <p:cNvPr id="49" name="Regular Pentagon 48"/>
          <p:cNvSpPr/>
          <p:nvPr/>
        </p:nvSpPr>
        <p:spPr>
          <a:xfrm>
            <a:off x="4105275" y="2770188"/>
            <a:ext cx="171450" cy="146050"/>
          </a:xfrm>
          <a:prstGeom prst="pentagon">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endParaRPr>
          </a:p>
        </p:txBody>
      </p:sp>
      <p:sp>
        <p:nvSpPr>
          <p:cNvPr id="50" name="TextBox 49"/>
          <p:cNvSpPr txBox="1"/>
          <p:nvPr/>
        </p:nvSpPr>
        <p:spPr>
          <a:xfrm>
            <a:off x="3738563" y="5080000"/>
            <a:ext cx="1046162" cy="369888"/>
          </a:xfrm>
          <a:prstGeom prst="rect">
            <a:avLst/>
          </a:prstGeom>
          <a:noFill/>
        </p:spPr>
        <p:txBody>
          <a:bodyPr>
            <a:spAutoFit/>
          </a:bodyPr>
          <a:lstStyle/>
          <a:p>
            <a:pPr algn="ctr" defTabSz="457200" eaLnBrk="1" fontAlgn="auto" hangingPunct="1">
              <a:spcBef>
                <a:spcPts val="0"/>
              </a:spcBef>
              <a:spcAft>
                <a:spcPts val="0"/>
              </a:spcAft>
              <a:defRPr/>
            </a:pPr>
            <a:r>
              <a:rPr lang="en-US" sz="1800" dirty="0">
                <a:solidFill>
                  <a:prstClr val="black"/>
                </a:solidFill>
                <a:latin typeface="Calibri"/>
                <a:ea typeface="+mn-ea"/>
              </a:rPr>
              <a:t>2006</a:t>
            </a:r>
          </a:p>
        </p:txBody>
      </p:sp>
      <p:sp>
        <p:nvSpPr>
          <p:cNvPr id="51" name="TextBox 50"/>
          <p:cNvSpPr txBox="1"/>
          <p:nvPr/>
        </p:nvSpPr>
        <p:spPr>
          <a:xfrm>
            <a:off x="5807075" y="5080000"/>
            <a:ext cx="1046163" cy="369888"/>
          </a:xfrm>
          <a:prstGeom prst="rect">
            <a:avLst/>
          </a:prstGeom>
          <a:noFill/>
        </p:spPr>
        <p:txBody>
          <a:bodyPr>
            <a:spAutoFit/>
          </a:bodyPr>
          <a:lstStyle/>
          <a:p>
            <a:pPr algn="ctr" defTabSz="457200" eaLnBrk="1" fontAlgn="auto" hangingPunct="1">
              <a:spcBef>
                <a:spcPts val="0"/>
              </a:spcBef>
              <a:spcAft>
                <a:spcPts val="0"/>
              </a:spcAft>
              <a:defRPr/>
            </a:pPr>
            <a:r>
              <a:rPr lang="en-US" sz="1800" dirty="0">
                <a:solidFill>
                  <a:prstClr val="black"/>
                </a:solidFill>
                <a:latin typeface="Calibri"/>
                <a:ea typeface="+mn-ea"/>
              </a:rPr>
              <a:t>2011</a:t>
            </a:r>
          </a:p>
        </p:txBody>
      </p:sp>
      <p:sp>
        <p:nvSpPr>
          <p:cNvPr id="52" name="Regular Pentagon 51"/>
          <p:cNvSpPr/>
          <p:nvPr/>
        </p:nvSpPr>
        <p:spPr>
          <a:xfrm>
            <a:off x="6218238" y="1855788"/>
            <a:ext cx="173037" cy="144462"/>
          </a:xfrm>
          <a:prstGeom prst="pentagon">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endParaRPr>
          </a:p>
        </p:txBody>
      </p:sp>
      <p:sp>
        <p:nvSpPr>
          <p:cNvPr id="53" name="Rectangle 52"/>
          <p:cNvSpPr/>
          <p:nvPr/>
        </p:nvSpPr>
        <p:spPr>
          <a:xfrm>
            <a:off x="131763" y="6526213"/>
            <a:ext cx="4572000" cy="214312"/>
          </a:xfrm>
          <a:prstGeom prst="rect">
            <a:avLst/>
          </a:prstGeom>
        </p:spPr>
        <p:txBody>
          <a:bodyPr>
            <a:spAutoFit/>
          </a:bodyPr>
          <a:lstStyle/>
          <a:p>
            <a:pPr defTabSz="457200" eaLnBrk="1" fontAlgn="auto" hangingPunct="1">
              <a:spcBef>
                <a:spcPts val="0"/>
              </a:spcBef>
              <a:spcAft>
                <a:spcPts val="0"/>
              </a:spcAft>
              <a:defRPr/>
            </a:pPr>
            <a:r>
              <a:rPr lang="en-US" sz="800" dirty="0">
                <a:solidFill>
                  <a:prstClr val="black"/>
                </a:solidFill>
                <a:latin typeface="Calibri"/>
                <a:ea typeface="+mn-ea"/>
              </a:rPr>
              <a:t>(2006) 161 EB: http://</a:t>
            </a:r>
            <a:r>
              <a:rPr lang="en-US" sz="800" dirty="0" err="1">
                <a:solidFill>
                  <a:prstClr val="black"/>
                </a:solidFill>
                <a:latin typeface="Calibri"/>
                <a:ea typeface="+mn-ea"/>
              </a:rPr>
              <a:t>www.emc.com</a:t>
            </a:r>
            <a:r>
              <a:rPr lang="en-US" sz="800" dirty="0">
                <a:solidFill>
                  <a:prstClr val="black"/>
                </a:solidFill>
                <a:latin typeface="Calibri"/>
                <a:ea typeface="+mn-ea"/>
              </a:rPr>
              <a:t>/collateral/analyst-reports/expanding-digital-</a:t>
            </a:r>
            <a:r>
              <a:rPr lang="en-US" sz="800" dirty="0" err="1">
                <a:solidFill>
                  <a:prstClr val="black"/>
                </a:solidFill>
                <a:latin typeface="Calibri"/>
                <a:ea typeface="+mn-ea"/>
              </a:rPr>
              <a:t>idc</a:t>
            </a:r>
            <a:r>
              <a:rPr lang="en-US" sz="800" dirty="0">
                <a:solidFill>
                  <a:prstClr val="black"/>
                </a:solidFill>
                <a:latin typeface="Calibri"/>
                <a:ea typeface="+mn-ea"/>
              </a:rPr>
              <a:t>-white-</a:t>
            </a:r>
            <a:r>
              <a:rPr lang="en-US" sz="800" dirty="0" err="1">
                <a:solidFill>
                  <a:prstClr val="black"/>
                </a:solidFill>
                <a:latin typeface="Calibri"/>
                <a:ea typeface="+mn-ea"/>
              </a:rPr>
              <a:t>paper.pdf</a:t>
            </a:r>
            <a:endParaRPr lang="en-US" sz="800" dirty="0">
              <a:solidFill>
                <a:prstClr val="black"/>
              </a:solidFill>
              <a:latin typeface="Calibri"/>
              <a:ea typeface="+mn-ea"/>
            </a:endParaRPr>
          </a:p>
        </p:txBody>
      </p:sp>
      <p:sp>
        <p:nvSpPr>
          <p:cNvPr id="55" name="Rectangle 54"/>
          <p:cNvSpPr/>
          <p:nvPr/>
        </p:nvSpPr>
        <p:spPr>
          <a:xfrm>
            <a:off x="131763" y="6167438"/>
            <a:ext cx="4572000" cy="214312"/>
          </a:xfrm>
          <a:prstGeom prst="rect">
            <a:avLst/>
          </a:prstGeom>
        </p:spPr>
        <p:txBody>
          <a:bodyPr>
            <a:spAutoFit/>
          </a:bodyPr>
          <a:lstStyle/>
          <a:p>
            <a:pPr defTabSz="457200" eaLnBrk="1" fontAlgn="auto" hangingPunct="1">
              <a:spcBef>
                <a:spcPts val="0"/>
              </a:spcBef>
              <a:spcAft>
                <a:spcPts val="0"/>
              </a:spcAft>
              <a:defRPr/>
            </a:pPr>
            <a:r>
              <a:rPr lang="en-US" sz="800" dirty="0">
                <a:solidFill>
                  <a:prstClr val="black"/>
                </a:solidFill>
                <a:latin typeface="Calibri"/>
                <a:ea typeface="+mn-ea"/>
              </a:rPr>
              <a:t>(2011) 1.8 ZB: http://</a:t>
            </a:r>
            <a:r>
              <a:rPr lang="en-US" sz="800" dirty="0" err="1">
                <a:solidFill>
                  <a:prstClr val="black"/>
                </a:solidFill>
                <a:latin typeface="Calibri"/>
                <a:ea typeface="+mn-ea"/>
              </a:rPr>
              <a:t>www.emc.com</a:t>
            </a:r>
            <a:r>
              <a:rPr lang="en-US" sz="800" dirty="0">
                <a:solidFill>
                  <a:prstClr val="black"/>
                </a:solidFill>
                <a:latin typeface="Calibri"/>
                <a:ea typeface="+mn-ea"/>
              </a:rPr>
              <a:t>/leadership/programs/digital-</a:t>
            </a:r>
            <a:r>
              <a:rPr lang="en-US" sz="800" dirty="0" err="1">
                <a:solidFill>
                  <a:prstClr val="black"/>
                </a:solidFill>
                <a:latin typeface="Calibri"/>
                <a:ea typeface="+mn-ea"/>
              </a:rPr>
              <a:t>universe.htm</a:t>
            </a:r>
            <a:endParaRPr lang="en-US" sz="800" dirty="0">
              <a:solidFill>
                <a:prstClr val="black"/>
              </a:solidFill>
              <a:latin typeface="Calibri"/>
              <a:ea typeface="+mn-ea"/>
            </a:endParaRPr>
          </a:p>
        </p:txBody>
      </p:sp>
      <p:sp>
        <p:nvSpPr>
          <p:cNvPr id="68" name="Rectangle 67"/>
          <p:cNvSpPr/>
          <p:nvPr/>
        </p:nvSpPr>
        <p:spPr>
          <a:xfrm>
            <a:off x="4703763" y="6194425"/>
            <a:ext cx="4064000" cy="339725"/>
          </a:xfrm>
          <a:prstGeom prst="rect">
            <a:avLst/>
          </a:prstGeom>
        </p:spPr>
        <p:txBody>
          <a:bodyPr>
            <a:spAutoFit/>
          </a:bodyPr>
          <a:lstStyle/>
          <a:p>
            <a:pPr defTabSz="457200" eaLnBrk="1" fontAlgn="auto" hangingPunct="1">
              <a:spcBef>
                <a:spcPts val="0"/>
              </a:spcBef>
              <a:spcAft>
                <a:spcPts val="0"/>
              </a:spcAft>
              <a:defRPr/>
            </a:pPr>
            <a:r>
              <a:rPr lang="en-US" sz="800" dirty="0">
                <a:solidFill>
                  <a:prstClr val="black"/>
                </a:solidFill>
                <a:latin typeface="Calibri"/>
                <a:ea typeface="+mn-ea"/>
              </a:rPr>
              <a:t>(life in video) 60 PB:  in 4320p resolution, extrapolated from 16MB for 1:21 of 640x480 video (w/sound) – almost certainly a gross overestimate, as sleep can be compressed significantly!</a:t>
            </a:r>
          </a:p>
        </p:txBody>
      </p:sp>
      <p:cxnSp>
        <p:nvCxnSpPr>
          <p:cNvPr id="69" name="Straight Connector 68"/>
          <p:cNvCxnSpPr/>
          <p:nvPr/>
        </p:nvCxnSpPr>
        <p:spPr>
          <a:xfrm>
            <a:off x="1965325" y="4983163"/>
            <a:ext cx="6919913" cy="0"/>
          </a:xfrm>
          <a:prstGeom prst="line">
            <a:avLst/>
          </a:prstGeom>
          <a:ln w="28575"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a:off x="1976438" y="4718050"/>
            <a:ext cx="6918325" cy="0"/>
          </a:xfrm>
          <a:prstGeom prst="line">
            <a:avLst/>
          </a:prstGeom>
          <a:ln w="28575" cmpd="sng">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74" name="Rectangle 73"/>
          <p:cNvSpPr/>
          <p:nvPr/>
        </p:nvSpPr>
        <p:spPr>
          <a:xfrm>
            <a:off x="2536825" y="3203575"/>
            <a:ext cx="366713" cy="215900"/>
          </a:xfrm>
          <a:prstGeom prst="rect">
            <a:avLst/>
          </a:prstGeom>
        </p:spPr>
        <p:txBody>
          <a:bodyPr wrap="none">
            <a:spAutoFit/>
          </a:bodyPr>
          <a:lstStyle/>
          <a:p>
            <a:pPr defTabSz="457200" eaLnBrk="1" fontAlgn="auto" hangingPunct="1">
              <a:spcBef>
                <a:spcPts val="0"/>
              </a:spcBef>
              <a:spcAft>
                <a:spcPts val="0"/>
              </a:spcAft>
              <a:defRPr/>
            </a:pPr>
            <a:r>
              <a:rPr lang="en-US" sz="800" dirty="0">
                <a:solidFill>
                  <a:prstClr val="black"/>
                </a:solidFill>
                <a:latin typeface="Calibri"/>
                <a:ea typeface="+mn-ea"/>
              </a:rPr>
              <a:t>5 EB</a:t>
            </a:r>
            <a:endParaRPr lang="en-US" sz="1800" dirty="0">
              <a:solidFill>
                <a:prstClr val="black"/>
              </a:solidFill>
              <a:latin typeface="Calibri"/>
              <a:ea typeface="+mn-ea"/>
            </a:endParaRPr>
          </a:p>
        </p:txBody>
      </p:sp>
      <p:sp>
        <p:nvSpPr>
          <p:cNvPr id="75" name="Rectangle 74"/>
          <p:cNvSpPr/>
          <p:nvPr/>
        </p:nvSpPr>
        <p:spPr>
          <a:xfrm>
            <a:off x="4237038" y="2767013"/>
            <a:ext cx="469900" cy="215900"/>
          </a:xfrm>
          <a:prstGeom prst="rect">
            <a:avLst/>
          </a:prstGeom>
        </p:spPr>
        <p:txBody>
          <a:bodyPr wrap="none">
            <a:spAutoFit/>
          </a:bodyPr>
          <a:lstStyle/>
          <a:p>
            <a:pPr defTabSz="457200" eaLnBrk="1" fontAlgn="auto" hangingPunct="1">
              <a:spcBef>
                <a:spcPts val="0"/>
              </a:spcBef>
              <a:spcAft>
                <a:spcPts val="0"/>
              </a:spcAft>
              <a:defRPr/>
            </a:pPr>
            <a:r>
              <a:rPr lang="en-US" sz="800" dirty="0">
                <a:solidFill>
                  <a:prstClr val="black"/>
                </a:solidFill>
                <a:latin typeface="Calibri"/>
                <a:ea typeface="+mn-ea"/>
              </a:rPr>
              <a:t>161 EB</a:t>
            </a:r>
            <a:endParaRPr lang="en-US" sz="1800" dirty="0">
              <a:solidFill>
                <a:prstClr val="black"/>
              </a:solidFill>
              <a:latin typeface="Calibri"/>
              <a:ea typeface="+mn-ea"/>
            </a:endParaRPr>
          </a:p>
        </p:txBody>
      </p:sp>
      <p:sp>
        <p:nvSpPr>
          <p:cNvPr id="76" name="Rectangle 75"/>
          <p:cNvSpPr/>
          <p:nvPr/>
        </p:nvSpPr>
        <p:spPr>
          <a:xfrm>
            <a:off x="4973638" y="2076450"/>
            <a:ext cx="469900" cy="214313"/>
          </a:xfrm>
          <a:prstGeom prst="rect">
            <a:avLst/>
          </a:prstGeom>
        </p:spPr>
        <p:txBody>
          <a:bodyPr wrap="none">
            <a:spAutoFit/>
          </a:bodyPr>
          <a:lstStyle/>
          <a:p>
            <a:pPr defTabSz="457200" eaLnBrk="1" fontAlgn="auto" hangingPunct="1">
              <a:spcBef>
                <a:spcPts val="0"/>
              </a:spcBef>
              <a:spcAft>
                <a:spcPts val="0"/>
              </a:spcAft>
              <a:defRPr/>
            </a:pPr>
            <a:r>
              <a:rPr lang="en-US" sz="800" dirty="0">
                <a:solidFill>
                  <a:prstClr val="black"/>
                </a:solidFill>
                <a:latin typeface="Calibri"/>
                <a:ea typeface="+mn-ea"/>
              </a:rPr>
              <a:t>800 EB</a:t>
            </a:r>
            <a:endParaRPr lang="en-US" sz="1800" dirty="0">
              <a:solidFill>
                <a:prstClr val="black"/>
              </a:solidFill>
              <a:latin typeface="Calibri"/>
              <a:ea typeface="+mn-ea"/>
            </a:endParaRPr>
          </a:p>
        </p:txBody>
      </p:sp>
      <p:sp>
        <p:nvSpPr>
          <p:cNvPr id="77" name="Rectangle 76"/>
          <p:cNvSpPr/>
          <p:nvPr/>
        </p:nvSpPr>
        <p:spPr>
          <a:xfrm>
            <a:off x="5888038" y="1730375"/>
            <a:ext cx="441325" cy="215900"/>
          </a:xfrm>
          <a:prstGeom prst="rect">
            <a:avLst/>
          </a:prstGeom>
        </p:spPr>
        <p:txBody>
          <a:bodyPr wrap="none">
            <a:spAutoFit/>
          </a:bodyPr>
          <a:lstStyle/>
          <a:p>
            <a:pPr defTabSz="457200" eaLnBrk="1" fontAlgn="auto" hangingPunct="1">
              <a:spcBef>
                <a:spcPts val="0"/>
              </a:spcBef>
              <a:spcAft>
                <a:spcPts val="0"/>
              </a:spcAft>
              <a:defRPr/>
            </a:pPr>
            <a:r>
              <a:rPr lang="en-US" sz="800" dirty="0">
                <a:solidFill>
                  <a:prstClr val="black"/>
                </a:solidFill>
                <a:latin typeface="Calibri"/>
                <a:ea typeface="+mn-ea"/>
              </a:rPr>
              <a:t>1.8 ZB</a:t>
            </a:r>
            <a:endParaRPr lang="en-US" sz="1800" dirty="0">
              <a:solidFill>
                <a:prstClr val="black"/>
              </a:solidFill>
              <a:latin typeface="Calibri"/>
              <a:ea typeface="+mn-ea"/>
            </a:endParaRPr>
          </a:p>
        </p:txBody>
      </p:sp>
      <p:sp>
        <p:nvSpPr>
          <p:cNvPr id="78" name="Rectangle 77"/>
          <p:cNvSpPr/>
          <p:nvPr/>
        </p:nvSpPr>
        <p:spPr>
          <a:xfrm>
            <a:off x="7966075" y="1747838"/>
            <a:ext cx="441325" cy="214312"/>
          </a:xfrm>
          <a:prstGeom prst="rect">
            <a:avLst/>
          </a:prstGeom>
        </p:spPr>
        <p:txBody>
          <a:bodyPr wrap="none">
            <a:spAutoFit/>
          </a:bodyPr>
          <a:lstStyle/>
          <a:p>
            <a:pPr defTabSz="457200" eaLnBrk="1" fontAlgn="auto" hangingPunct="1">
              <a:spcBef>
                <a:spcPts val="0"/>
              </a:spcBef>
              <a:spcAft>
                <a:spcPts val="0"/>
              </a:spcAft>
              <a:defRPr/>
            </a:pPr>
            <a:r>
              <a:rPr lang="en-US" sz="800" dirty="0">
                <a:solidFill>
                  <a:prstClr val="black"/>
                </a:solidFill>
                <a:latin typeface="Calibri"/>
                <a:ea typeface="+mn-ea"/>
              </a:rPr>
              <a:t>8.0 ZB</a:t>
            </a:r>
            <a:endParaRPr lang="en-US" sz="1800" dirty="0">
              <a:solidFill>
                <a:prstClr val="black"/>
              </a:solidFill>
              <a:latin typeface="Calibri"/>
              <a:ea typeface="+mn-ea"/>
            </a:endParaRPr>
          </a:p>
        </p:txBody>
      </p:sp>
      <p:sp>
        <p:nvSpPr>
          <p:cNvPr id="79" name="Rectangle 78"/>
          <p:cNvSpPr/>
          <p:nvPr/>
        </p:nvSpPr>
        <p:spPr>
          <a:xfrm>
            <a:off x="8674100" y="4970463"/>
            <a:ext cx="420688" cy="214312"/>
          </a:xfrm>
          <a:prstGeom prst="rect">
            <a:avLst/>
          </a:prstGeom>
        </p:spPr>
        <p:txBody>
          <a:bodyPr wrap="none">
            <a:spAutoFit/>
          </a:bodyPr>
          <a:lstStyle/>
          <a:p>
            <a:pPr defTabSz="457200" eaLnBrk="1" fontAlgn="auto" hangingPunct="1">
              <a:spcBef>
                <a:spcPts val="0"/>
              </a:spcBef>
              <a:spcAft>
                <a:spcPts val="0"/>
              </a:spcAft>
              <a:defRPr/>
            </a:pPr>
            <a:r>
              <a:rPr lang="en-US" sz="800" dirty="0">
                <a:solidFill>
                  <a:prstClr val="black"/>
                </a:solidFill>
                <a:latin typeface="Calibri"/>
                <a:ea typeface="+mn-ea"/>
              </a:rPr>
              <a:t>14 PB</a:t>
            </a:r>
            <a:endParaRPr lang="en-US" sz="1800" dirty="0">
              <a:solidFill>
                <a:prstClr val="black"/>
              </a:solidFill>
              <a:latin typeface="Calibri"/>
              <a:ea typeface="+mn-ea"/>
            </a:endParaRPr>
          </a:p>
        </p:txBody>
      </p:sp>
      <p:sp>
        <p:nvSpPr>
          <p:cNvPr id="80" name="Rectangle 79"/>
          <p:cNvSpPr/>
          <p:nvPr/>
        </p:nvSpPr>
        <p:spPr>
          <a:xfrm>
            <a:off x="8674100" y="4683125"/>
            <a:ext cx="420688" cy="215900"/>
          </a:xfrm>
          <a:prstGeom prst="rect">
            <a:avLst/>
          </a:prstGeom>
        </p:spPr>
        <p:txBody>
          <a:bodyPr wrap="none">
            <a:spAutoFit/>
          </a:bodyPr>
          <a:lstStyle/>
          <a:p>
            <a:pPr defTabSz="457200" eaLnBrk="1" fontAlgn="auto" hangingPunct="1">
              <a:spcBef>
                <a:spcPts val="0"/>
              </a:spcBef>
              <a:spcAft>
                <a:spcPts val="0"/>
              </a:spcAft>
              <a:defRPr/>
            </a:pPr>
            <a:r>
              <a:rPr lang="en-US" sz="800" dirty="0">
                <a:solidFill>
                  <a:prstClr val="black"/>
                </a:solidFill>
                <a:latin typeface="Calibri"/>
                <a:ea typeface="+mn-ea"/>
              </a:rPr>
              <a:t>60 PB</a:t>
            </a:r>
            <a:endParaRPr lang="en-US" sz="1800" dirty="0">
              <a:solidFill>
                <a:prstClr val="black"/>
              </a:solidFill>
              <a:latin typeface="Calibri"/>
              <a:ea typeface="+mn-ea"/>
            </a:endParaRPr>
          </a:p>
        </p:txBody>
      </p:sp>
      <p:sp>
        <p:nvSpPr>
          <p:cNvPr id="81" name="Rectangle 80"/>
          <p:cNvSpPr/>
          <p:nvPr/>
        </p:nvSpPr>
        <p:spPr>
          <a:xfrm>
            <a:off x="4862513" y="2392363"/>
            <a:ext cx="2581275" cy="368300"/>
          </a:xfrm>
          <a:prstGeom prst="rect">
            <a:avLst/>
          </a:prstGeom>
          <a:noFill/>
        </p:spPr>
        <p:txBody>
          <a:bodyPr wrap="none">
            <a:spAutoFit/>
          </a:bodyPr>
          <a:lstStyle/>
          <a:p>
            <a:pPr defTabSz="457200" eaLnBrk="1" fontAlgn="auto" hangingPunct="1">
              <a:spcBef>
                <a:spcPts val="0"/>
              </a:spcBef>
              <a:spcAft>
                <a:spcPts val="0"/>
              </a:spcAft>
              <a:defRPr/>
            </a:pPr>
            <a:r>
              <a:rPr lang="en-US" sz="1800" b="1" dirty="0">
                <a:solidFill>
                  <a:srgbClr val="008000"/>
                </a:solidFill>
                <a:latin typeface="Calibri"/>
                <a:ea typeface="+mn-ea"/>
              </a:rPr>
              <a:t>Data produced each year</a:t>
            </a:r>
          </a:p>
        </p:txBody>
      </p:sp>
      <p:sp>
        <p:nvSpPr>
          <p:cNvPr id="82" name="Rectangle 81"/>
          <p:cNvSpPr/>
          <p:nvPr/>
        </p:nvSpPr>
        <p:spPr>
          <a:xfrm>
            <a:off x="5683250" y="4456113"/>
            <a:ext cx="2573338" cy="322262"/>
          </a:xfrm>
          <a:prstGeom prst="rect">
            <a:avLst/>
          </a:prstGeom>
          <a:noFill/>
        </p:spPr>
        <p:txBody>
          <a:bodyPr wrap="none">
            <a:spAutoFit/>
          </a:bodyPr>
          <a:lstStyle/>
          <a:p>
            <a:pPr defTabSz="457200" eaLnBrk="1" fontAlgn="auto" hangingPunct="1">
              <a:spcBef>
                <a:spcPts val="0"/>
              </a:spcBef>
              <a:spcAft>
                <a:spcPts val="0"/>
              </a:spcAft>
              <a:defRPr/>
            </a:pPr>
            <a:r>
              <a:rPr lang="en-US" sz="1500" b="1" dirty="0">
                <a:solidFill>
                  <a:srgbClr val="0000FF"/>
                </a:solidFill>
                <a:latin typeface="Calibri"/>
                <a:ea typeface="+mn-ea"/>
              </a:rPr>
              <a:t>100-years of HD video + audio</a:t>
            </a:r>
          </a:p>
        </p:txBody>
      </p:sp>
      <p:sp>
        <p:nvSpPr>
          <p:cNvPr id="83" name="Rectangle 82"/>
          <p:cNvSpPr/>
          <p:nvPr/>
        </p:nvSpPr>
        <p:spPr>
          <a:xfrm>
            <a:off x="2286000" y="4721225"/>
            <a:ext cx="2049463" cy="323850"/>
          </a:xfrm>
          <a:prstGeom prst="rect">
            <a:avLst/>
          </a:prstGeom>
          <a:noFill/>
        </p:spPr>
        <p:txBody>
          <a:bodyPr wrap="none">
            <a:spAutoFit/>
          </a:bodyPr>
          <a:lstStyle/>
          <a:p>
            <a:pPr defTabSz="457200" eaLnBrk="1" fontAlgn="auto" hangingPunct="1">
              <a:spcBef>
                <a:spcPts val="0"/>
              </a:spcBef>
              <a:spcAft>
                <a:spcPts val="0"/>
              </a:spcAft>
              <a:defRPr/>
            </a:pPr>
            <a:r>
              <a:rPr lang="en-US" sz="1500" b="1" dirty="0">
                <a:solidFill>
                  <a:srgbClr val="FF0000"/>
                </a:solidFill>
                <a:latin typeface="Calibri"/>
                <a:ea typeface="+mn-ea"/>
              </a:rPr>
              <a:t>Human brain's capacity</a:t>
            </a:r>
          </a:p>
        </p:txBody>
      </p:sp>
      <p:sp>
        <p:nvSpPr>
          <p:cNvPr id="2" name="Rectangle 1"/>
          <p:cNvSpPr/>
          <p:nvPr/>
        </p:nvSpPr>
        <p:spPr>
          <a:xfrm>
            <a:off x="4279900" y="5730875"/>
            <a:ext cx="649288" cy="215900"/>
          </a:xfrm>
          <a:prstGeom prst="rect">
            <a:avLst/>
          </a:prstGeom>
        </p:spPr>
        <p:txBody>
          <a:bodyPr wrap="none">
            <a:spAutoFit/>
          </a:bodyPr>
          <a:lstStyle/>
          <a:p>
            <a:pPr defTabSz="457200" eaLnBrk="1" fontAlgn="auto" hangingPunct="1">
              <a:spcBef>
                <a:spcPts val="0"/>
              </a:spcBef>
              <a:spcAft>
                <a:spcPts val="0"/>
              </a:spcAft>
              <a:defRPr/>
            </a:pPr>
            <a:r>
              <a:rPr lang="en-US" sz="800" dirty="0">
                <a:solidFill>
                  <a:prstClr val="black"/>
                </a:solidFill>
                <a:latin typeface="Calibri"/>
                <a:ea typeface="+mn-ea"/>
              </a:rPr>
              <a:t>References</a:t>
            </a:r>
            <a:endParaRPr lang="en-US" sz="1800" dirty="0">
              <a:solidFill>
                <a:prstClr val="black"/>
              </a:solidFill>
              <a:latin typeface="Calibri"/>
              <a:ea typeface="+mn-ea"/>
            </a:endParaRPr>
          </a:p>
        </p:txBody>
      </p:sp>
      <p:sp>
        <p:nvSpPr>
          <p:cNvPr id="70" name="TextBox 69"/>
          <p:cNvSpPr txBox="1"/>
          <p:nvPr/>
        </p:nvSpPr>
        <p:spPr>
          <a:xfrm>
            <a:off x="147638" y="5407025"/>
            <a:ext cx="1917700" cy="276225"/>
          </a:xfrm>
          <a:prstGeom prst="rect">
            <a:avLst/>
          </a:prstGeom>
          <a:noFill/>
        </p:spPr>
        <p:txBody>
          <a:bodyPr>
            <a:spAutoFit/>
          </a:bodyPr>
          <a:lstStyle/>
          <a:p>
            <a:pPr algn="ctr" defTabSz="457200" eaLnBrk="1" fontAlgn="auto" hangingPunct="1">
              <a:spcBef>
                <a:spcPts val="0"/>
              </a:spcBef>
              <a:spcAft>
                <a:spcPts val="0"/>
              </a:spcAft>
              <a:defRPr/>
            </a:pPr>
            <a:r>
              <a:rPr lang="en-US" sz="1200" dirty="0">
                <a:solidFill>
                  <a:prstClr val="white">
                    <a:lumMod val="50000"/>
                  </a:prstClr>
                </a:solidFill>
                <a:latin typeface="Calibri"/>
                <a:ea typeface="+mn-ea"/>
              </a:rPr>
              <a:t>1 TB = 1000 GB</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39"/>
          <p:cNvPicPr>
            <a:picLocks noChangeAspect="1" noChangeArrowheads="1"/>
          </p:cNvPicPr>
          <p:nvPr/>
        </p:nvPicPr>
        <p:blipFill>
          <a:blip r:embed="rId3">
            <a:extLst>
              <a:ext uri="{28A0092B-C50C-407E-A947-70E740481C1C}">
                <a14:useLocalDpi xmlns:a14="http://schemas.microsoft.com/office/drawing/2010/main" val="0"/>
              </a:ext>
            </a:extLst>
          </a:blip>
          <a:srcRect l="9911" t="34624" r="11272" b="19620"/>
          <a:stretch>
            <a:fillRect/>
          </a:stretch>
        </p:blipFill>
        <p:spPr bwMode="auto">
          <a:xfrm>
            <a:off x="228600" y="457200"/>
            <a:ext cx="8686800" cy="3313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DF"/>
                </a:solidFill>
                <a:miter lim="800000"/>
                <a:headEnd/>
                <a:tailEnd/>
              </a14:hiddenLine>
            </a:ext>
          </a:extLst>
        </p:spPr>
      </p:pic>
      <p:sp>
        <p:nvSpPr>
          <p:cNvPr id="11267" name="TextBox 1"/>
          <p:cNvSpPr txBox="1">
            <a:spLocks noChangeArrowheads="1"/>
          </p:cNvSpPr>
          <p:nvPr/>
        </p:nvSpPr>
        <p:spPr bwMode="auto">
          <a:xfrm>
            <a:off x="1701800" y="4648200"/>
            <a:ext cx="5689600" cy="1077913"/>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sz="3200" i="1">
                <a:latin typeface="Cambria" pitchFamily="18" charset="0"/>
              </a:rPr>
              <a:t>If you torture the data enough, it will confess.</a:t>
            </a:r>
          </a:p>
        </p:txBody>
      </p:sp>
      <p:sp>
        <p:nvSpPr>
          <p:cNvPr id="11268" name="Rectangle 2"/>
          <p:cNvSpPr>
            <a:spLocks noChangeArrowheads="1"/>
          </p:cNvSpPr>
          <p:nvPr/>
        </p:nvSpPr>
        <p:spPr bwMode="auto">
          <a:xfrm>
            <a:off x="5004656" y="5867400"/>
            <a:ext cx="23867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dirty="0">
                <a:latin typeface="Cambria" pitchFamily="18" charset="0"/>
              </a:rPr>
              <a:t>- R. </a:t>
            </a:r>
            <a:r>
              <a:rPr lang="en-US" sz="1800" dirty="0" smtClean="0">
                <a:latin typeface="Cambria" pitchFamily="18" charset="0"/>
              </a:rPr>
              <a:t>Coates, statistician</a:t>
            </a:r>
            <a:endParaRPr lang="en-US" sz="1800" dirty="0"/>
          </a:p>
        </p:txBody>
      </p:sp>
    </p:spTree>
    <p:extLst>
      <p:ext uri="{BB962C8B-B14F-4D97-AF65-F5344CB8AC3E}">
        <p14:creationId xmlns:p14="http://schemas.microsoft.com/office/powerpoint/2010/main" val="399571259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3" descr="Picture 5.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5"/>
          <p:cNvSpPr txBox="1">
            <a:spLocks noChangeArrowheads="1"/>
          </p:cNvSpPr>
          <p:nvPr/>
        </p:nvSpPr>
        <p:spPr bwMode="auto">
          <a:xfrm>
            <a:off x="152400" y="228600"/>
            <a:ext cx="4953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4000" dirty="0">
                <a:solidFill>
                  <a:srgbClr val="000000"/>
                </a:solidFill>
                <a:latin typeface="Cambria" pitchFamily="18" charset="0"/>
              </a:rPr>
              <a:t>Memory!</a:t>
            </a:r>
          </a:p>
        </p:txBody>
      </p:sp>
      <p:sp>
        <p:nvSpPr>
          <p:cNvPr id="24579" name="AutoShape 6"/>
          <p:cNvSpPr>
            <a:spLocks noChangeArrowheads="1"/>
          </p:cNvSpPr>
          <p:nvPr/>
        </p:nvSpPr>
        <p:spPr bwMode="auto">
          <a:xfrm>
            <a:off x="420688" y="1296988"/>
            <a:ext cx="1981200" cy="1238250"/>
          </a:xfrm>
          <a:prstGeom prst="cube">
            <a:avLst>
              <a:gd name="adj" fmla="val 36153"/>
            </a:avLst>
          </a:prstGeom>
          <a:solidFill>
            <a:schemeClr val="bg1"/>
          </a:solidFill>
          <a:ln w="19050">
            <a:solidFill>
              <a:srgbClr val="990000"/>
            </a:solidFill>
            <a:miter lim="800000"/>
            <a:headEnd/>
            <a:tailEnd/>
          </a:ln>
        </p:spPr>
        <p:txBody>
          <a:bodyPr wrap="none" anchor="ctr"/>
          <a:lstStyle/>
          <a:p>
            <a:endParaRPr lang="en-US">
              <a:solidFill>
                <a:srgbClr val="000000"/>
              </a:solidFill>
              <a:latin typeface="Times" charset="0"/>
              <a:ea typeface="MS PGothic" pitchFamily="34" charset="-128"/>
            </a:endParaRPr>
          </a:p>
        </p:txBody>
      </p:sp>
      <p:sp>
        <p:nvSpPr>
          <p:cNvPr id="24580" name="Text Box 10"/>
          <p:cNvSpPr txBox="1">
            <a:spLocks noChangeArrowheads="1"/>
          </p:cNvSpPr>
          <p:nvPr/>
        </p:nvSpPr>
        <p:spPr bwMode="auto">
          <a:xfrm>
            <a:off x="6007608" y="5943600"/>
            <a:ext cx="18462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b="1" dirty="0">
                <a:solidFill>
                  <a:srgbClr val="FF0000"/>
                </a:solidFill>
                <a:latin typeface="Cambria" pitchFamily="18" charset="0"/>
              </a:rPr>
              <a:t>byte</a:t>
            </a:r>
            <a:r>
              <a:rPr lang="en-US" dirty="0">
                <a:solidFill>
                  <a:srgbClr val="3333CC"/>
                </a:solidFill>
                <a:latin typeface="Cambria" pitchFamily="18" charset="0"/>
              </a:rPr>
              <a:t> </a:t>
            </a:r>
            <a:r>
              <a:rPr lang="en-US" dirty="0">
                <a:solidFill>
                  <a:srgbClr val="000000"/>
                </a:solidFill>
                <a:latin typeface="Cambria" pitchFamily="18" charset="0"/>
              </a:rPr>
              <a:t>= </a:t>
            </a:r>
            <a:r>
              <a:rPr lang="en-US" sz="1800" dirty="0">
                <a:solidFill>
                  <a:srgbClr val="000000"/>
                </a:solidFill>
                <a:latin typeface="Cambria" pitchFamily="18" charset="0"/>
              </a:rPr>
              <a:t>8 bits</a:t>
            </a:r>
          </a:p>
        </p:txBody>
      </p:sp>
      <p:pic>
        <p:nvPicPr>
          <p:cNvPr id="24581" name="Picture 16"/>
          <p:cNvPicPr>
            <a:picLocks noChangeAspect="1" noChangeArrowheads="1"/>
          </p:cNvPicPr>
          <p:nvPr/>
        </p:nvPicPr>
        <p:blipFill>
          <a:blip r:embed="rId2">
            <a:extLst>
              <a:ext uri="{28A0092B-C50C-407E-A947-70E740481C1C}">
                <a14:useLocalDpi xmlns:a14="http://schemas.microsoft.com/office/drawing/2010/main" val="0"/>
              </a:ext>
            </a:extLst>
          </a:blip>
          <a:srcRect b="50000"/>
          <a:stretch>
            <a:fillRect/>
          </a:stretch>
        </p:blipFill>
        <p:spPr bwMode="auto">
          <a:xfrm>
            <a:off x="2580259" y="5459413"/>
            <a:ext cx="2270125" cy="1143000"/>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24582" name="Text Box 17"/>
          <p:cNvSpPr txBox="1">
            <a:spLocks noChangeArrowheads="1"/>
          </p:cNvSpPr>
          <p:nvPr/>
        </p:nvSpPr>
        <p:spPr bwMode="auto">
          <a:xfrm>
            <a:off x="4943855" y="5446776"/>
            <a:ext cx="398741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b="1" dirty="0">
                <a:latin typeface="Cambria" pitchFamily="18" charset="0"/>
              </a:rPr>
              <a:t>bit</a:t>
            </a:r>
            <a:r>
              <a:rPr lang="en-US" dirty="0">
                <a:solidFill>
                  <a:srgbClr val="3333CC"/>
                </a:solidFill>
                <a:latin typeface="Cambria" pitchFamily="18" charset="0"/>
              </a:rPr>
              <a:t> </a:t>
            </a:r>
            <a:r>
              <a:rPr lang="en-US" dirty="0">
                <a:solidFill>
                  <a:srgbClr val="000000"/>
                </a:solidFill>
                <a:latin typeface="Cambria" pitchFamily="18" charset="0"/>
              </a:rPr>
              <a:t>= </a:t>
            </a:r>
            <a:r>
              <a:rPr lang="en-US" sz="1800" dirty="0" smtClean="0">
                <a:solidFill>
                  <a:srgbClr val="000000"/>
                </a:solidFill>
                <a:latin typeface="Cambria" pitchFamily="18" charset="0"/>
              </a:rPr>
              <a:t>smallest amt. of info.:  </a:t>
            </a:r>
            <a:r>
              <a:rPr lang="en-US" sz="1800" b="1" dirty="0" smtClean="0">
                <a:solidFill>
                  <a:srgbClr val="000000"/>
                </a:solidFill>
                <a:latin typeface="Cambria" pitchFamily="18" charset="0"/>
              </a:rPr>
              <a:t>0</a:t>
            </a:r>
            <a:r>
              <a:rPr lang="en-US" sz="1800" dirty="0" smtClean="0">
                <a:solidFill>
                  <a:srgbClr val="000000"/>
                </a:solidFill>
                <a:latin typeface="Cambria" pitchFamily="18" charset="0"/>
              </a:rPr>
              <a:t> or </a:t>
            </a:r>
            <a:r>
              <a:rPr lang="en-US" sz="1800" b="1" dirty="0" smtClean="0">
                <a:solidFill>
                  <a:srgbClr val="000000"/>
                </a:solidFill>
                <a:latin typeface="Cambria" pitchFamily="18" charset="0"/>
              </a:rPr>
              <a:t>1</a:t>
            </a:r>
            <a:endParaRPr lang="en-US" sz="1800" b="1" dirty="0">
              <a:solidFill>
                <a:srgbClr val="000000"/>
              </a:solidFill>
              <a:latin typeface="Cambria" pitchFamily="18" charset="0"/>
            </a:endParaRPr>
          </a:p>
        </p:txBody>
      </p:sp>
      <p:sp>
        <p:nvSpPr>
          <p:cNvPr id="24583" name="Oval 20"/>
          <p:cNvSpPr>
            <a:spLocks noChangeArrowheads="1"/>
          </p:cNvSpPr>
          <p:nvPr/>
        </p:nvSpPr>
        <p:spPr bwMode="auto">
          <a:xfrm>
            <a:off x="2529459" y="6043613"/>
            <a:ext cx="2387600" cy="3048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latin typeface="Times" charset="0"/>
              <a:ea typeface="MS PGothic" pitchFamily="34" charset="-128"/>
            </a:endParaRPr>
          </a:p>
        </p:txBody>
      </p:sp>
      <p:sp>
        <p:nvSpPr>
          <p:cNvPr id="24584" name="Rectangle 25"/>
          <p:cNvSpPr>
            <a:spLocks noChangeArrowheads="1"/>
          </p:cNvSpPr>
          <p:nvPr/>
        </p:nvSpPr>
        <p:spPr bwMode="auto">
          <a:xfrm>
            <a:off x="420688" y="1722438"/>
            <a:ext cx="19050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b="1">
                <a:solidFill>
                  <a:srgbClr val="990000"/>
                </a:solidFill>
                <a:latin typeface="Courier New" pitchFamily="49" charset="0"/>
                <a:ea typeface="MS PGothic" pitchFamily="34" charset="-128"/>
              </a:rPr>
              <a:t>name:</a:t>
            </a:r>
            <a:r>
              <a:rPr lang="en-US" sz="1600" b="1">
                <a:solidFill>
                  <a:srgbClr val="000000"/>
                </a:solidFill>
                <a:latin typeface="Courier New" pitchFamily="49" charset="0"/>
                <a:ea typeface="MS PGothic" pitchFamily="34" charset="-128"/>
              </a:rPr>
              <a:t> x</a:t>
            </a:r>
            <a:endParaRPr lang="en-US" sz="1600" b="1">
              <a:solidFill>
                <a:srgbClr val="3333CC"/>
              </a:solidFill>
              <a:latin typeface="Courier New" pitchFamily="49" charset="0"/>
              <a:ea typeface="MS PGothic" pitchFamily="34" charset="-128"/>
            </a:endParaRPr>
          </a:p>
          <a:p>
            <a:r>
              <a:rPr lang="en-US" sz="1600" b="1">
                <a:solidFill>
                  <a:srgbClr val="990000"/>
                </a:solidFill>
                <a:latin typeface="Courier New" pitchFamily="49" charset="0"/>
                <a:ea typeface="MS PGothic" pitchFamily="34" charset="-128"/>
              </a:rPr>
              <a:t>type: </a:t>
            </a:r>
            <a:r>
              <a:rPr lang="en-US" sz="1600" b="1">
                <a:solidFill>
                  <a:srgbClr val="3333CC"/>
                </a:solidFill>
                <a:latin typeface="Courier New" pitchFamily="49" charset="0"/>
                <a:ea typeface="MS PGothic" pitchFamily="34" charset="-128"/>
              </a:rPr>
              <a:t>int</a:t>
            </a:r>
          </a:p>
          <a:p>
            <a:r>
              <a:rPr lang="en-US" sz="1600" b="1">
                <a:solidFill>
                  <a:srgbClr val="990000"/>
                </a:solidFill>
                <a:latin typeface="Courier New" pitchFamily="49" charset="0"/>
                <a:ea typeface="MS PGothic" pitchFamily="34" charset="-128"/>
              </a:rPr>
              <a:t>LOC:</a:t>
            </a:r>
            <a:r>
              <a:rPr lang="en-US" sz="1600" b="1">
                <a:solidFill>
                  <a:srgbClr val="000000"/>
                </a:solidFill>
                <a:latin typeface="Courier New" pitchFamily="49" charset="0"/>
                <a:ea typeface="MS PGothic" pitchFamily="34" charset="-128"/>
              </a:rPr>
              <a:t>  </a:t>
            </a:r>
            <a:r>
              <a:rPr lang="en-US" sz="1600" b="1">
                <a:solidFill>
                  <a:srgbClr val="800080"/>
                </a:solidFill>
                <a:latin typeface="Courier New" pitchFamily="49" charset="0"/>
                <a:ea typeface="MS PGothic" pitchFamily="34" charset="-128"/>
              </a:rPr>
              <a:t>312</a:t>
            </a:r>
          </a:p>
        </p:txBody>
      </p:sp>
      <p:sp>
        <p:nvSpPr>
          <p:cNvPr id="33814" name="Text Box 31"/>
          <p:cNvSpPr txBox="1">
            <a:spLocks noChangeArrowheads="1"/>
          </p:cNvSpPr>
          <p:nvPr/>
        </p:nvSpPr>
        <p:spPr bwMode="auto">
          <a:xfrm>
            <a:off x="1144588" y="5458599"/>
            <a:ext cx="1361115" cy="336550"/>
          </a:xfrm>
          <a:prstGeom prst="rect">
            <a:avLst/>
          </a:prstGeom>
          <a:solidFill>
            <a:schemeClr val="tx1"/>
          </a:solidFill>
          <a:ln>
            <a:solidFill>
              <a:schemeClr val="bg1"/>
            </a:solidFill>
          </a:ln>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defRPr/>
            </a:pPr>
            <a:r>
              <a:rPr lang="en-US" sz="1600" b="1" i="1" dirty="0" smtClean="0">
                <a:solidFill>
                  <a:schemeClr val="bg1"/>
                </a:solidFill>
                <a:latin typeface="Tahoma" pitchFamily="34" charset="0"/>
              </a:rPr>
              <a:t>on or off</a:t>
            </a:r>
          </a:p>
        </p:txBody>
      </p:sp>
      <p:sp>
        <p:nvSpPr>
          <p:cNvPr id="24587" name="Rectangle 39"/>
          <p:cNvSpPr>
            <a:spLocks noChangeArrowheads="1"/>
          </p:cNvSpPr>
          <p:nvPr/>
        </p:nvSpPr>
        <p:spPr bwMode="auto">
          <a:xfrm>
            <a:off x="1144588" y="1295400"/>
            <a:ext cx="5540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p>
            <a:r>
              <a:rPr lang="en-US" b="1">
                <a:solidFill>
                  <a:srgbClr val="000000"/>
                </a:solidFill>
                <a:latin typeface="Courier New" pitchFamily="49" charset="0"/>
                <a:ea typeface="MS PGothic" pitchFamily="34" charset="-128"/>
              </a:rPr>
              <a:t>41</a:t>
            </a:r>
            <a:endParaRPr lang="en-US" sz="1600" b="1">
              <a:solidFill>
                <a:srgbClr val="000000"/>
              </a:solidFill>
              <a:latin typeface="Courier New" pitchFamily="49" charset="0"/>
              <a:ea typeface="MS PGothic" pitchFamily="34" charset="-128"/>
            </a:endParaRPr>
          </a:p>
        </p:txBody>
      </p:sp>
      <p:sp>
        <p:nvSpPr>
          <p:cNvPr id="24589" name="Text Box 9"/>
          <p:cNvSpPr txBox="1">
            <a:spLocks noChangeArrowheads="1"/>
          </p:cNvSpPr>
          <p:nvPr/>
        </p:nvSpPr>
        <p:spPr bwMode="auto">
          <a:xfrm>
            <a:off x="2911475" y="287338"/>
            <a:ext cx="5829300"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200" dirty="0">
                <a:solidFill>
                  <a:srgbClr val="000000"/>
                </a:solidFill>
                <a:latin typeface="Cambria" pitchFamily="18" charset="0"/>
              </a:rPr>
              <a:t>Random Access Memory </a:t>
            </a:r>
          </a:p>
        </p:txBody>
      </p:sp>
      <p:pic>
        <p:nvPicPr>
          <p:cNvPr id="24590" name="Picture 40"/>
          <p:cNvPicPr>
            <a:picLocks noChangeAspect="1" noChangeArrowheads="1"/>
          </p:cNvPicPr>
          <p:nvPr/>
        </p:nvPicPr>
        <p:blipFill>
          <a:blip r:embed="rId3">
            <a:extLst>
              <a:ext uri="{28A0092B-C50C-407E-A947-70E740481C1C}">
                <a14:useLocalDpi xmlns:a14="http://schemas.microsoft.com/office/drawing/2010/main" val="0"/>
              </a:ext>
            </a:extLst>
          </a:blip>
          <a:srcRect l="3424" t="11131" r="2794" b="33250"/>
          <a:stretch>
            <a:fillRect/>
          </a:stretch>
        </p:blipFill>
        <p:spPr bwMode="auto">
          <a:xfrm>
            <a:off x="625474" y="3647187"/>
            <a:ext cx="7924801" cy="15288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DF"/>
                </a:solidFill>
                <a:miter lim="800000"/>
                <a:headEnd/>
                <a:tailEnd/>
              </a14:hiddenLine>
            </a:ext>
          </a:extLst>
        </p:spPr>
      </p:pic>
      <p:sp>
        <p:nvSpPr>
          <p:cNvPr id="24591" name="Oval 20"/>
          <p:cNvSpPr>
            <a:spLocks noChangeArrowheads="1"/>
          </p:cNvSpPr>
          <p:nvPr/>
        </p:nvSpPr>
        <p:spPr bwMode="auto">
          <a:xfrm>
            <a:off x="2885059" y="5506288"/>
            <a:ext cx="339725" cy="304800"/>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latin typeface="Times" charset="0"/>
              <a:ea typeface="MS PGothic" pitchFamily="34" charset="-128"/>
            </a:endParaRPr>
          </a:p>
        </p:txBody>
      </p:sp>
      <p:sp>
        <p:nvSpPr>
          <p:cNvPr id="24592" name="AutoShape 6"/>
          <p:cNvSpPr>
            <a:spLocks noChangeArrowheads="1"/>
          </p:cNvSpPr>
          <p:nvPr/>
        </p:nvSpPr>
        <p:spPr bwMode="auto">
          <a:xfrm>
            <a:off x="4792663" y="1296988"/>
            <a:ext cx="1981200" cy="1238250"/>
          </a:xfrm>
          <a:prstGeom prst="cube">
            <a:avLst>
              <a:gd name="adj" fmla="val 36153"/>
            </a:avLst>
          </a:prstGeom>
          <a:solidFill>
            <a:schemeClr val="bg1"/>
          </a:solidFill>
          <a:ln w="19050">
            <a:solidFill>
              <a:srgbClr val="990000"/>
            </a:solidFill>
            <a:miter lim="800000"/>
            <a:headEnd/>
            <a:tailEnd/>
          </a:ln>
        </p:spPr>
        <p:txBody>
          <a:bodyPr wrap="none" anchor="ctr"/>
          <a:lstStyle/>
          <a:p>
            <a:endParaRPr lang="en-US">
              <a:solidFill>
                <a:srgbClr val="000000"/>
              </a:solidFill>
              <a:latin typeface="Times" charset="0"/>
              <a:ea typeface="MS PGothic" pitchFamily="34" charset="-128"/>
            </a:endParaRPr>
          </a:p>
        </p:txBody>
      </p:sp>
      <p:sp>
        <p:nvSpPr>
          <p:cNvPr id="24593" name="Rectangle 25"/>
          <p:cNvSpPr>
            <a:spLocks noChangeArrowheads="1"/>
          </p:cNvSpPr>
          <p:nvPr/>
        </p:nvSpPr>
        <p:spPr bwMode="auto">
          <a:xfrm>
            <a:off x="4792663" y="1722438"/>
            <a:ext cx="19050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b="1">
                <a:solidFill>
                  <a:srgbClr val="990000"/>
                </a:solidFill>
                <a:latin typeface="Courier New" pitchFamily="49" charset="0"/>
                <a:ea typeface="MS PGothic" pitchFamily="34" charset="-128"/>
              </a:rPr>
              <a:t>name:</a:t>
            </a:r>
            <a:r>
              <a:rPr lang="en-US" sz="1600" b="1">
                <a:solidFill>
                  <a:srgbClr val="000000"/>
                </a:solidFill>
                <a:latin typeface="Courier New" pitchFamily="49" charset="0"/>
                <a:ea typeface="MS PGothic" pitchFamily="34" charset="-128"/>
              </a:rPr>
              <a:t> z</a:t>
            </a:r>
            <a:endParaRPr lang="en-US" sz="1600" b="1">
              <a:solidFill>
                <a:srgbClr val="3333CC"/>
              </a:solidFill>
              <a:latin typeface="Courier New" pitchFamily="49" charset="0"/>
              <a:ea typeface="MS PGothic" pitchFamily="34" charset="-128"/>
            </a:endParaRPr>
          </a:p>
          <a:p>
            <a:r>
              <a:rPr lang="en-US" sz="1600" b="1">
                <a:solidFill>
                  <a:srgbClr val="990000"/>
                </a:solidFill>
                <a:latin typeface="Courier New" pitchFamily="49" charset="0"/>
                <a:ea typeface="MS PGothic" pitchFamily="34" charset="-128"/>
              </a:rPr>
              <a:t>type: </a:t>
            </a:r>
            <a:r>
              <a:rPr lang="en-US" sz="1600" b="1">
                <a:solidFill>
                  <a:srgbClr val="3333CC"/>
                </a:solidFill>
                <a:latin typeface="Courier New" pitchFamily="49" charset="0"/>
                <a:ea typeface="MS PGothic" pitchFamily="34" charset="-128"/>
              </a:rPr>
              <a:t>int</a:t>
            </a:r>
          </a:p>
          <a:p>
            <a:r>
              <a:rPr lang="en-US" sz="1600" b="1">
                <a:solidFill>
                  <a:srgbClr val="990000"/>
                </a:solidFill>
                <a:latin typeface="Courier New" pitchFamily="49" charset="0"/>
                <a:ea typeface="MS PGothic" pitchFamily="34" charset="-128"/>
              </a:rPr>
              <a:t>LOC:</a:t>
            </a:r>
            <a:r>
              <a:rPr lang="en-US" sz="1600" b="1">
                <a:solidFill>
                  <a:srgbClr val="000000"/>
                </a:solidFill>
                <a:latin typeface="Courier New" pitchFamily="49" charset="0"/>
                <a:ea typeface="MS PGothic" pitchFamily="34" charset="-128"/>
              </a:rPr>
              <a:t>  </a:t>
            </a:r>
            <a:r>
              <a:rPr lang="en-US" sz="1600" b="1">
                <a:solidFill>
                  <a:srgbClr val="800080"/>
                </a:solidFill>
                <a:latin typeface="Courier New" pitchFamily="49" charset="0"/>
                <a:ea typeface="MS PGothic" pitchFamily="34" charset="-128"/>
              </a:rPr>
              <a:t>336</a:t>
            </a:r>
          </a:p>
        </p:txBody>
      </p:sp>
      <p:sp>
        <p:nvSpPr>
          <p:cNvPr id="48" name="Rectangle 39"/>
          <p:cNvSpPr>
            <a:spLocks noChangeArrowheads="1"/>
          </p:cNvSpPr>
          <p:nvPr/>
        </p:nvSpPr>
        <p:spPr bwMode="auto">
          <a:xfrm>
            <a:off x="5516563" y="1295400"/>
            <a:ext cx="5540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p>
            <a:pPr>
              <a:defRPr/>
            </a:pPr>
            <a:r>
              <a:rPr lang="en-US" b="1" dirty="0">
                <a:solidFill>
                  <a:srgbClr val="FFFFFF">
                    <a:lumMod val="65000"/>
                  </a:srgbClr>
                </a:solidFill>
                <a:latin typeface="Courier New" pitchFamily="49" charset="0"/>
                <a:ea typeface="MS PGothic" pitchFamily="34" charset="-128"/>
              </a:rPr>
              <a:t>83</a:t>
            </a:r>
            <a:endParaRPr lang="en-US" sz="1600" b="1" dirty="0">
              <a:solidFill>
                <a:srgbClr val="FFFFFF">
                  <a:lumMod val="65000"/>
                </a:srgbClr>
              </a:solidFill>
              <a:latin typeface="Courier New" pitchFamily="49" charset="0"/>
              <a:ea typeface="MS PGothic" pitchFamily="34" charset="-128"/>
            </a:endParaRPr>
          </a:p>
        </p:txBody>
      </p:sp>
      <p:sp>
        <p:nvSpPr>
          <p:cNvPr id="24595" name="AutoShape 6"/>
          <p:cNvSpPr>
            <a:spLocks noChangeArrowheads="1"/>
          </p:cNvSpPr>
          <p:nvPr/>
        </p:nvSpPr>
        <p:spPr bwMode="auto">
          <a:xfrm>
            <a:off x="2606675" y="1322388"/>
            <a:ext cx="1981200" cy="1238250"/>
          </a:xfrm>
          <a:prstGeom prst="cube">
            <a:avLst>
              <a:gd name="adj" fmla="val 36153"/>
            </a:avLst>
          </a:prstGeom>
          <a:solidFill>
            <a:schemeClr val="bg1"/>
          </a:solidFill>
          <a:ln w="19050">
            <a:solidFill>
              <a:srgbClr val="990000"/>
            </a:solidFill>
            <a:miter lim="800000"/>
            <a:headEnd/>
            <a:tailEnd/>
          </a:ln>
        </p:spPr>
        <p:txBody>
          <a:bodyPr wrap="none" anchor="ctr"/>
          <a:lstStyle/>
          <a:p>
            <a:endParaRPr lang="en-US">
              <a:solidFill>
                <a:srgbClr val="000000"/>
              </a:solidFill>
              <a:latin typeface="Times" charset="0"/>
              <a:ea typeface="MS PGothic" pitchFamily="34" charset="-128"/>
            </a:endParaRPr>
          </a:p>
        </p:txBody>
      </p:sp>
      <p:sp>
        <p:nvSpPr>
          <p:cNvPr id="24596" name="Rectangle 25"/>
          <p:cNvSpPr>
            <a:spLocks noChangeArrowheads="1"/>
          </p:cNvSpPr>
          <p:nvPr/>
        </p:nvSpPr>
        <p:spPr bwMode="auto">
          <a:xfrm>
            <a:off x="2606675" y="1747838"/>
            <a:ext cx="19050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b="1">
                <a:solidFill>
                  <a:srgbClr val="990000"/>
                </a:solidFill>
                <a:latin typeface="Courier New" pitchFamily="49" charset="0"/>
                <a:ea typeface="MS PGothic" pitchFamily="34" charset="-128"/>
              </a:rPr>
              <a:t>name:</a:t>
            </a:r>
            <a:r>
              <a:rPr lang="en-US" sz="1600" b="1">
                <a:solidFill>
                  <a:srgbClr val="000000"/>
                </a:solidFill>
                <a:latin typeface="Courier New" pitchFamily="49" charset="0"/>
                <a:ea typeface="MS PGothic" pitchFamily="34" charset="-128"/>
              </a:rPr>
              <a:t> y</a:t>
            </a:r>
            <a:endParaRPr lang="en-US" sz="1600" b="1">
              <a:solidFill>
                <a:srgbClr val="3333CC"/>
              </a:solidFill>
              <a:latin typeface="Courier New" pitchFamily="49" charset="0"/>
              <a:ea typeface="MS PGothic" pitchFamily="34" charset="-128"/>
            </a:endParaRPr>
          </a:p>
          <a:p>
            <a:r>
              <a:rPr lang="en-US" sz="1600" b="1">
                <a:solidFill>
                  <a:srgbClr val="990000"/>
                </a:solidFill>
                <a:latin typeface="Courier New" pitchFamily="49" charset="0"/>
                <a:ea typeface="MS PGothic" pitchFamily="34" charset="-128"/>
              </a:rPr>
              <a:t>type: </a:t>
            </a:r>
            <a:r>
              <a:rPr lang="en-US" sz="1600" b="1">
                <a:solidFill>
                  <a:srgbClr val="3333CC"/>
                </a:solidFill>
                <a:latin typeface="Courier New" pitchFamily="49" charset="0"/>
                <a:ea typeface="MS PGothic" pitchFamily="34" charset="-128"/>
              </a:rPr>
              <a:t>int</a:t>
            </a:r>
          </a:p>
          <a:p>
            <a:r>
              <a:rPr lang="en-US" sz="1600" b="1">
                <a:solidFill>
                  <a:srgbClr val="990000"/>
                </a:solidFill>
                <a:latin typeface="Courier New" pitchFamily="49" charset="0"/>
                <a:ea typeface="MS PGothic" pitchFamily="34" charset="-128"/>
              </a:rPr>
              <a:t>LOC:</a:t>
            </a:r>
            <a:r>
              <a:rPr lang="en-US" sz="1600" b="1">
                <a:solidFill>
                  <a:srgbClr val="000000"/>
                </a:solidFill>
                <a:latin typeface="Courier New" pitchFamily="49" charset="0"/>
                <a:ea typeface="MS PGothic" pitchFamily="34" charset="-128"/>
              </a:rPr>
              <a:t>  </a:t>
            </a:r>
            <a:r>
              <a:rPr lang="en-US" sz="1600" b="1">
                <a:solidFill>
                  <a:srgbClr val="800080"/>
                </a:solidFill>
                <a:latin typeface="Courier New" pitchFamily="49" charset="0"/>
                <a:ea typeface="MS PGothic" pitchFamily="34" charset="-128"/>
              </a:rPr>
              <a:t>324</a:t>
            </a:r>
          </a:p>
        </p:txBody>
      </p:sp>
      <p:sp>
        <p:nvSpPr>
          <p:cNvPr id="24597" name="Rectangle 39"/>
          <p:cNvSpPr>
            <a:spLocks noChangeArrowheads="1"/>
          </p:cNvSpPr>
          <p:nvPr/>
        </p:nvSpPr>
        <p:spPr bwMode="auto">
          <a:xfrm>
            <a:off x="3330575" y="1320800"/>
            <a:ext cx="5540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p>
            <a:r>
              <a:rPr lang="en-US" b="1">
                <a:solidFill>
                  <a:srgbClr val="000000"/>
                </a:solidFill>
                <a:latin typeface="Courier New" pitchFamily="49" charset="0"/>
                <a:ea typeface="MS PGothic" pitchFamily="34" charset="-128"/>
              </a:rPr>
              <a:t>42</a:t>
            </a:r>
            <a:endParaRPr lang="en-US" sz="1600" b="1">
              <a:solidFill>
                <a:srgbClr val="000000"/>
              </a:solidFill>
              <a:latin typeface="Courier New" pitchFamily="49" charset="0"/>
              <a:ea typeface="MS PGothic" pitchFamily="34" charset="-128"/>
            </a:endParaRPr>
          </a:p>
        </p:txBody>
      </p:sp>
      <p:sp>
        <p:nvSpPr>
          <p:cNvPr id="24598" name="Text Box 9"/>
          <p:cNvSpPr txBox="1">
            <a:spLocks noChangeArrowheads="1"/>
          </p:cNvSpPr>
          <p:nvPr/>
        </p:nvSpPr>
        <p:spPr bwMode="auto">
          <a:xfrm>
            <a:off x="304800" y="3043238"/>
            <a:ext cx="8435975"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a:solidFill>
                  <a:srgbClr val="000000"/>
                </a:solidFill>
                <a:latin typeface="Cambria" pitchFamily="18" charset="0"/>
              </a:rPr>
              <a:t>a big list of boxes, each with a name, type, location, and value</a:t>
            </a:r>
          </a:p>
        </p:txBody>
      </p:sp>
      <p:cxnSp>
        <p:nvCxnSpPr>
          <p:cNvPr id="24599" name="Straight Arrow Connector 2"/>
          <p:cNvCxnSpPr>
            <a:cxnSpLocks noChangeShapeType="1"/>
          </p:cNvCxnSpPr>
          <p:nvPr/>
        </p:nvCxnSpPr>
        <p:spPr bwMode="auto">
          <a:xfrm>
            <a:off x="682625" y="2895600"/>
            <a:ext cx="7699375" cy="0"/>
          </a:xfrm>
          <a:prstGeom prst="straightConnector1">
            <a:avLst/>
          </a:prstGeom>
          <a:noFill/>
          <a:ln w="28575" algn="ctr">
            <a:solidFill>
              <a:schemeClr val="tx1"/>
            </a:solidFill>
            <a:round/>
            <a:headEnd type="arrow" w="med" len="med"/>
            <a:tailEnd type="arrow" w="med" len="med"/>
          </a:ln>
          <a:extLst>
            <a:ext uri="{909E8E84-426E-40DD-AFC4-6F175D3DCCD1}">
              <a14:hiddenFill xmlns:a14="http://schemas.microsoft.com/office/drawing/2010/main">
                <a:noFill/>
              </a14:hiddenFill>
            </a:ext>
          </a:extLst>
        </p:spPr>
      </p:cxnSp>
      <p:sp>
        <p:nvSpPr>
          <p:cNvPr id="24600" name="Rectangle 3"/>
          <p:cNvSpPr>
            <a:spLocks noChangeArrowheads="1"/>
          </p:cNvSpPr>
          <p:nvPr/>
        </p:nvSpPr>
        <p:spPr bwMode="auto">
          <a:xfrm>
            <a:off x="1235022" y="3893698"/>
            <a:ext cx="2684462" cy="461665"/>
          </a:xfrm>
          <a:prstGeom prst="rect">
            <a:avLst/>
          </a:prstGeom>
          <a:solidFill>
            <a:schemeClr val="bg1"/>
          </a:solidFill>
          <a:ln>
            <a:noFill/>
          </a:ln>
          <a:extLst/>
        </p:spPr>
        <p:txBody>
          <a:bodyPr wrap="square">
            <a:spAutoFit/>
          </a:bodyPr>
          <a:lstStyle/>
          <a:p>
            <a:pPr algn="ctr"/>
            <a:r>
              <a:rPr lang="en-US" dirty="0">
                <a:solidFill>
                  <a:srgbClr val="000000"/>
                </a:solidFill>
                <a:latin typeface="Cambria" pitchFamily="18" charset="0"/>
                <a:ea typeface="MS PGothic" pitchFamily="34" charset="-128"/>
              </a:rPr>
              <a:t>512 MB of memory</a:t>
            </a:r>
            <a:endParaRPr lang="en-US" dirty="0">
              <a:solidFill>
                <a:srgbClr val="000000"/>
              </a:solidFill>
              <a:latin typeface="Times" charset="0"/>
              <a:ea typeface="MS PGothic" pitchFamily="34" charset="-128"/>
            </a:endParaRPr>
          </a:p>
        </p:txBody>
      </p:sp>
      <p:sp>
        <p:nvSpPr>
          <p:cNvPr id="24601" name="AutoShape 6"/>
          <p:cNvSpPr>
            <a:spLocks noChangeArrowheads="1"/>
          </p:cNvSpPr>
          <p:nvPr/>
        </p:nvSpPr>
        <p:spPr bwMode="auto">
          <a:xfrm>
            <a:off x="6950075" y="1296988"/>
            <a:ext cx="1981200" cy="1238250"/>
          </a:xfrm>
          <a:prstGeom prst="cube">
            <a:avLst>
              <a:gd name="adj" fmla="val 36153"/>
            </a:avLst>
          </a:prstGeom>
          <a:solidFill>
            <a:schemeClr val="bg1"/>
          </a:solidFill>
          <a:ln w="19050">
            <a:solidFill>
              <a:srgbClr val="990000"/>
            </a:solidFill>
            <a:miter lim="800000"/>
            <a:headEnd/>
            <a:tailEnd/>
          </a:ln>
        </p:spPr>
        <p:txBody>
          <a:bodyPr wrap="none" anchor="ctr"/>
          <a:lstStyle/>
          <a:p>
            <a:endParaRPr lang="en-US">
              <a:solidFill>
                <a:srgbClr val="000000"/>
              </a:solidFill>
              <a:latin typeface="Times" charset="0"/>
              <a:ea typeface="MS PGothic" pitchFamily="34" charset="-128"/>
            </a:endParaRPr>
          </a:p>
        </p:txBody>
      </p:sp>
      <p:sp>
        <p:nvSpPr>
          <p:cNvPr id="24602" name="Rectangle 25"/>
          <p:cNvSpPr>
            <a:spLocks noChangeArrowheads="1"/>
          </p:cNvSpPr>
          <p:nvPr/>
        </p:nvSpPr>
        <p:spPr bwMode="auto">
          <a:xfrm>
            <a:off x="6950075" y="1722438"/>
            <a:ext cx="19050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b="1" dirty="0">
                <a:solidFill>
                  <a:srgbClr val="990000"/>
                </a:solidFill>
                <a:latin typeface="Courier New" pitchFamily="49" charset="0"/>
                <a:ea typeface="MS PGothic" pitchFamily="34" charset="-128"/>
              </a:rPr>
              <a:t>name:</a:t>
            </a:r>
            <a:r>
              <a:rPr lang="en-US" sz="1600" b="1" dirty="0">
                <a:solidFill>
                  <a:srgbClr val="000000"/>
                </a:solidFill>
                <a:latin typeface="Courier New" pitchFamily="49" charset="0"/>
                <a:ea typeface="MS PGothic" pitchFamily="34" charset="-128"/>
              </a:rPr>
              <a:t> </a:t>
            </a:r>
            <a:endParaRPr lang="en-US" sz="1600" b="1" dirty="0">
              <a:solidFill>
                <a:srgbClr val="3333CC"/>
              </a:solidFill>
              <a:latin typeface="Courier New" pitchFamily="49" charset="0"/>
              <a:ea typeface="MS PGothic" pitchFamily="34" charset="-128"/>
            </a:endParaRPr>
          </a:p>
          <a:p>
            <a:r>
              <a:rPr lang="en-US" sz="1600" b="1" dirty="0">
                <a:solidFill>
                  <a:srgbClr val="990000"/>
                </a:solidFill>
                <a:latin typeface="Courier New" pitchFamily="49" charset="0"/>
                <a:ea typeface="MS PGothic" pitchFamily="34" charset="-128"/>
              </a:rPr>
              <a:t>type: </a:t>
            </a:r>
            <a:r>
              <a:rPr lang="en-US" sz="1600" b="1" dirty="0" err="1">
                <a:solidFill>
                  <a:srgbClr val="3333CC"/>
                </a:solidFill>
                <a:latin typeface="Courier New" pitchFamily="49" charset="0"/>
                <a:ea typeface="MS PGothic" pitchFamily="34" charset="-128"/>
              </a:rPr>
              <a:t>int</a:t>
            </a:r>
            <a:endParaRPr lang="en-US" sz="1600" b="1" dirty="0">
              <a:solidFill>
                <a:srgbClr val="3333CC"/>
              </a:solidFill>
              <a:latin typeface="Courier New" pitchFamily="49" charset="0"/>
              <a:ea typeface="MS PGothic" pitchFamily="34" charset="-128"/>
            </a:endParaRPr>
          </a:p>
          <a:p>
            <a:r>
              <a:rPr lang="en-US" sz="1600" b="1" dirty="0">
                <a:solidFill>
                  <a:srgbClr val="990000"/>
                </a:solidFill>
                <a:latin typeface="Courier New" pitchFamily="49" charset="0"/>
                <a:ea typeface="MS PGothic" pitchFamily="34" charset="-128"/>
              </a:rPr>
              <a:t>LOC:</a:t>
            </a:r>
            <a:r>
              <a:rPr lang="en-US" sz="1600" b="1" dirty="0">
                <a:solidFill>
                  <a:srgbClr val="000000"/>
                </a:solidFill>
                <a:latin typeface="Courier New" pitchFamily="49" charset="0"/>
                <a:ea typeface="MS PGothic" pitchFamily="34" charset="-128"/>
              </a:rPr>
              <a:t>  </a:t>
            </a:r>
            <a:r>
              <a:rPr lang="en-US" sz="1600" b="1" dirty="0">
                <a:solidFill>
                  <a:srgbClr val="800080"/>
                </a:solidFill>
                <a:latin typeface="Courier New" pitchFamily="49" charset="0"/>
                <a:ea typeface="MS PGothic" pitchFamily="34" charset="-128"/>
              </a:rPr>
              <a:t>348</a:t>
            </a:r>
          </a:p>
        </p:txBody>
      </p:sp>
      <p:sp>
        <p:nvSpPr>
          <p:cNvPr id="58" name="Rectangle 39"/>
          <p:cNvSpPr>
            <a:spLocks noChangeArrowheads="1"/>
          </p:cNvSpPr>
          <p:nvPr/>
        </p:nvSpPr>
        <p:spPr bwMode="auto">
          <a:xfrm>
            <a:off x="7676243" y="1295400"/>
            <a:ext cx="55335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p>
            <a:pPr>
              <a:defRPr/>
            </a:pPr>
            <a:r>
              <a:rPr lang="en-US" b="1" dirty="0" smtClean="0">
                <a:solidFill>
                  <a:srgbClr val="FFFFFF">
                    <a:lumMod val="65000"/>
                  </a:srgbClr>
                </a:solidFill>
                <a:latin typeface="Courier New" pitchFamily="49" charset="0"/>
                <a:ea typeface="MS PGothic" pitchFamily="34" charset="-128"/>
              </a:rPr>
              <a:t>83</a:t>
            </a:r>
            <a:endParaRPr lang="en-US" sz="1600" b="1" dirty="0">
              <a:solidFill>
                <a:srgbClr val="FFFFFF">
                  <a:lumMod val="65000"/>
                </a:srgbClr>
              </a:solidFill>
              <a:latin typeface="Courier New" pitchFamily="49" charset="0"/>
              <a:ea typeface="MS PGothic" pitchFamily="34" charset="-128"/>
            </a:endParaRPr>
          </a:p>
        </p:txBody>
      </p:sp>
      <p:cxnSp>
        <p:nvCxnSpPr>
          <p:cNvPr id="3" name="Straight Arrow Connector 2"/>
          <p:cNvCxnSpPr/>
          <p:nvPr/>
        </p:nvCxnSpPr>
        <p:spPr bwMode="auto">
          <a:xfrm>
            <a:off x="2341901" y="5658688"/>
            <a:ext cx="519112" cy="0"/>
          </a:xfrm>
          <a:prstGeom prst="straightConnector1">
            <a:avLst/>
          </a:prstGeom>
          <a:noFill/>
          <a:ln w="28575" cap="flat" cmpd="sng" algn="ctr">
            <a:solidFill>
              <a:schemeClr val="bg1"/>
            </a:solidFill>
            <a:prstDash val="solid"/>
            <a:round/>
            <a:headEnd type="none" w="med" len="med"/>
            <a:tailEnd type="arrow"/>
          </a:ln>
          <a:effectLst/>
        </p:spPr>
      </p:cxnSp>
      <p:grpSp>
        <p:nvGrpSpPr>
          <p:cNvPr id="24588" name="Group 3"/>
          <p:cNvGrpSpPr>
            <a:grpSpLocks/>
          </p:cNvGrpSpPr>
          <p:nvPr/>
        </p:nvGrpSpPr>
        <p:grpSpPr bwMode="auto">
          <a:xfrm>
            <a:off x="152400" y="6192088"/>
            <a:ext cx="431800" cy="522288"/>
            <a:chOff x="2928" y="1051"/>
            <a:chExt cx="840" cy="957"/>
          </a:xfrm>
        </p:grpSpPr>
        <p:sp>
          <p:nvSpPr>
            <p:cNvPr id="24604" name="Freeform 4"/>
            <p:cNvSpPr>
              <a:spLocks/>
            </p:cNvSpPr>
            <p:nvPr/>
          </p:nvSpPr>
          <p:spPr bwMode="auto">
            <a:xfrm>
              <a:off x="2928" y="1759"/>
              <a:ext cx="810" cy="249"/>
            </a:xfrm>
            <a:custGeom>
              <a:avLst/>
              <a:gdLst>
                <a:gd name="T0" fmla="*/ 4 w 1048"/>
                <a:gd name="T1" fmla="*/ 21 h 250"/>
                <a:gd name="T2" fmla="*/ 7 w 1048"/>
                <a:gd name="T3" fmla="*/ 83 h 250"/>
                <a:gd name="T4" fmla="*/ 7 w 1048"/>
                <a:gd name="T5" fmla="*/ 111 h 250"/>
                <a:gd name="T6" fmla="*/ 8 w 1048"/>
                <a:gd name="T7" fmla="*/ 125 h 250"/>
                <a:gd name="T8" fmla="*/ 8 w 1048"/>
                <a:gd name="T9" fmla="*/ 160 h 250"/>
                <a:gd name="T10" fmla="*/ 5 w 1048"/>
                <a:gd name="T11" fmla="*/ 229 h 250"/>
                <a:gd name="T12" fmla="*/ 2 w 1048"/>
                <a:gd name="T13" fmla="*/ 209 h 250"/>
                <a:gd name="T14" fmla="*/ 0 w 1048"/>
                <a:gd name="T15" fmla="*/ 188 h 250"/>
                <a:gd name="T16" fmla="*/ 2 w 1048"/>
                <a:gd name="T17" fmla="*/ 154 h 250"/>
                <a:gd name="T18" fmla="*/ 2 w 1048"/>
                <a:gd name="T19" fmla="*/ 125 h 250"/>
                <a:gd name="T20" fmla="*/ 2 w 1048"/>
                <a:gd name="T21" fmla="*/ 76 h 250"/>
                <a:gd name="T22" fmla="*/ 2 w 1048"/>
                <a:gd name="T23" fmla="*/ 55 h 250"/>
                <a:gd name="T24" fmla="*/ 2 w 1048"/>
                <a:gd name="T25" fmla="*/ 28 h 250"/>
                <a:gd name="T26" fmla="*/ 3 w 1048"/>
                <a:gd name="T27" fmla="*/ 14 h 250"/>
                <a:gd name="T28" fmla="*/ 4 w 1048"/>
                <a:gd name="T29" fmla="*/ 28 h 250"/>
                <a:gd name="T30" fmla="*/ 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latin typeface="Times" charset="0"/>
                <a:ea typeface="MS PGothic" pitchFamily="34" charset="-128"/>
              </a:endParaRPr>
            </a:p>
          </p:txBody>
        </p:sp>
        <p:sp>
          <p:nvSpPr>
            <p:cNvPr id="24605" name="Oval 5"/>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solidFill>
                  <a:srgbClr val="000000"/>
                </a:solidFill>
                <a:latin typeface="Times" charset="0"/>
                <a:ea typeface="MS PGothic" pitchFamily="34" charset="-128"/>
              </a:endParaRPr>
            </a:p>
          </p:txBody>
        </p:sp>
        <p:sp>
          <p:nvSpPr>
            <p:cNvPr id="24606" name="Oval 6"/>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24607" name="Oval 7"/>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24608" name="Oval 8"/>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24609" name="Oval 9"/>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24610" name="Oval 10"/>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24611" name="Oval 11"/>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24612" name="AutoShape 12"/>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solidFill>
                  <a:srgbClr val="000000"/>
                </a:solidFill>
                <a:latin typeface="Times" charset="0"/>
                <a:ea typeface="MS PGothic" pitchFamily="34" charset="-128"/>
              </a:endParaRPr>
            </a:p>
          </p:txBody>
        </p:sp>
        <p:sp>
          <p:nvSpPr>
            <p:cNvPr id="24613" name="Freeform 13"/>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latin typeface="Times" charset="0"/>
                <a:ea typeface="MS PGothic" pitchFamily="34" charset="-128"/>
              </a:endParaRPr>
            </a:p>
          </p:txBody>
        </p:sp>
        <p:sp>
          <p:nvSpPr>
            <p:cNvPr id="24614" name="Freeform 14"/>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latin typeface="Times" charset="0"/>
                <a:ea typeface="MS PGothic" pitchFamily="34" charset="-128"/>
              </a:endParaRPr>
            </a:p>
          </p:txBody>
        </p:sp>
        <p:sp>
          <p:nvSpPr>
            <p:cNvPr id="24615" name="Freeform 15"/>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latin typeface="Times" charset="0"/>
                <a:ea typeface="MS PGothic" pitchFamily="34" charset="-128"/>
              </a:endParaRPr>
            </a:p>
          </p:txBody>
        </p:sp>
        <p:sp>
          <p:nvSpPr>
            <p:cNvPr id="24616" name="Freeform 16"/>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latin typeface="Times" charset="0"/>
                <a:ea typeface="MS PGothic" pitchFamily="34" charset="-128"/>
              </a:endParaRPr>
            </a:p>
          </p:txBody>
        </p:sp>
      </p:grpSp>
      <p:sp>
        <p:nvSpPr>
          <p:cNvPr id="86" name="Text Box 10"/>
          <p:cNvSpPr txBox="1">
            <a:spLocks noChangeArrowheads="1"/>
          </p:cNvSpPr>
          <p:nvPr/>
        </p:nvSpPr>
        <p:spPr bwMode="auto">
          <a:xfrm>
            <a:off x="6790620" y="6326791"/>
            <a:ext cx="21238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b="1" dirty="0" smtClean="0">
                <a:solidFill>
                  <a:schemeClr val="accent2">
                    <a:lumMod val="50000"/>
                  </a:schemeClr>
                </a:solidFill>
                <a:latin typeface="Cambria" pitchFamily="18" charset="0"/>
              </a:rPr>
              <a:t>word</a:t>
            </a:r>
            <a:r>
              <a:rPr lang="en-US" dirty="0" smtClean="0">
                <a:solidFill>
                  <a:srgbClr val="3333CC"/>
                </a:solidFill>
                <a:latin typeface="Cambria" pitchFamily="18" charset="0"/>
              </a:rPr>
              <a:t> </a:t>
            </a:r>
            <a:r>
              <a:rPr lang="en-US" dirty="0">
                <a:solidFill>
                  <a:srgbClr val="000000"/>
                </a:solidFill>
                <a:latin typeface="Cambria" pitchFamily="18" charset="0"/>
              </a:rPr>
              <a:t>= </a:t>
            </a:r>
            <a:r>
              <a:rPr lang="en-US" sz="1800" dirty="0" smtClean="0">
                <a:solidFill>
                  <a:srgbClr val="000000"/>
                </a:solidFill>
                <a:latin typeface="Cambria" pitchFamily="18" charset="0"/>
              </a:rPr>
              <a:t>64 </a:t>
            </a:r>
            <a:r>
              <a:rPr lang="en-US" sz="1800" dirty="0">
                <a:solidFill>
                  <a:srgbClr val="000000"/>
                </a:solidFill>
                <a:latin typeface="Cambria" pitchFamily="18" charset="0"/>
              </a:rPr>
              <a:t>bits</a:t>
            </a:r>
          </a:p>
        </p:txBody>
      </p:sp>
      <p:cxnSp>
        <p:nvCxnSpPr>
          <p:cNvPr id="87" name="Straight Arrow Connector 86"/>
          <p:cNvCxnSpPr/>
          <p:nvPr/>
        </p:nvCxnSpPr>
        <p:spPr bwMode="auto">
          <a:xfrm>
            <a:off x="5105400" y="6192088"/>
            <a:ext cx="836824" cy="0"/>
          </a:xfrm>
          <a:prstGeom prst="straightConnector1">
            <a:avLst/>
          </a:prstGeom>
          <a:noFill/>
          <a:ln w="28575" cap="flat" cmpd="sng" algn="ctr">
            <a:solidFill>
              <a:srgbClr val="FF0000"/>
            </a:solidFill>
            <a:prstDash val="solid"/>
            <a:round/>
            <a:headEnd type="none" w="med" len="med"/>
            <a:tailEnd type="arrow"/>
          </a:ln>
          <a:effectLst/>
        </p:spPr>
      </p:cxnSp>
      <p:sp>
        <p:nvSpPr>
          <p:cNvPr id="4" name="Rectangle 3"/>
          <p:cNvSpPr/>
          <p:nvPr/>
        </p:nvSpPr>
        <p:spPr>
          <a:xfrm>
            <a:off x="8217408" y="5783640"/>
            <a:ext cx="404278" cy="230832"/>
          </a:xfrm>
          <a:prstGeom prst="rect">
            <a:avLst/>
          </a:prstGeom>
        </p:spPr>
        <p:txBody>
          <a:bodyPr wrap="none">
            <a:spAutoFit/>
          </a:bodyPr>
          <a:lstStyle/>
          <a:p>
            <a:r>
              <a:rPr lang="en-US" sz="900" b="1" dirty="0" smtClean="0">
                <a:solidFill>
                  <a:srgbClr val="000000"/>
                </a:solidFill>
                <a:latin typeface="Calibri" panose="020F0502020204030204" pitchFamily="34" charset="0"/>
              </a:rPr>
              <a:t>True</a:t>
            </a:r>
            <a:endParaRPr lang="en-US" sz="900" dirty="0">
              <a:latin typeface="Calibri" panose="020F0502020204030204" pitchFamily="34" charset="0"/>
            </a:endParaRPr>
          </a:p>
        </p:txBody>
      </p:sp>
      <p:sp>
        <p:nvSpPr>
          <p:cNvPr id="88" name="Rectangle 87"/>
          <p:cNvSpPr/>
          <p:nvPr/>
        </p:nvSpPr>
        <p:spPr>
          <a:xfrm>
            <a:off x="7721010" y="5783640"/>
            <a:ext cx="428322" cy="230832"/>
          </a:xfrm>
          <a:prstGeom prst="rect">
            <a:avLst/>
          </a:prstGeom>
        </p:spPr>
        <p:txBody>
          <a:bodyPr wrap="none">
            <a:spAutoFit/>
          </a:bodyPr>
          <a:lstStyle/>
          <a:p>
            <a:r>
              <a:rPr lang="en-US" sz="900" b="1" dirty="0" smtClean="0">
                <a:solidFill>
                  <a:srgbClr val="000000"/>
                </a:solidFill>
                <a:latin typeface="Calibri" panose="020F0502020204030204" pitchFamily="34" charset="0"/>
              </a:rPr>
              <a:t>False</a:t>
            </a:r>
            <a:endParaRPr lang="en-US" sz="900" dirty="0">
              <a:latin typeface="Calibri" panose="020F0502020204030204" pitchFamily="34" charset="0"/>
            </a:endParaRPr>
          </a:p>
        </p:txBody>
      </p:sp>
      <p:sp>
        <p:nvSpPr>
          <p:cNvPr id="5" name="Rectangle 4"/>
          <p:cNvSpPr/>
          <p:nvPr/>
        </p:nvSpPr>
        <p:spPr bwMode="auto">
          <a:xfrm>
            <a:off x="5337485" y="4379747"/>
            <a:ext cx="186327" cy="98250"/>
          </a:xfrm>
          <a:prstGeom prst="rect">
            <a:avLst/>
          </a:prstGeom>
          <a:no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cxnSp>
        <p:nvCxnSpPr>
          <p:cNvPr id="7" name="Straight Connector 6"/>
          <p:cNvCxnSpPr/>
          <p:nvPr/>
        </p:nvCxnSpPr>
        <p:spPr bwMode="auto">
          <a:xfrm flipH="1">
            <a:off x="2577254" y="4463982"/>
            <a:ext cx="2760231" cy="970094"/>
          </a:xfrm>
          <a:prstGeom prst="line">
            <a:avLst/>
          </a:prstGeom>
          <a:solidFill>
            <a:schemeClr val="accent1"/>
          </a:solidFill>
          <a:ln w="9525" cap="flat" cmpd="sng" algn="ctr">
            <a:solidFill>
              <a:srgbClr val="FFFF00"/>
            </a:solidFill>
            <a:prstDash val="solid"/>
            <a:round/>
            <a:headEnd type="none" w="med" len="med"/>
            <a:tailEnd type="none" w="med" len="med"/>
          </a:ln>
          <a:effectLst/>
        </p:spPr>
      </p:cxnSp>
      <p:cxnSp>
        <p:nvCxnSpPr>
          <p:cNvPr id="92" name="Straight Connector 91"/>
          <p:cNvCxnSpPr/>
          <p:nvPr/>
        </p:nvCxnSpPr>
        <p:spPr bwMode="auto">
          <a:xfrm flipH="1">
            <a:off x="4867667" y="4478950"/>
            <a:ext cx="656145" cy="979649"/>
          </a:xfrm>
          <a:prstGeom prst="line">
            <a:avLst/>
          </a:prstGeom>
          <a:solidFill>
            <a:schemeClr val="accent1"/>
          </a:solidFill>
          <a:ln w="9525" cap="flat" cmpd="sng" algn="ctr">
            <a:solidFill>
              <a:srgbClr val="FFFF00"/>
            </a:solidFill>
            <a:prstDash val="solid"/>
            <a:round/>
            <a:headEnd type="none" w="med" len="med"/>
            <a:tailEnd type="none" w="med" len="med"/>
          </a:ln>
          <a:effectLst/>
        </p:spPr>
      </p:cxnSp>
    </p:spTree>
    <p:extLst>
      <p:ext uri="{BB962C8B-B14F-4D97-AF65-F5344CB8AC3E}">
        <p14:creationId xmlns:p14="http://schemas.microsoft.com/office/powerpoint/2010/main" val="139712122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2"/>
          <p:cNvSpPr txBox="1">
            <a:spLocks noChangeArrowheads="1"/>
          </p:cNvSpPr>
          <p:nvPr/>
        </p:nvSpPr>
        <p:spPr bwMode="auto">
          <a:xfrm>
            <a:off x="533400" y="1570038"/>
            <a:ext cx="3124200"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70000"/>
              </a:lnSpc>
              <a:spcBef>
                <a:spcPct val="50000"/>
              </a:spcBef>
            </a:pPr>
            <a:r>
              <a:rPr lang="en-US" sz="1800" b="1">
                <a:latin typeface="Courier New" pitchFamily="49" charset="0"/>
              </a:rPr>
              <a:t>&gt;&gt;&gt; 3*</a:t>
            </a:r>
            <a:r>
              <a:rPr lang="en-US" sz="1800" b="1">
                <a:solidFill>
                  <a:srgbClr val="1E16E4"/>
                </a:solidFill>
                <a:latin typeface="Courier New" pitchFamily="49" charset="0"/>
              </a:rPr>
              <a:t>'i' </a:t>
            </a:r>
            <a:r>
              <a:rPr lang="en-US" sz="1800" b="1">
                <a:latin typeface="Courier New" pitchFamily="49" charset="0"/>
              </a:rPr>
              <a:t>in</a:t>
            </a:r>
            <a:r>
              <a:rPr lang="en-US" sz="1800" b="1">
                <a:solidFill>
                  <a:srgbClr val="1E16E4"/>
                </a:solidFill>
                <a:latin typeface="Courier New" pitchFamily="49" charset="0"/>
              </a:rPr>
              <a:t> 'alien'</a:t>
            </a:r>
          </a:p>
          <a:p>
            <a:pPr>
              <a:lnSpc>
                <a:spcPct val="70000"/>
              </a:lnSpc>
              <a:spcBef>
                <a:spcPct val="50000"/>
              </a:spcBef>
            </a:pPr>
            <a:r>
              <a:rPr lang="en-US" sz="1800" b="1">
                <a:latin typeface="Courier New" pitchFamily="49" charset="0"/>
              </a:rPr>
              <a:t>False</a:t>
            </a:r>
          </a:p>
        </p:txBody>
      </p:sp>
      <p:sp>
        <p:nvSpPr>
          <p:cNvPr id="49155" name="Text Box 3"/>
          <p:cNvSpPr txBox="1">
            <a:spLocks noChangeArrowheads="1"/>
          </p:cNvSpPr>
          <p:nvPr/>
        </p:nvSpPr>
        <p:spPr bwMode="auto">
          <a:xfrm>
            <a:off x="341313" y="228600"/>
            <a:ext cx="6516687"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a:latin typeface="Times" pitchFamily="-106" charset="0"/>
              </a:rPr>
              <a:t>The </a:t>
            </a:r>
            <a:r>
              <a:rPr lang="en-US" sz="4200" b="1">
                <a:latin typeface="Courier New" pitchFamily="49" charset="0"/>
              </a:rPr>
              <a:t>in</a:t>
            </a:r>
            <a:r>
              <a:rPr lang="en-US" sz="4200">
                <a:latin typeface="Times" pitchFamily="-106" charset="0"/>
              </a:rPr>
              <a:t> thing</a:t>
            </a:r>
          </a:p>
        </p:txBody>
      </p:sp>
      <p:grpSp>
        <p:nvGrpSpPr>
          <p:cNvPr id="49156" name="Group 4"/>
          <p:cNvGrpSpPr>
            <a:grpSpLocks/>
          </p:cNvGrpSpPr>
          <p:nvPr/>
        </p:nvGrpSpPr>
        <p:grpSpPr bwMode="auto">
          <a:xfrm>
            <a:off x="609600" y="1114425"/>
            <a:ext cx="6172200" cy="180975"/>
            <a:chOff x="295" y="1311"/>
            <a:chExt cx="5177" cy="114"/>
          </a:xfrm>
        </p:grpSpPr>
        <p:sp>
          <p:nvSpPr>
            <p:cNvPr id="49182" name="Rectangle 5"/>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49183" name="Rectangle 6"/>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pic>
        <p:nvPicPr>
          <p:cNvPr id="49157"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1400" y="228600"/>
            <a:ext cx="15494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8" name="Text Box 8"/>
          <p:cNvSpPr txBox="1">
            <a:spLocks noChangeArrowheads="1"/>
          </p:cNvSpPr>
          <p:nvPr/>
        </p:nvSpPr>
        <p:spPr bwMode="auto">
          <a:xfrm>
            <a:off x="533400" y="2473325"/>
            <a:ext cx="2590800"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70000"/>
              </a:lnSpc>
              <a:spcBef>
                <a:spcPct val="50000"/>
              </a:spcBef>
            </a:pPr>
            <a:r>
              <a:rPr lang="en-US" sz="1800" b="1">
                <a:latin typeface="Courier New" pitchFamily="49" charset="0"/>
              </a:rPr>
              <a:t>&gt;&gt;&gt; </a:t>
            </a:r>
            <a:r>
              <a:rPr lang="en-US" sz="1800" b="1">
                <a:solidFill>
                  <a:srgbClr val="1E16E4"/>
                </a:solidFill>
                <a:latin typeface="Courier New" pitchFamily="49" charset="0"/>
              </a:rPr>
              <a:t>'i' </a:t>
            </a:r>
            <a:r>
              <a:rPr lang="en-US" sz="1800" b="1">
                <a:latin typeface="Courier New" pitchFamily="49" charset="0"/>
              </a:rPr>
              <a:t>in</a:t>
            </a:r>
            <a:r>
              <a:rPr lang="en-US" sz="1800" b="1">
                <a:solidFill>
                  <a:srgbClr val="1E16E4"/>
                </a:solidFill>
                <a:latin typeface="Courier New" pitchFamily="49" charset="0"/>
              </a:rPr>
              <a:t> 'team'</a:t>
            </a:r>
            <a:endParaRPr lang="en-US" sz="1800" b="1">
              <a:latin typeface="Courier New" pitchFamily="49" charset="0"/>
            </a:endParaRPr>
          </a:p>
          <a:p>
            <a:pPr>
              <a:lnSpc>
                <a:spcPct val="70000"/>
              </a:lnSpc>
              <a:spcBef>
                <a:spcPct val="50000"/>
              </a:spcBef>
            </a:pPr>
            <a:r>
              <a:rPr lang="en-US" sz="1800" b="1">
                <a:latin typeface="Courier New" pitchFamily="49" charset="0"/>
              </a:rPr>
              <a:t>False</a:t>
            </a:r>
          </a:p>
        </p:txBody>
      </p:sp>
      <p:sp>
        <p:nvSpPr>
          <p:cNvPr id="49159" name="Text Box 9"/>
          <p:cNvSpPr txBox="1">
            <a:spLocks noChangeArrowheads="1"/>
          </p:cNvSpPr>
          <p:nvPr/>
        </p:nvSpPr>
        <p:spPr bwMode="auto">
          <a:xfrm>
            <a:off x="533400" y="3378200"/>
            <a:ext cx="3810000"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70000"/>
              </a:lnSpc>
              <a:spcBef>
                <a:spcPct val="50000"/>
              </a:spcBef>
            </a:pPr>
            <a:r>
              <a:rPr lang="en-US" sz="1800" b="1">
                <a:latin typeface="Courier New" pitchFamily="49" charset="0"/>
              </a:rPr>
              <a:t>&gt;&gt;&gt; </a:t>
            </a:r>
            <a:r>
              <a:rPr lang="en-US" sz="1800" b="1">
                <a:solidFill>
                  <a:srgbClr val="1E16E4"/>
                </a:solidFill>
                <a:latin typeface="Courier New" pitchFamily="49" charset="0"/>
              </a:rPr>
              <a:t>'cs' </a:t>
            </a:r>
            <a:r>
              <a:rPr lang="en-US" sz="1800" b="1">
                <a:latin typeface="Courier New" pitchFamily="49" charset="0"/>
              </a:rPr>
              <a:t>in</a:t>
            </a:r>
            <a:r>
              <a:rPr lang="en-US" sz="1800" b="1">
                <a:solidFill>
                  <a:srgbClr val="1E16E4"/>
                </a:solidFill>
                <a:latin typeface="Courier New" pitchFamily="49" charset="0"/>
              </a:rPr>
              <a:t> 'physics'</a:t>
            </a:r>
            <a:endParaRPr lang="en-US" sz="1800" b="1">
              <a:latin typeface="Courier New" pitchFamily="49" charset="0"/>
            </a:endParaRPr>
          </a:p>
          <a:p>
            <a:pPr>
              <a:lnSpc>
                <a:spcPct val="70000"/>
              </a:lnSpc>
              <a:spcBef>
                <a:spcPct val="50000"/>
              </a:spcBef>
            </a:pPr>
            <a:r>
              <a:rPr lang="en-US" sz="1800" b="1">
                <a:latin typeface="Courier New" pitchFamily="49" charset="0"/>
              </a:rPr>
              <a:t>True</a:t>
            </a:r>
          </a:p>
        </p:txBody>
      </p:sp>
      <p:sp>
        <p:nvSpPr>
          <p:cNvPr id="49160" name="Text Box 10"/>
          <p:cNvSpPr txBox="1">
            <a:spLocks noChangeArrowheads="1"/>
          </p:cNvSpPr>
          <p:nvPr/>
        </p:nvSpPr>
        <p:spPr bwMode="auto">
          <a:xfrm>
            <a:off x="533400" y="4281488"/>
            <a:ext cx="4876800"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70000"/>
              </a:lnSpc>
              <a:spcBef>
                <a:spcPct val="50000"/>
              </a:spcBef>
            </a:pPr>
            <a:r>
              <a:rPr lang="en-US" sz="1800" b="1">
                <a:latin typeface="Courier New" pitchFamily="49" charset="0"/>
              </a:rPr>
              <a:t>&gt;&gt;&gt; </a:t>
            </a:r>
            <a:r>
              <a:rPr lang="en-US" sz="1800" b="1">
                <a:solidFill>
                  <a:srgbClr val="1E16E4"/>
                </a:solidFill>
                <a:latin typeface="Courier New" pitchFamily="49" charset="0"/>
              </a:rPr>
              <a:t>'sleep' </a:t>
            </a:r>
            <a:r>
              <a:rPr lang="en-US" sz="1800" b="1">
                <a:latin typeface="Courier New" pitchFamily="49" charset="0"/>
              </a:rPr>
              <a:t>not in</a:t>
            </a:r>
            <a:r>
              <a:rPr lang="en-US" sz="1800" b="1">
                <a:solidFill>
                  <a:srgbClr val="1E16E4"/>
                </a:solidFill>
                <a:latin typeface="Courier New" pitchFamily="49" charset="0"/>
              </a:rPr>
              <a:t> 'CS 5'</a:t>
            </a:r>
            <a:endParaRPr lang="en-US" sz="1800" b="1">
              <a:latin typeface="Courier New" pitchFamily="49" charset="0"/>
            </a:endParaRPr>
          </a:p>
          <a:p>
            <a:pPr>
              <a:lnSpc>
                <a:spcPct val="70000"/>
              </a:lnSpc>
              <a:spcBef>
                <a:spcPct val="50000"/>
              </a:spcBef>
            </a:pPr>
            <a:r>
              <a:rPr lang="en-US" sz="1800" b="1">
                <a:latin typeface="Courier New" pitchFamily="49" charset="0"/>
              </a:rPr>
              <a:t>True</a:t>
            </a:r>
          </a:p>
        </p:txBody>
      </p:sp>
      <p:sp>
        <p:nvSpPr>
          <p:cNvPr id="49161" name="Line 11"/>
          <p:cNvSpPr>
            <a:spLocks noChangeShapeType="1"/>
          </p:cNvSpPr>
          <p:nvPr/>
        </p:nvSpPr>
        <p:spPr bwMode="auto">
          <a:xfrm flipH="1">
            <a:off x="3416300" y="1619250"/>
            <a:ext cx="623888" cy="84138"/>
          </a:xfrm>
          <a:prstGeom prst="line">
            <a:avLst/>
          </a:prstGeom>
          <a:noFill/>
          <a:ln w="9525">
            <a:solidFill>
              <a:srgbClr val="067B0E"/>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9162" name="Text Box 12"/>
          <p:cNvSpPr txBox="1">
            <a:spLocks noChangeArrowheads="1"/>
          </p:cNvSpPr>
          <p:nvPr/>
        </p:nvSpPr>
        <p:spPr bwMode="auto">
          <a:xfrm>
            <a:off x="533400" y="5186363"/>
            <a:ext cx="4876800"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70000"/>
              </a:lnSpc>
              <a:spcBef>
                <a:spcPct val="50000"/>
              </a:spcBef>
            </a:pPr>
            <a:r>
              <a:rPr lang="en-US" sz="1800" b="1">
                <a:latin typeface="Courier New" pitchFamily="49" charset="0"/>
              </a:rPr>
              <a:t>&gt;&gt;&gt; </a:t>
            </a:r>
            <a:r>
              <a:rPr lang="en-US" sz="1800" b="1">
                <a:solidFill>
                  <a:srgbClr val="940AF4"/>
                </a:solidFill>
                <a:latin typeface="Courier New" pitchFamily="49" charset="0"/>
              </a:rPr>
              <a:t>42</a:t>
            </a:r>
            <a:r>
              <a:rPr lang="en-US" sz="1800" b="1">
                <a:solidFill>
                  <a:srgbClr val="1E16E4"/>
                </a:solidFill>
                <a:latin typeface="Courier New" pitchFamily="49" charset="0"/>
              </a:rPr>
              <a:t> </a:t>
            </a:r>
            <a:r>
              <a:rPr lang="en-US" sz="1800" b="1">
                <a:latin typeface="Courier New" pitchFamily="49" charset="0"/>
              </a:rPr>
              <a:t>in</a:t>
            </a:r>
            <a:r>
              <a:rPr lang="en-US" sz="1800" b="1">
                <a:solidFill>
                  <a:srgbClr val="1E16E4"/>
                </a:solidFill>
                <a:latin typeface="Courier New" pitchFamily="49" charset="0"/>
              </a:rPr>
              <a:t> </a:t>
            </a:r>
            <a:r>
              <a:rPr lang="en-US" sz="1800" b="1">
                <a:solidFill>
                  <a:srgbClr val="940AF4"/>
                </a:solidFill>
                <a:latin typeface="Courier New" pitchFamily="49" charset="0"/>
              </a:rPr>
              <a:t>[41,42,43]</a:t>
            </a:r>
            <a:endParaRPr lang="en-US" sz="1800" b="1">
              <a:latin typeface="Courier New" pitchFamily="49" charset="0"/>
            </a:endParaRPr>
          </a:p>
          <a:p>
            <a:pPr>
              <a:lnSpc>
                <a:spcPct val="70000"/>
              </a:lnSpc>
              <a:spcBef>
                <a:spcPct val="50000"/>
              </a:spcBef>
            </a:pPr>
            <a:r>
              <a:rPr lang="en-US" sz="1800" b="1">
                <a:latin typeface="Courier New" pitchFamily="49" charset="0"/>
              </a:rPr>
              <a:t>True</a:t>
            </a:r>
          </a:p>
        </p:txBody>
      </p:sp>
      <p:sp>
        <p:nvSpPr>
          <p:cNvPr id="49163" name="Text Box 13"/>
          <p:cNvSpPr txBox="1">
            <a:spLocks noChangeArrowheads="1"/>
          </p:cNvSpPr>
          <p:nvPr/>
        </p:nvSpPr>
        <p:spPr bwMode="auto">
          <a:xfrm>
            <a:off x="533400" y="6091238"/>
            <a:ext cx="487680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70000"/>
              </a:lnSpc>
              <a:spcBef>
                <a:spcPct val="50000"/>
              </a:spcBef>
            </a:pPr>
            <a:r>
              <a:rPr lang="en-US" sz="1800" b="1">
                <a:latin typeface="Courier New" pitchFamily="49" charset="0"/>
              </a:rPr>
              <a:t>&gt;&gt;&gt; </a:t>
            </a:r>
            <a:r>
              <a:rPr lang="en-US" sz="1800" b="1">
                <a:solidFill>
                  <a:srgbClr val="940AF4"/>
                </a:solidFill>
                <a:latin typeface="Courier New" pitchFamily="49" charset="0"/>
              </a:rPr>
              <a:t>42</a:t>
            </a:r>
            <a:r>
              <a:rPr lang="en-US" sz="1800" b="1">
                <a:solidFill>
                  <a:srgbClr val="1E16E4"/>
                </a:solidFill>
                <a:latin typeface="Courier New" pitchFamily="49" charset="0"/>
              </a:rPr>
              <a:t> </a:t>
            </a:r>
            <a:r>
              <a:rPr lang="en-US" sz="1800" b="1">
                <a:latin typeface="Courier New" pitchFamily="49" charset="0"/>
              </a:rPr>
              <a:t>in </a:t>
            </a:r>
            <a:r>
              <a:rPr lang="en-US" sz="1800" b="1">
                <a:solidFill>
                  <a:srgbClr val="940AF4"/>
                </a:solidFill>
                <a:latin typeface="Courier New" pitchFamily="49" charset="0"/>
              </a:rPr>
              <a:t>[ [42], '42' ]</a:t>
            </a:r>
            <a:endParaRPr lang="en-US" sz="1800" b="1">
              <a:latin typeface="Courier New" pitchFamily="49" charset="0"/>
            </a:endParaRPr>
          </a:p>
          <a:p>
            <a:pPr>
              <a:lnSpc>
                <a:spcPct val="70000"/>
              </a:lnSpc>
              <a:spcBef>
                <a:spcPct val="50000"/>
              </a:spcBef>
            </a:pPr>
            <a:r>
              <a:rPr lang="en-US" sz="1800" b="1">
                <a:solidFill>
                  <a:srgbClr val="800000"/>
                </a:solidFill>
                <a:latin typeface="Courier New" pitchFamily="49" charset="0"/>
              </a:rPr>
              <a:t>??</a:t>
            </a:r>
          </a:p>
        </p:txBody>
      </p:sp>
      <p:sp>
        <p:nvSpPr>
          <p:cNvPr id="49164" name="Text Box 14"/>
          <p:cNvSpPr txBox="1">
            <a:spLocks noChangeArrowheads="1"/>
          </p:cNvSpPr>
          <p:nvPr/>
        </p:nvSpPr>
        <p:spPr bwMode="auto">
          <a:xfrm>
            <a:off x="4038600" y="1447800"/>
            <a:ext cx="2514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200">
                <a:solidFill>
                  <a:srgbClr val="067B0E"/>
                </a:solidFill>
                <a:latin typeface="Comic Sans MS" pitchFamily="66" charset="0"/>
              </a:rPr>
              <a:t>python is badly confused here…</a:t>
            </a:r>
          </a:p>
        </p:txBody>
      </p:sp>
      <p:sp>
        <p:nvSpPr>
          <p:cNvPr id="49165" name="Text Box 15"/>
          <p:cNvSpPr txBox="1">
            <a:spLocks noChangeArrowheads="1"/>
          </p:cNvSpPr>
          <p:nvPr/>
        </p:nvSpPr>
        <p:spPr bwMode="auto">
          <a:xfrm>
            <a:off x="5867400" y="2511425"/>
            <a:ext cx="1981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200">
                <a:solidFill>
                  <a:srgbClr val="067B0E"/>
                </a:solidFill>
                <a:latin typeface="Comic Sans MS" pitchFamily="66" charset="0"/>
              </a:rPr>
              <a:t>but otherwise it seems pretty perceptive!</a:t>
            </a:r>
          </a:p>
        </p:txBody>
      </p:sp>
      <p:grpSp>
        <p:nvGrpSpPr>
          <p:cNvPr id="49166" name="Group 16"/>
          <p:cNvGrpSpPr>
            <a:grpSpLocks/>
          </p:cNvGrpSpPr>
          <p:nvPr/>
        </p:nvGrpSpPr>
        <p:grpSpPr bwMode="auto">
          <a:xfrm>
            <a:off x="6324600" y="1524000"/>
            <a:ext cx="685800" cy="914400"/>
            <a:chOff x="2928" y="1051"/>
            <a:chExt cx="840" cy="957"/>
          </a:xfrm>
        </p:grpSpPr>
        <p:sp>
          <p:nvSpPr>
            <p:cNvPr id="49169" name="Freeform 17"/>
            <p:cNvSpPr>
              <a:spLocks/>
            </p:cNvSpPr>
            <p:nvPr/>
          </p:nvSpPr>
          <p:spPr bwMode="auto">
            <a:xfrm>
              <a:off x="2928" y="1759"/>
              <a:ext cx="810" cy="249"/>
            </a:xfrm>
            <a:custGeom>
              <a:avLst/>
              <a:gdLst>
                <a:gd name="T0" fmla="*/ 4 w 1048"/>
                <a:gd name="T1" fmla="*/ 21 h 250"/>
                <a:gd name="T2" fmla="*/ 7 w 1048"/>
                <a:gd name="T3" fmla="*/ 83 h 250"/>
                <a:gd name="T4" fmla="*/ 7 w 1048"/>
                <a:gd name="T5" fmla="*/ 111 h 250"/>
                <a:gd name="T6" fmla="*/ 8 w 1048"/>
                <a:gd name="T7" fmla="*/ 125 h 250"/>
                <a:gd name="T8" fmla="*/ 8 w 1048"/>
                <a:gd name="T9" fmla="*/ 160 h 250"/>
                <a:gd name="T10" fmla="*/ 5 w 1048"/>
                <a:gd name="T11" fmla="*/ 229 h 250"/>
                <a:gd name="T12" fmla="*/ 2 w 1048"/>
                <a:gd name="T13" fmla="*/ 209 h 250"/>
                <a:gd name="T14" fmla="*/ 0 w 1048"/>
                <a:gd name="T15" fmla="*/ 188 h 250"/>
                <a:gd name="T16" fmla="*/ 2 w 1048"/>
                <a:gd name="T17" fmla="*/ 154 h 250"/>
                <a:gd name="T18" fmla="*/ 2 w 1048"/>
                <a:gd name="T19" fmla="*/ 125 h 250"/>
                <a:gd name="T20" fmla="*/ 2 w 1048"/>
                <a:gd name="T21" fmla="*/ 76 h 250"/>
                <a:gd name="T22" fmla="*/ 2 w 1048"/>
                <a:gd name="T23" fmla="*/ 55 h 250"/>
                <a:gd name="T24" fmla="*/ 2 w 1048"/>
                <a:gd name="T25" fmla="*/ 28 h 250"/>
                <a:gd name="T26" fmla="*/ 3 w 1048"/>
                <a:gd name="T27" fmla="*/ 14 h 250"/>
                <a:gd name="T28" fmla="*/ 4 w 1048"/>
                <a:gd name="T29" fmla="*/ 28 h 250"/>
                <a:gd name="T30" fmla="*/ 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49170" name="Oval 18"/>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49171" name="Oval 19"/>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9172" name="Oval 20"/>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9173" name="Oval 21"/>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9174" name="Oval 22"/>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9175" name="Oval 23"/>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9176" name="Oval 24"/>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9177" name="AutoShape 25"/>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49178" name="Freeform 26"/>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49179" name="Freeform 27"/>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49180" name="Freeform 28"/>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49181" name="Freeform 29"/>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49167" name="Text Box 30"/>
          <p:cNvSpPr txBox="1">
            <a:spLocks noChangeArrowheads="1"/>
          </p:cNvSpPr>
          <p:nvPr/>
        </p:nvSpPr>
        <p:spPr bwMode="auto">
          <a:xfrm>
            <a:off x="6184900" y="6248400"/>
            <a:ext cx="2514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a:solidFill>
                  <a:srgbClr val="800000"/>
                </a:solidFill>
                <a:latin typeface="Comic Sans MS" pitchFamily="66" charset="0"/>
              </a:rPr>
              <a:t>What will this be?</a:t>
            </a:r>
          </a:p>
        </p:txBody>
      </p:sp>
      <p:sp>
        <p:nvSpPr>
          <p:cNvPr id="49168" name="Text Box 30"/>
          <p:cNvSpPr txBox="1">
            <a:spLocks noChangeArrowheads="1"/>
          </p:cNvSpPr>
          <p:nvPr/>
        </p:nvSpPr>
        <p:spPr bwMode="auto">
          <a:xfrm>
            <a:off x="6184900" y="4114800"/>
            <a:ext cx="2514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a:latin typeface="Comic Sans MS" pitchFamily="66" charset="0"/>
              </a:rPr>
              <a:t>What’s </a:t>
            </a:r>
            <a:r>
              <a:rPr lang="en-US" sz="1800" b="1">
                <a:latin typeface="Courier New" pitchFamily="49" charset="0"/>
                <a:cs typeface="Courier New" pitchFamily="49" charset="0"/>
              </a:rPr>
              <a:t>out</a:t>
            </a:r>
            <a:r>
              <a:rPr lang="en-US" sz="1800">
                <a:latin typeface="Comic Sans MS" pitchFamily="66" charset="0"/>
              </a:rPr>
              <a:t> here?</a:t>
            </a: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2"/>
          <p:cNvSpPr txBox="1">
            <a:spLocks noChangeArrowheads="1"/>
          </p:cNvSpPr>
          <p:nvPr/>
        </p:nvSpPr>
        <p:spPr bwMode="auto">
          <a:xfrm>
            <a:off x="1316038" y="211138"/>
            <a:ext cx="571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a:solidFill>
                  <a:srgbClr val="1E16E4"/>
                </a:solidFill>
                <a:latin typeface="Comic Sans MS" pitchFamily="66" charset="0"/>
              </a:rPr>
              <a:t>Raising and razing lists</a:t>
            </a:r>
          </a:p>
        </p:txBody>
      </p:sp>
      <p:sp>
        <p:nvSpPr>
          <p:cNvPr id="50179" name="Rectangle 3"/>
          <p:cNvSpPr>
            <a:spLocks noChangeArrowheads="1"/>
          </p:cNvSpPr>
          <p:nvPr/>
        </p:nvSpPr>
        <p:spPr bwMode="auto">
          <a:xfrm>
            <a:off x="228600" y="2401888"/>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len(pi)</a:t>
            </a:r>
          </a:p>
        </p:txBody>
      </p:sp>
      <p:sp>
        <p:nvSpPr>
          <p:cNvPr id="50180" name="Text Box 4"/>
          <p:cNvSpPr txBox="1">
            <a:spLocks noChangeArrowheads="1"/>
          </p:cNvSpPr>
          <p:nvPr/>
        </p:nvSpPr>
        <p:spPr bwMode="auto">
          <a:xfrm>
            <a:off x="6629400" y="76200"/>
            <a:ext cx="23622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4200" i="1">
                <a:latin typeface="Times" pitchFamily="-106" charset="0"/>
              </a:rPr>
              <a:t>"Quiz"</a:t>
            </a:r>
          </a:p>
        </p:txBody>
      </p:sp>
      <p:sp>
        <p:nvSpPr>
          <p:cNvPr id="50181" name="Text Box 5"/>
          <p:cNvSpPr txBox="1">
            <a:spLocks noChangeArrowheads="1"/>
          </p:cNvSpPr>
          <p:nvPr/>
        </p:nvSpPr>
        <p:spPr bwMode="auto">
          <a:xfrm>
            <a:off x="228600" y="846138"/>
            <a:ext cx="3124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b="1">
                <a:latin typeface="Courier New" pitchFamily="49" charset="0"/>
              </a:rPr>
              <a:t>pi = [3,1,4,1,5,9]</a:t>
            </a:r>
          </a:p>
        </p:txBody>
      </p:sp>
      <p:sp>
        <p:nvSpPr>
          <p:cNvPr id="50182" name="Text Box 6"/>
          <p:cNvSpPr txBox="1">
            <a:spLocks noChangeArrowheads="1"/>
          </p:cNvSpPr>
          <p:nvPr/>
        </p:nvSpPr>
        <p:spPr bwMode="auto">
          <a:xfrm>
            <a:off x="3733800" y="846138"/>
            <a:ext cx="4038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b="1">
                <a:latin typeface="Courier New" pitchFamily="49" charset="0"/>
              </a:rPr>
              <a:t>Q = [ </a:t>
            </a:r>
            <a:r>
              <a:rPr lang="en-US" sz="1800" b="1">
                <a:solidFill>
                  <a:srgbClr val="009600"/>
                </a:solidFill>
                <a:latin typeface="Courier New" pitchFamily="49" charset="0"/>
              </a:rPr>
              <a:t>'pi'</a:t>
            </a:r>
            <a:r>
              <a:rPr lang="en-US" sz="1800" b="1">
                <a:latin typeface="Courier New" pitchFamily="49" charset="0"/>
              </a:rPr>
              <a:t>, </a:t>
            </a:r>
            <a:r>
              <a:rPr lang="en-US" sz="1800" b="1">
                <a:solidFill>
                  <a:srgbClr val="009600"/>
                </a:solidFill>
                <a:latin typeface="Courier New" pitchFamily="49" charset="0"/>
              </a:rPr>
              <a:t>"isn't"</a:t>
            </a:r>
            <a:r>
              <a:rPr lang="en-US" sz="1800" b="1">
                <a:latin typeface="Courier New" pitchFamily="49" charset="0"/>
              </a:rPr>
              <a:t>, [4,2] ] </a:t>
            </a:r>
          </a:p>
        </p:txBody>
      </p:sp>
      <p:sp>
        <p:nvSpPr>
          <p:cNvPr id="50183" name="Rectangle 7"/>
          <p:cNvSpPr>
            <a:spLocks noChangeArrowheads="1"/>
          </p:cNvSpPr>
          <p:nvPr/>
        </p:nvSpPr>
        <p:spPr bwMode="auto">
          <a:xfrm>
            <a:off x="228600" y="5221288"/>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slice of </a:t>
            </a:r>
            <a:r>
              <a:rPr lang="en-US" sz="1400" b="1">
                <a:latin typeface="Courier New" pitchFamily="49" charset="0"/>
              </a:rPr>
              <a:t>pi</a:t>
            </a:r>
            <a:r>
              <a:rPr lang="en-US" sz="1400">
                <a:latin typeface="Times" pitchFamily="-106" charset="0"/>
              </a:rPr>
              <a:t> is </a:t>
            </a:r>
            <a:r>
              <a:rPr lang="en-US" sz="1400" b="1">
                <a:latin typeface="Courier New" pitchFamily="49" charset="0"/>
              </a:rPr>
              <a:t>[3,4,5]</a:t>
            </a:r>
          </a:p>
        </p:txBody>
      </p:sp>
      <p:sp>
        <p:nvSpPr>
          <p:cNvPr id="50184" name="Text Box 9"/>
          <p:cNvSpPr txBox="1">
            <a:spLocks noChangeArrowheads="1"/>
          </p:cNvSpPr>
          <p:nvPr/>
        </p:nvSpPr>
        <p:spPr bwMode="auto">
          <a:xfrm>
            <a:off x="674688" y="1341438"/>
            <a:ext cx="7086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b="1">
                <a:latin typeface="Courier New" pitchFamily="49" charset="0"/>
              </a:rPr>
              <a:t>message = </a:t>
            </a:r>
            <a:r>
              <a:rPr lang="en-US" sz="1800" b="1">
                <a:solidFill>
                  <a:srgbClr val="009600"/>
                </a:solidFill>
                <a:latin typeface="Courier New" pitchFamily="49" charset="0"/>
              </a:rPr>
              <a:t>'You need parentheses for chemistry !'</a:t>
            </a:r>
            <a:r>
              <a:rPr lang="en-US" sz="1800" b="1">
                <a:latin typeface="Courier New" pitchFamily="49" charset="0"/>
              </a:rPr>
              <a:t> </a:t>
            </a:r>
          </a:p>
        </p:txBody>
      </p:sp>
      <p:sp>
        <p:nvSpPr>
          <p:cNvPr id="50185" name="Rectangle 10"/>
          <p:cNvSpPr>
            <a:spLocks noChangeArrowheads="1"/>
          </p:cNvSpPr>
          <p:nvPr/>
        </p:nvSpPr>
        <p:spPr bwMode="auto">
          <a:xfrm>
            <a:off x="4732338" y="5221288"/>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message[::5]</a:t>
            </a:r>
            <a:endParaRPr lang="en-US" sz="1400">
              <a:latin typeface="Courier New" pitchFamily="49" charset="0"/>
            </a:endParaRPr>
          </a:p>
        </p:txBody>
      </p:sp>
      <p:sp>
        <p:nvSpPr>
          <p:cNvPr id="50186" name="Rectangle 11"/>
          <p:cNvSpPr>
            <a:spLocks noChangeArrowheads="1"/>
          </p:cNvSpPr>
          <p:nvPr/>
        </p:nvSpPr>
        <p:spPr bwMode="auto">
          <a:xfrm>
            <a:off x="2362200" y="6086475"/>
            <a:ext cx="66294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70000"/>
              </a:lnSpc>
            </a:pPr>
            <a:r>
              <a:rPr lang="en-US" sz="1400">
                <a:latin typeface="Times" pitchFamily="-106" charset="0"/>
              </a:rPr>
              <a:t>What are </a:t>
            </a:r>
            <a:r>
              <a:rPr lang="en-US" sz="1400" b="1">
                <a:latin typeface="Courier New" pitchFamily="49" charset="0"/>
              </a:rPr>
              <a:t> pi[0]*(pi[1] + pi[2])</a:t>
            </a:r>
            <a:r>
              <a:rPr lang="en-US" sz="1400">
                <a:solidFill>
                  <a:srgbClr val="000000"/>
                </a:solidFill>
                <a:latin typeface="Times" pitchFamily="-106" charset="0"/>
              </a:rPr>
              <a:t>   and   </a:t>
            </a:r>
            <a:r>
              <a:rPr lang="en-US" sz="1400" b="1">
                <a:solidFill>
                  <a:srgbClr val="000000"/>
                </a:solidFill>
                <a:latin typeface="Courier New" pitchFamily="49" charset="0"/>
              </a:rPr>
              <a:t>pi[0]*(pi[1:2] + pi[2:3])</a:t>
            </a:r>
            <a:r>
              <a:rPr lang="en-US" sz="1400">
                <a:solidFill>
                  <a:srgbClr val="000000"/>
                </a:solidFill>
                <a:latin typeface="Times" pitchFamily="-106" charset="0"/>
              </a:rPr>
              <a:t> ?</a:t>
            </a:r>
            <a:endParaRPr lang="en-US" sz="1400"/>
          </a:p>
        </p:txBody>
      </p:sp>
      <p:sp>
        <p:nvSpPr>
          <p:cNvPr id="50187" name="Rectangle 12"/>
          <p:cNvSpPr>
            <a:spLocks noChangeArrowheads="1"/>
          </p:cNvSpPr>
          <p:nvPr/>
        </p:nvSpPr>
        <p:spPr bwMode="auto">
          <a:xfrm>
            <a:off x="4732338" y="46609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a:t>
            </a:r>
            <a:r>
              <a:rPr lang="en-US" sz="1400" b="1">
                <a:latin typeface="Courier New" pitchFamily="49" charset="0"/>
              </a:rPr>
              <a:t> message[9:15]</a:t>
            </a:r>
            <a:endParaRPr lang="en-US" sz="1400">
              <a:latin typeface="Courier New" pitchFamily="49" charset="0"/>
            </a:endParaRPr>
          </a:p>
        </p:txBody>
      </p:sp>
      <p:sp>
        <p:nvSpPr>
          <p:cNvPr id="50188" name="Rectangle 14"/>
          <p:cNvSpPr>
            <a:spLocks noChangeArrowheads="1"/>
          </p:cNvSpPr>
          <p:nvPr/>
        </p:nvSpPr>
        <p:spPr bwMode="auto">
          <a:xfrm>
            <a:off x="228600" y="46609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slice of </a:t>
            </a:r>
            <a:r>
              <a:rPr lang="en-US" sz="1400" b="1">
                <a:latin typeface="Courier New" pitchFamily="49" charset="0"/>
              </a:rPr>
              <a:t>pi</a:t>
            </a:r>
            <a:r>
              <a:rPr lang="en-US" sz="1400">
                <a:latin typeface="Times" pitchFamily="-106" charset="0"/>
              </a:rPr>
              <a:t> is </a:t>
            </a:r>
            <a:r>
              <a:rPr lang="en-US" sz="1400" b="1">
                <a:latin typeface="Courier New" pitchFamily="49" charset="0"/>
              </a:rPr>
              <a:t>[3,1,4]</a:t>
            </a:r>
          </a:p>
        </p:txBody>
      </p:sp>
      <p:sp>
        <p:nvSpPr>
          <p:cNvPr id="50189" name="Line 16"/>
          <p:cNvSpPr>
            <a:spLocks noChangeShapeType="1"/>
          </p:cNvSpPr>
          <p:nvPr/>
        </p:nvSpPr>
        <p:spPr bwMode="auto">
          <a:xfrm>
            <a:off x="228600" y="6019800"/>
            <a:ext cx="8686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190" name="Rectangle 17"/>
          <p:cNvSpPr>
            <a:spLocks noChangeArrowheads="1"/>
          </p:cNvSpPr>
          <p:nvPr/>
        </p:nvSpPr>
        <p:spPr bwMode="auto">
          <a:xfrm>
            <a:off x="152400" y="296863"/>
            <a:ext cx="7762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latin typeface="Times New Roman" pitchFamily="18" charset="0"/>
              </a:rPr>
              <a:t>Name(s):</a:t>
            </a:r>
          </a:p>
        </p:txBody>
      </p:sp>
      <p:sp>
        <p:nvSpPr>
          <p:cNvPr id="50191" name="Line 18"/>
          <p:cNvSpPr>
            <a:spLocks noChangeShapeType="1"/>
          </p:cNvSpPr>
          <p:nvPr/>
        </p:nvSpPr>
        <p:spPr bwMode="auto">
          <a:xfrm>
            <a:off x="889000" y="561975"/>
            <a:ext cx="24923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192" name="Line 19"/>
          <p:cNvSpPr>
            <a:spLocks noChangeShapeType="1"/>
          </p:cNvSpPr>
          <p:nvPr/>
        </p:nvSpPr>
        <p:spPr bwMode="auto">
          <a:xfrm flipV="1">
            <a:off x="4495800" y="2057400"/>
            <a:ext cx="4763" cy="3860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193" name="Rectangle 20"/>
          <p:cNvSpPr>
            <a:spLocks noChangeArrowheads="1"/>
          </p:cNvSpPr>
          <p:nvPr/>
        </p:nvSpPr>
        <p:spPr bwMode="auto">
          <a:xfrm>
            <a:off x="217488" y="6019800"/>
            <a:ext cx="2044700" cy="276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pPr algn="ctr"/>
            <a:r>
              <a:rPr lang="en-US" sz="1200" b="1">
                <a:solidFill>
                  <a:srgbClr val="FF0000"/>
                </a:solidFill>
                <a:latin typeface="Courier New" pitchFamily="49" charset="0"/>
              </a:rPr>
              <a:t>Extra! Mind Muddlers</a:t>
            </a:r>
          </a:p>
        </p:txBody>
      </p:sp>
      <p:sp>
        <p:nvSpPr>
          <p:cNvPr id="50194" name="Rectangle 21"/>
          <p:cNvSpPr>
            <a:spLocks noChangeArrowheads="1"/>
          </p:cNvSpPr>
          <p:nvPr/>
        </p:nvSpPr>
        <p:spPr bwMode="auto">
          <a:xfrm>
            <a:off x="4711700" y="1981200"/>
            <a:ext cx="742950" cy="284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1200" b="1">
                <a:solidFill>
                  <a:srgbClr val="FF0000"/>
                </a:solidFill>
                <a:latin typeface="Courier New" pitchFamily="49" charset="0"/>
              </a:rPr>
              <a:t>Part 2</a:t>
            </a:r>
          </a:p>
        </p:txBody>
      </p:sp>
      <p:sp>
        <p:nvSpPr>
          <p:cNvPr id="50195" name="Line 22"/>
          <p:cNvSpPr>
            <a:spLocks noChangeShapeType="1"/>
          </p:cNvSpPr>
          <p:nvPr/>
        </p:nvSpPr>
        <p:spPr bwMode="auto">
          <a:xfrm>
            <a:off x="228600" y="1981200"/>
            <a:ext cx="75596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196" name="Rectangle 23"/>
          <p:cNvSpPr>
            <a:spLocks noChangeArrowheads="1"/>
          </p:cNvSpPr>
          <p:nvPr/>
        </p:nvSpPr>
        <p:spPr bwMode="auto">
          <a:xfrm>
            <a:off x="152400" y="1981200"/>
            <a:ext cx="742950" cy="284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1200" b="1">
                <a:solidFill>
                  <a:srgbClr val="FF0000"/>
                </a:solidFill>
                <a:latin typeface="Courier New" pitchFamily="49" charset="0"/>
              </a:rPr>
              <a:t>Part 1</a:t>
            </a:r>
          </a:p>
        </p:txBody>
      </p:sp>
      <p:grpSp>
        <p:nvGrpSpPr>
          <p:cNvPr id="50197" name="Group 75"/>
          <p:cNvGrpSpPr>
            <a:grpSpLocks/>
          </p:cNvGrpSpPr>
          <p:nvPr/>
        </p:nvGrpSpPr>
        <p:grpSpPr bwMode="auto">
          <a:xfrm>
            <a:off x="7821613" y="1066800"/>
            <a:ext cx="1230312" cy="304800"/>
            <a:chOff x="7837488" y="2286000"/>
            <a:chExt cx="1230312" cy="304800"/>
          </a:xfrm>
        </p:grpSpPr>
        <p:sp>
          <p:nvSpPr>
            <p:cNvPr id="50217" name="Text Box 29"/>
            <p:cNvSpPr txBox="1">
              <a:spLocks noChangeArrowheads="1"/>
            </p:cNvSpPr>
            <p:nvPr/>
          </p:nvSpPr>
          <p:spPr bwMode="auto">
            <a:xfrm>
              <a:off x="7837488" y="2286000"/>
              <a:ext cx="12303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1400" b="1">
                  <a:solidFill>
                    <a:srgbClr val="009600"/>
                  </a:solidFill>
                  <a:latin typeface="Comic Sans MS" pitchFamily="66" charset="0"/>
                </a:rPr>
                <a:t>I       ( ) </a:t>
              </a:r>
            </a:p>
          </p:txBody>
        </p:sp>
        <p:sp>
          <p:nvSpPr>
            <p:cNvPr id="50218" name="AutoShape 30"/>
            <p:cNvSpPr>
              <a:spLocks noChangeArrowheads="1"/>
            </p:cNvSpPr>
            <p:nvPr/>
          </p:nvSpPr>
          <p:spPr bwMode="auto">
            <a:xfrm>
              <a:off x="8399463" y="2352675"/>
              <a:ext cx="192087" cy="188913"/>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009600"/>
            </a:solidFill>
            <a:ln w="9525">
              <a:solidFill>
                <a:schemeClr val="tx1"/>
              </a:solidFill>
              <a:miter lim="800000"/>
              <a:headEnd/>
              <a:tailEnd/>
            </a:ln>
          </p:spPr>
          <p:txBody>
            <a:bodyPr wrap="none" anchor="ctr"/>
            <a:lstStyle/>
            <a:p>
              <a:endParaRPr lang="en-US"/>
            </a:p>
          </p:txBody>
        </p:sp>
      </p:grpSp>
      <p:pic>
        <p:nvPicPr>
          <p:cNvPr id="50198" name="Picture 31" descr="GeraldVanHeck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4350" y="1371600"/>
            <a:ext cx="8048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99" name="Rectangle 3"/>
          <p:cNvSpPr>
            <a:spLocks noChangeArrowheads="1"/>
          </p:cNvSpPr>
          <p:nvPr/>
        </p:nvSpPr>
        <p:spPr bwMode="auto">
          <a:xfrm>
            <a:off x="228600" y="2967038"/>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len(Q)</a:t>
            </a:r>
          </a:p>
        </p:txBody>
      </p:sp>
      <p:sp>
        <p:nvSpPr>
          <p:cNvPr id="50200" name="Rectangle 3"/>
          <p:cNvSpPr>
            <a:spLocks noChangeArrowheads="1"/>
          </p:cNvSpPr>
          <p:nvPr/>
        </p:nvSpPr>
        <p:spPr bwMode="auto">
          <a:xfrm>
            <a:off x="228600" y="3530600"/>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len(Q[1])</a:t>
            </a:r>
          </a:p>
        </p:txBody>
      </p:sp>
      <p:sp>
        <p:nvSpPr>
          <p:cNvPr id="50201" name="Rectangle 3"/>
          <p:cNvSpPr>
            <a:spLocks noChangeArrowheads="1"/>
          </p:cNvSpPr>
          <p:nvPr/>
        </p:nvSpPr>
        <p:spPr bwMode="auto">
          <a:xfrm>
            <a:off x="228600" y="4095750"/>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pi[2:4]</a:t>
            </a:r>
          </a:p>
        </p:txBody>
      </p:sp>
      <p:sp>
        <p:nvSpPr>
          <p:cNvPr id="50202" name="Rectangle 3"/>
          <p:cNvSpPr>
            <a:spLocks noChangeArrowheads="1"/>
          </p:cNvSpPr>
          <p:nvPr/>
        </p:nvSpPr>
        <p:spPr bwMode="auto">
          <a:xfrm>
            <a:off x="4732338" y="2401888"/>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Q[0]</a:t>
            </a:r>
          </a:p>
        </p:txBody>
      </p:sp>
      <p:sp>
        <p:nvSpPr>
          <p:cNvPr id="50203" name="Rectangle 3"/>
          <p:cNvSpPr>
            <a:spLocks noChangeArrowheads="1"/>
          </p:cNvSpPr>
          <p:nvPr/>
        </p:nvSpPr>
        <p:spPr bwMode="auto">
          <a:xfrm>
            <a:off x="4732338" y="2967038"/>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Q[0:1]</a:t>
            </a:r>
          </a:p>
        </p:txBody>
      </p:sp>
      <p:sp>
        <p:nvSpPr>
          <p:cNvPr id="50204" name="Rectangle 3"/>
          <p:cNvSpPr>
            <a:spLocks noChangeArrowheads="1"/>
          </p:cNvSpPr>
          <p:nvPr/>
        </p:nvSpPr>
        <p:spPr bwMode="auto">
          <a:xfrm>
            <a:off x="4732338" y="3530600"/>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Q[0][1]</a:t>
            </a:r>
          </a:p>
        </p:txBody>
      </p:sp>
      <p:sp>
        <p:nvSpPr>
          <p:cNvPr id="50205" name="Rectangle 3"/>
          <p:cNvSpPr>
            <a:spLocks noChangeArrowheads="1"/>
          </p:cNvSpPr>
          <p:nvPr/>
        </p:nvSpPr>
        <p:spPr bwMode="auto">
          <a:xfrm>
            <a:off x="4732338" y="4095750"/>
            <a:ext cx="29829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slice of </a:t>
            </a:r>
            <a:r>
              <a:rPr lang="en-US" sz="1400" b="1">
                <a:latin typeface="Courier New" pitchFamily="49" charset="0"/>
              </a:rPr>
              <a:t>message</a:t>
            </a:r>
            <a:r>
              <a:rPr lang="en-US" sz="1400">
                <a:latin typeface="Times" pitchFamily="-106" charset="0"/>
              </a:rPr>
              <a:t> is </a:t>
            </a:r>
            <a:r>
              <a:rPr lang="en-US" sz="1400" b="1">
                <a:latin typeface="Courier New" pitchFamily="49" charset="0"/>
              </a:rPr>
              <a:t>'try'</a:t>
            </a:r>
          </a:p>
        </p:txBody>
      </p:sp>
      <p:sp>
        <p:nvSpPr>
          <p:cNvPr id="50206" name="Rectangle 65"/>
          <p:cNvSpPr>
            <a:spLocks noChangeArrowheads="1"/>
          </p:cNvSpPr>
          <p:nvPr/>
        </p:nvSpPr>
        <p:spPr bwMode="auto">
          <a:xfrm>
            <a:off x="2214563" y="1573213"/>
            <a:ext cx="23653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
                <a:latin typeface="Calibri" pitchFamily="34" charset="0"/>
              </a:rPr>
              <a:t>0</a:t>
            </a:r>
          </a:p>
        </p:txBody>
      </p:sp>
      <p:sp>
        <p:nvSpPr>
          <p:cNvPr id="50207" name="Rectangle 66"/>
          <p:cNvSpPr>
            <a:spLocks noChangeArrowheads="1"/>
          </p:cNvSpPr>
          <p:nvPr/>
        </p:nvSpPr>
        <p:spPr bwMode="auto">
          <a:xfrm>
            <a:off x="2774950" y="1573213"/>
            <a:ext cx="2365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
                <a:latin typeface="Calibri" pitchFamily="34" charset="0"/>
              </a:rPr>
              <a:t>4</a:t>
            </a:r>
          </a:p>
        </p:txBody>
      </p:sp>
      <p:sp>
        <p:nvSpPr>
          <p:cNvPr id="50208" name="Rectangle 67"/>
          <p:cNvSpPr>
            <a:spLocks noChangeArrowheads="1"/>
          </p:cNvSpPr>
          <p:nvPr/>
        </p:nvSpPr>
        <p:spPr bwMode="auto">
          <a:xfrm>
            <a:off x="3321050" y="1573213"/>
            <a:ext cx="2365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
                <a:latin typeface="Calibri" pitchFamily="34" charset="0"/>
              </a:rPr>
              <a:t>8</a:t>
            </a:r>
          </a:p>
        </p:txBody>
      </p:sp>
      <p:sp>
        <p:nvSpPr>
          <p:cNvPr id="50209" name="Rectangle 68"/>
          <p:cNvSpPr>
            <a:spLocks noChangeArrowheads="1"/>
          </p:cNvSpPr>
          <p:nvPr/>
        </p:nvSpPr>
        <p:spPr bwMode="auto">
          <a:xfrm>
            <a:off x="3841750" y="1573213"/>
            <a:ext cx="2889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
                <a:latin typeface="Calibri" pitchFamily="34" charset="0"/>
              </a:rPr>
              <a:t>12</a:t>
            </a:r>
          </a:p>
        </p:txBody>
      </p:sp>
      <p:sp>
        <p:nvSpPr>
          <p:cNvPr id="50210" name="Rectangle 69"/>
          <p:cNvSpPr>
            <a:spLocks noChangeArrowheads="1"/>
          </p:cNvSpPr>
          <p:nvPr/>
        </p:nvSpPr>
        <p:spPr bwMode="auto">
          <a:xfrm>
            <a:off x="4391025" y="1573213"/>
            <a:ext cx="2889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
                <a:latin typeface="Calibri" pitchFamily="34" charset="0"/>
              </a:rPr>
              <a:t>16</a:t>
            </a:r>
          </a:p>
        </p:txBody>
      </p:sp>
      <p:sp>
        <p:nvSpPr>
          <p:cNvPr id="50211" name="Rectangle 70"/>
          <p:cNvSpPr>
            <a:spLocks noChangeArrowheads="1"/>
          </p:cNvSpPr>
          <p:nvPr/>
        </p:nvSpPr>
        <p:spPr bwMode="auto">
          <a:xfrm>
            <a:off x="4929188" y="1573213"/>
            <a:ext cx="2889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
                <a:latin typeface="Calibri" pitchFamily="34" charset="0"/>
              </a:rPr>
              <a:t>20</a:t>
            </a:r>
          </a:p>
        </p:txBody>
      </p:sp>
      <p:sp>
        <p:nvSpPr>
          <p:cNvPr id="50212" name="Rectangle 71"/>
          <p:cNvSpPr>
            <a:spLocks noChangeArrowheads="1"/>
          </p:cNvSpPr>
          <p:nvPr/>
        </p:nvSpPr>
        <p:spPr bwMode="auto">
          <a:xfrm>
            <a:off x="5491163" y="1573213"/>
            <a:ext cx="28733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
                <a:latin typeface="Calibri" pitchFamily="34" charset="0"/>
              </a:rPr>
              <a:t>24</a:t>
            </a:r>
          </a:p>
        </p:txBody>
      </p:sp>
      <p:sp>
        <p:nvSpPr>
          <p:cNvPr id="50213" name="Rectangle 72"/>
          <p:cNvSpPr>
            <a:spLocks noChangeArrowheads="1"/>
          </p:cNvSpPr>
          <p:nvPr/>
        </p:nvSpPr>
        <p:spPr bwMode="auto">
          <a:xfrm>
            <a:off x="6040438" y="1573213"/>
            <a:ext cx="2889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
                <a:latin typeface="Calibri" pitchFamily="34" charset="0"/>
              </a:rPr>
              <a:t>28</a:t>
            </a:r>
          </a:p>
        </p:txBody>
      </p:sp>
      <p:sp>
        <p:nvSpPr>
          <p:cNvPr id="50214" name="Rectangle 73"/>
          <p:cNvSpPr>
            <a:spLocks noChangeArrowheads="1"/>
          </p:cNvSpPr>
          <p:nvPr/>
        </p:nvSpPr>
        <p:spPr bwMode="auto">
          <a:xfrm>
            <a:off x="6584950" y="1573213"/>
            <a:ext cx="2889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
                <a:latin typeface="Calibri" pitchFamily="34" charset="0"/>
              </a:rPr>
              <a:t>32</a:t>
            </a:r>
          </a:p>
        </p:txBody>
      </p:sp>
      <p:sp>
        <p:nvSpPr>
          <p:cNvPr id="50215" name="Rectangle 74"/>
          <p:cNvSpPr>
            <a:spLocks noChangeArrowheads="1"/>
          </p:cNvSpPr>
          <p:nvPr/>
        </p:nvSpPr>
        <p:spPr bwMode="auto">
          <a:xfrm>
            <a:off x="425450" y="6461125"/>
            <a:ext cx="16240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solidFill>
                  <a:srgbClr val="000000"/>
                </a:solidFill>
                <a:latin typeface="Times" pitchFamily="-106" charset="0"/>
              </a:rPr>
              <a:t>They're different... !</a:t>
            </a:r>
            <a:endParaRPr lang="en-US"/>
          </a:p>
        </p:txBody>
      </p:sp>
      <p:sp>
        <p:nvSpPr>
          <p:cNvPr id="50216" name="Rectangle 37"/>
          <p:cNvSpPr>
            <a:spLocks noChangeArrowheads="1"/>
          </p:cNvSpPr>
          <p:nvPr/>
        </p:nvSpPr>
        <p:spPr bwMode="auto">
          <a:xfrm>
            <a:off x="1828800" y="3200400"/>
            <a:ext cx="5562600" cy="13843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4200" b="1">
                <a:solidFill>
                  <a:schemeClr val="bg1"/>
                </a:solidFill>
                <a:latin typeface="Comic Sans MS" pitchFamily="66" charset="0"/>
              </a:rPr>
              <a:t>Please hand these in (to your right)…</a:t>
            </a:r>
            <a:endParaRPr lang="en-US" sz="4200" b="1">
              <a:solidFill>
                <a:schemeClr val="bg1"/>
              </a:solidFill>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2"/>
          <p:cNvSpPr txBox="1">
            <a:spLocks noChangeArrowheads="1"/>
          </p:cNvSpPr>
          <p:nvPr/>
        </p:nvSpPr>
        <p:spPr bwMode="auto">
          <a:xfrm>
            <a:off x="1316038" y="211138"/>
            <a:ext cx="571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a:solidFill>
                  <a:srgbClr val="1E16E4"/>
                </a:solidFill>
                <a:latin typeface="Comic Sans MS" pitchFamily="66" charset="0"/>
              </a:rPr>
              <a:t>Raising and razing lists</a:t>
            </a:r>
          </a:p>
        </p:txBody>
      </p:sp>
      <p:sp>
        <p:nvSpPr>
          <p:cNvPr id="51203" name="Rectangle 3"/>
          <p:cNvSpPr>
            <a:spLocks noChangeArrowheads="1"/>
          </p:cNvSpPr>
          <p:nvPr/>
        </p:nvSpPr>
        <p:spPr bwMode="auto">
          <a:xfrm>
            <a:off x="228600" y="2401888"/>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len(pi)</a:t>
            </a:r>
          </a:p>
        </p:txBody>
      </p:sp>
      <p:sp>
        <p:nvSpPr>
          <p:cNvPr id="51204" name="Text Box 4"/>
          <p:cNvSpPr txBox="1">
            <a:spLocks noChangeArrowheads="1"/>
          </p:cNvSpPr>
          <p:nvPr/>
        </p:nvSpPr>
        <p:spPr bwMode="auto">
          <a:xfrm>
            <a:off x="6629400" y="76200"/>
            <a:ext cx="23622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4200" i="1">
                <a:latin typeface="Times" pitchFamily="-106" charset="0"/>
              </a:rPr>
              <a:t>"Quiz"</a:t>
            </a:r>
          </a:p>
        </p:txBody>
      </p:sp>
      <p:sp>
        <p:nvSpPr>
          <p:cNvPr id="51205" name="Text Box 5"/>
          <p:cNvSpPr txBox="1">
            <a:spLocks noChangeArrowheads="1"/>
          </p:cNvSpPr>
          <p:nvPr/>
        </p:nvSpPr>
        <p:spPr bwMode="auto">
          <a:xfrm>
            <a:off x="228600" y="846138"/>
            <a:ext cx="3124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b="1">
                <a:latin typeface="Courier New" pitchFamily="49" charset="0"/>
              </a:rPr>
              <a:t>pi = [3,1,4,1,5,9]</a:t>
            </a:r>
          </a:p>
        </p:txBody>
      </p:sp>
      <p:sp>
        <p:nvSpPr>
          <p:cNvPr id="51206" name="Text Box 6"/>
          <p:cNvSpPr txBox="1">
            <a:spLocks noChangeArrowheads="1"/>
          </p:cNvSpPr>
          <p:nvPr/>
        </p:nvSpPr>
        <p:spPr bwMode="auto">
          <a:xfrm>
            <a:off x="3733800" y="846138"/>
            <a:ext cx="4038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b="1">
                <a:latin typeface="Courier New" pitchFamily="49" charset="0"/>
              </a:rPr>
              <a:t>Q = [ </a:t>
            </a:r>
            <a:r>
              <a:rPr lang="en-US" sz="1800" b="1">
                <a:solidFill>
                  <a:srgbClr val="009600"/>
                </a:solidFill>
                <a:latin typeface="Courier New" pitchFamily="49" charset="0"/>
              </a:rPr>
              <a:t>'pi'</a:t>
            </a:r>
            <a:r>
              <a:rPr lang="en-US" sz="1800" b="1">
                <a:latin typeface="Courier New" pitchFamily="49" charset="0"/>
              </a:rPr>
              <a:t>, </a:t>
            </a:r>
            <a:r>
              <a:rPr lang="en-US" sz="1800" b="1">
                <a:solidFill>
                  <a:srgbClr val="009600"/>
                </a:solidFill>
                <a:latin typeface="Courier New" pitchFamily="49" charset="0"/>
              </a:rPr>
              <a:t>"isn't"</a:t>
            </a:r>
            <a:r>
              <a:rPr lang="en-US" sz="1800" b="1">
                <a:latin typeface="Courier New" pitchFamily="49" charset="0"/>
              </a:rPr>
              <a:t>, [4,2] ] </a:t>
            </a:r>
          </a:p>
        </p:txBody>
      </p:sp>
      <p:sp>
        <p:nvSpPr>
          <p:cNvPr id="51207" name="Rectangle 7"/>
          <p:cNvSpPr>
            <a:spLocks noChangeArrowheads="1"/>
          </p:cNvSpPr>
          <p:nvPr/>
        </p:nvSpPr>
        <p:spPr bwMode="auto">
          <a:xfrm>
            <a:off x="228600" y="5221288"/>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slice of </a:t>
            </a:r>
            <a:r>
              <a:rPr lang="en-US" sz="1400" b="1">
                <a:latin typeface="Courier New" pitchFamily="49" charset="0"/>
              </a:rPr>
              <a:t>pi</a:t>
            </a:r>
            <a:r>
              <a:rPr lang="en-US" sz="1400">
                <a:latin typeface="Times" pitchFamily="-106" charset="0"/>
              </a:rPr>
              <a:t> is </a:t>
            </a:r>
            <a:r>
              <a:rPr lang="en-US" sz="1400" b="1">
                <a:latin typeface="Courier New" pitchFamily="49" charset="0"/>
              </a:rPr>
              <a:t>[3,4,5]</a:t>
            </a:r>
          </a:p>
        </p:txBody>
      </p:sp>
      <p:sp>
        <p:nvSpPr>
          <p:cNvPr id="51208" name="Text Box 9"/>
          <p:cNvSpPr txBox="1">
            <a:spLocks noChangeArrowheads="1"/>
          </p:cNvSpPr>
          <p:nvPr/>
        </p:nvSpPr>
        <p:spPr bwMode="auto">
          <a:xfrm>
            <a:off x="674688" y="1341438"/>
            <a:ext cx="7086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b="1">
                <a:latin typeface="Courier New" pitchFamily="49" charset="0"/>
              </a:rPr>
              <a:t>message = </a:t>
            </a:r>
            <a:r>
              <a:rPr lang="en-US" sz="1800" b="1">
                <a:solidFill>
                  <a:srgbClr val="009600"/>
                </a:solidFill>
                <a:latin typeface="Courier New" pitchFamily="49" charset="0"/>
              </a:rPr>
              <a:t>'You need parentheses for chemistry !'</a:t>
            </a:r>
            <a:r>
              <a:rPr lang="en-US" sz="1800" b="1">
                <a:latin typeface="Courier New" pitchFamily="49" charset="0"/>
              </a:rPr>
              <a:t> </a:t>
            </a:r>
          </a:p>
        </p:txBody>
      </p:sp>
      <p:sp>
        <p:nvSpPr>
          <p:cNvPr id="51209" name="Rectangle 10"/>
          <p:cNvSpPr>
            <a:spLocks noChangeArrowheads="1"/>
          </p:cNvSpPr>
          <p:nvPr/>
        </p:nvSpPr>
        <p:spPr bwMode="auto">
          <a:xfrm>
            <a:off x="4732338" y="5221288"/>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message[::5]</a:t>
            </a:r>
            <a:endParaRPr lang="en-US" sz="1400">
              <a:latin typeface="Courier New" pitchFamily="49" charset="0"/>
            </a:endParaRPr>
          </a:p>
        </p:txBody>
      </p:sp>
      <p:sp>
        <p:nvSpPr>
          <p:cNvPr id="51210" name="Rectangle 11"/>
          <p:cNvSpPr>
            <a:spLocks noChangeArrowheads="1"/>
          </p:cNvSpPr>
          <p:nvPr/>
        </p:nvSpPr>
        <p:spPr bwMode="auto">
          <a:xfrm>
            <a:off x="2362200" y="6086475"/>
            <a:ext cx="66294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70000"/>
              </a:lnSpc>
            </a:pPr>
            <a:r>
              <a:rPr lang="en-US" sz="1400">
                <a:latin typeface="Times" pitchFamily="-106" charset="0"/>
              </a:rPr>
              <a:t>What are </a:t>
            </a:r>
            <a:r>
              <a:rPr lang="en-US" sz="1400" b="1">
                <a:latin typeface="Courier New" pitchFamily="49" charset="0"/>
              </a:rPr>
              <a:t> pi[0]*(pi[1] + pi[2])</a:t>
            </a:r>
            <a:r>
              <a:rPr lang="en-US" sz="1400">
                <a:solidFill>
                  <a:srgbClr val="000000"/>
                </a:solidFill>
                <a:latin typeface="Times" pitchFamily="-106" charset="0"/>
              </a:rPr>
              <a:t>   and   </a:t>
            </a:r>
            <a:r>
              <a:rPr lang="en-US" sz="1400" b="1">
                <a:solidFill>
                  <a:srgbClr val="000000"/>
                </a:solidFill>
                <a:latin typeface="Courier New" pitchFamily="49" charset="0"/>
              </a:rPr>
              <a:t>pi[0]*(pi[1:2] + pi[2:3])</a:t>
            </a:r>
            <a:r>
              <a:rPr lang="en-US" sz="1400">
                <a:solidFill>
                  <a:srgbClr val="000000"/>
                </a:solidFill>
                <a:latin typeface="Times" pitchFamily="-106" charset="0"/>
              </a:rPr>
              <a:t> ?</a:t>
            </a:r>
            <a:endParaRPr lang="en-US" sz="1400"/>
          </a:p>
        </p:txBody>
      </p:sp>
      <p:sp>
        <p:nvSpPr>
          <p:cNvPr id="51211" name="Rectangle 12"/>
          <p:cNvSpPr>
            <a:spLocks noChangeArrowheads="1"/>
          </p:cNvSpPr>
          <p:nvPr/>
        </p:nvSpPr>
        <p:spPr bwMode="auto">
          <a:xfrm>
            <a:off x="4732338" y="46609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a:t>
            </a:r>
            <a:r>
              <a:rPr lang="en-US" sz="1400" b="1">
                <a:latin typeface="Courier New" pitchFamily="49" charset="0"/>
              </a:rPr>
              <a:t> message[9:15]</a:t>
            </a:r>
            <a:endParaRPr lang="en-US" sz="1400">
              <a:latin typeface="Courier New" pitchFamily="49" charset="0"/>
            </a:endParaRPr>
          </a:p>
        </p:txBody>
      </p:sp>
      <p:sp>
        <p:nvSpPr>
          <p:cNvPr id="51212" name="Rectangle 14"/>
          <p:cNvSpPr>
            <a:spLocks noChangeArrowheads="1"/>
          </p:cNvSpPr>
          <p:nvPr/>
        </p:nvSpPr>
        <p:spPr bwMode="auto">
          <a:xfrm>
            <a:off x="228600" y="46609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slice of </a:t>
            </a:r>
            <a:r>
              <a:rPr lang="en-US" sz="1400" b="1">
                <a:latin typeface="Courier New" pitchFamily="49" charset="0"/>
              </a:rPr>
              <a:t>pi</a:t>
            </a:r>
            <a:r>
              <a:rPr lang="en-US" sz="1400">
                <a:latin typeface="Times" pitchFamily="-106" charset="0"/>
              </a:rPr>
              <a:t> is </a:t>
            </a:r>
            <a:r>
              <a:rPr lang="en-US" sz="1400" b="1">
                <a:latin typeface="Courier New" pitchFamily="49" charset="0"/>
              </a:rPr>
              <a:t>[3,1,4]</a:t>
            </a:r>
          </a:p>
        </p:txBody>
      </p:sp>
      <p:sp>
        <p:nvSpPr>
          <p:cNvPr id="51213" name="Line 16"/>
          <p:cNvSpPr>
            <a:spLocks noChangeShapeType="1"/>
          </p:cNvSpPr>
          <p:nvPr/>
        </p:nvSpPr>
        <p:spPr bwMode="auto">
          <a:xfrm>
            <a:off x="228600" y="6019800"/>
            <a:ext cx="8686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14" name="Rectangle 17"/>
          <p:cNvSpPr>
            <a:spLocks noChangeArrowheads="1"/>
          </p:cNvSpPr>
          <p:nvPr/>
        </p:nvSpPr>
        <p:spPr bwMode="auto">
          <a:xfrm>
            <a:off x="152400" y="296863"/>
            <a:ext cx="7762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latin typeface="Times New Roman" pitchFamily="18" charset="0"/>
              </a:rPr>
              <a:t>Name(s):</a:t>
            </a:r>
          </a:p>
        </p:txBody>
      </p:sp>
      <p:sp>
        <p:nvSpPr>
          <p:cNvPr id="51215" name="Line 18"/>
          <p:cNvSpPr>
            <a:spLocks noChangeShapeType="1"/>
          </p:cNvSpPr>
          <p:nvPr/>
        </p:nvSpPr>
        <p:spPr bwMode="auto">
          <a:xfrm>
            <a:off x="889000" y="561975"/>
            <a:ext cx="24923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16" name="Line 19"/>
          <p:cNvSpPr>
            <a:spLocks noChangeShapeType="1"/>
          </p:cNvSpPr>
          <p:nvPr/>
        </p:nvSpPr>
        <p:spPr bwMode="auto">
          <a:xfrm flipV="1">
            <a:off x="4495800" y="2057400"/>
            <a:ext cx="4763" cy="3860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17" name="Rectangle 20"/>
          <p:cNvSpPr>
            <a:spLocks noChangeArrowheads="1"/>
          </p:cNvSpPr>
          <p:nvPr/>
        </p:nvSpPr>
        <p:spPr bwMode="auto">
          <a:xfrm>
            <a:off x="217488" y="6019800"/>
            <a:ext cx="2044700" cy="276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pPr algn="ctr"/>
            <a:r>
              <a:rPr lang="en-US" sz="1200" b="1">
                <a:solidFill>
                  <a:srgbClr val="FF0000"/>
                </a:solidFill>
                <a:latin typeface="Courier New" pitchFamily="49" charset="0"/>
              </a:rPr>
              <a:t>Extra! Mind Muddlers</a:t>
            </a:r>
          </a:p>
        </p:txBody>
      </p:sp>
      <p:sp>
        <p:nvSpPr>
          <p:cNvPr id="51218" name="Rectangle 21"/>
          <p:cNvSpPr>
            <a:spLocks noChangeArrowheads="1"/>
          </p:cNvSpPr>
          <p:nvPr/>
        </p:nvSpPr>
        <p:spPr bwMode="auto">
          <a:xfrm>
            <a:off x="4711700" y="1981200"/>
            <a:ext cx="742950" cy="284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1200" b="1">
                <a:solidFill>
                  <a:srgbClr val="FF0000"/>
                </a:solidFill>
                <a:latin typeface="Courier New" pitchFamily="49" charset="0"/>
              </a:rPr>
              <a:t>Part 2</a:t>
            </a:r>
          </a:p>
        </p:txBody>
      </p:sp>
      <p:sp>
        <p:nvSpPr>
          <p:cNvPr id="51219" name="Line 22"/>
          <p:cNvSpPr>
            <a:spLocks noChangeShapeType="1"/>
          </p:cNvSpPr>
          <p:nvPr/>
        </p:nvSpPr>
        <p:spPr bwMode="auto">
          <a:xfrm>
            <a:off x="228600" y="1981200"/>
            <a:ext cx="75596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20" name="Rectangle 23"/>
          <p:cNvSpPr>
            <a:spLocks noChangeArrowheads="1"/>
          </p:cNvSpPr>
          <p:nvPr/>
        </p:nvSpPr>
        <p:spPr bwMode="auto">
          <a:xfrm>
            <a:off x="152400" y="1981200"/>
            <a:ext cx="742950" cy="284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1200" b="1">
                <a:solidFill>
                  <a:srgbClr val="FF0000"/>
                </a:solidFill>
                <a:latin typeface="Courier New" pitchFamily="49" charset="0"/>
              </a:rPr>
              <a:t>Part 1</a:t>
            </a:r>
          </a:p>
        </p:txBody>
      </p:sp>
      <p:grpSp>
        <p:nvGrpSpPr>
          <p:cNvPr id="51221" name="Group 75"/>
          <p:cNvGrpSpPr>
            <a:grpSpLocks/>
          </p:cNvGrpSpPr>
          <p:nvPr/>
        </p:nvGrpSpPr>
        <p:grpSpPr bwMode="auto">
          <a:xfrm>
            <a:off x="7821613" y="1066800"/>
            <a:ext cx="1230312" cy="304800"/>
            <a:chOff x="7837488" y="2286000"/>
            <a:chExt cx="1230312" cy="304800"/>
          </a:xfrm>
        </p:grpSpPr>
        <p:sp>
          <p:nvSpPr>
            <p:cNvPr id="51260" name="Text Box 29"/>
            <p:cNvSpPr txBox="1">
              <a:spLocks noChangeArrowheads="1"/>
            </p:cNvSpPr>
            <p:nvPr/>
          </p:nvSpPr>
          <p:spPr bwMode="auto">
            <a:xfrm>
              <a:off x="7837488" y="2286000"/>
              <a:ext cx="12303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1400" b="1">
                  <a:solidFill>
                    <a:srgbClr val="009600"/>
                  </a:solidFill>
                  <a:latin typeface="Cambria" pitchFamily="18" charset="0"/>
                </a:rPr>
                <a:t>We            ( ) </a:t>
              </a:r>
            </a:p>
          </p:txBody>
        </p:sp>
        <p:sp>
          <p:nvSpPr>
            <p:cNvPr id="51261" name="AutoShape 30"/>
            <p:cNvSpPr>
              <a:spLocks noChangeArrowheads="1"/>
            </p:cNvSpPr>
            <p:nvPr/>
          </p:nvSpPr>
          <p:spPr bwMode="auto">
            <a:xfrm>
              <a:off x="8462524" y="2352675"/>
              <a:ext cx="192087" cy="188913"/>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009600"/>
            </a:solidFill>
            <a:ln w="9525">
              <a:solidFill>
                <a:schemeClr val="tx1"/>
              </a:solidFill>
              <a:miter lim="800000"/>
              <a:headEnd/>
              <a:tailEnd/>
            </a:ln>
          </p:spPr>
          <p:txBody>
            <a:bodyPr wrap="none" anchor="ctr"/>
            <a:lstStyle/>
            <a:p>
              <a:endParaRPr lang="en-US"/>
            </a:p>
          </p:txBody>
        </p:sp>
      </p:grpSp>
      <p:sp>
        <p:nvSpPr>
          <p:cNvPr id="51222" name="Rectangle 3"/>
          <p:cNvSpPr>
            <a:spLocks noChangeArrowheads="1"/>
          </p:cNvSpPr>
          <p:nvPr/>
        </p:nvSpPr>
        <p:spPr bwMode="auto">
          <a:xfrm>
            <a:off x="228600" y="2967038"/>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len(Q)</a:t>
            </a:r>
          </a:p>
        </p:txBody>
      </p:sp>
      <p:sp>
        <p:nvSpPr>
          <p:cNvPr id="51223" name="Rectangle 3"/>
          <p:cNvSpPr>
            <a:spLocks noChangeArrowheads="1"/>
          </p:cNvSpPr>
          <p:nvPr/>
        </p:nvSpPr>
        <p:spPr bwMode="auto">
          <a:xfrm>
            <a:off x="228600" y="3530600"/>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len(Q[1])</a:t>
            </a:r>
          </a:p>
        </p:txBody>
      </p:sp>
      <p:sp>
        <p:nvSpPr>
          <p:cNvPr id="51224" name="Rectangle 3"/>
          <p:cNvSpPr>
            <a:spLocks noChangeArrowheads="1"/>
          </p:cNvSpPr>
          <p:nvPr/>
        </p:nvSpPr>
        <p:spPr bwMode="auto">
          <a:xfrm>
            <a:off x="228600" y="4095750"/>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pi[2:4]</a:t>
            </a:r>
          </a:p>
        </p:txBody>
      </p:sp>
      <p:sp>
        <p:nvSpPr>
          <p:cNvPr id="51225" name="Rectangle 3"/>
          <p:cNvSpPr>
            <a:spLocks noChangeArrowheads="1"/>
          </p:cNvSpPr>
          <p:nvPr/>
        </p:nvSpPr>
        <p:spPr bwMode="auto">
          <a:xfrm>
            <a:off x="4732338" y="2401888"/>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Q[0]</a:t>
            </a:r>
          </a:p>
        </p:txBody>
      </p:sp>
      <p:sp>
        <p:nvSpPr>
          <p:cNvPr id="51226" name="Rectangle 3"/>
          <p:cNvSpPr>
            <a:spLocks noChangeArrowheads="1"/>
          </p:cNvSpPr>
          <p:nvPr/>
        </p:nvSpPr>
        <p:spPr bwMode="auto">
          <a:xfrm>
            <a:off x="4732338" y="2967038"/>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Q[0:1]</a:t>
            </a:r>
          </a:p>
        </p:txBody>
      </p:sp>
      <p:sp>
        <p:nvSpPr>
          <p:cNvPr id="51227" name="Rectangle 3"/>
          <p:cNvSpPr>
            <a:spLocks noChangeArrowheads="1"/>
          </p:cNvSpPr>
          <p:nvPr/>
        </p:nvSpPr>
        <p:spPr bwMode="auto">
          <a:xfrm>
            <a:off x="4732338" y="3530600"/>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Q[0][1]</a:t>
            </a:r>
          </a:p>
        </p:txBody>
      </p:sp>
      <p:sp>
        <p:nvSpPr>
          <p:cNvPr id="51228" name="Rectangle 3"/>
          <p:cNvSpPr>
            <a:spLocks noChangeArrowheads="1"/>
          </p:cNvSpPr>
          <p:nvPr/>
        </p:nvSpPr>
        <p:spPr bwMode="auto">
          <a:xfrm>
            <a:off x="4732338" y="4095750"/>
            <a:ext cx="29829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slice of </a:t>
            </a:r>
            <a:r>
              <a:rPr lang="en-US" sz="1400" b="1">
                <a:latin typeface="Courier New" pitchFamily="49" charset="0"/>
              </a:rPr>
              <a:t>message</a:t>
            </a:r>
            <a:r>
              <a:rPr lang="en-US" sz="1400">
                <a:latin typeface="Times" pitchFamily="-106" charset="0"/>
              </a:rPr>
              <a:t> is </a:t>
            </a:r>
            <a:r>
              <a:rPr lang="en-US" sz="1400" b="1">
                <a:latin typeface="Courier New" pitchFamily="49" charset="0"/>
              </a:rPr>
              <a:t>'try'</a:t>
            </a:r>
          </a:p>
        </p:txBody>
      </p:sp>
      <p:sp>
        <p:nvSpPr>
          <p:cNvPr id="51229" name="Rectangle 65"/>
          <p:cNvSpPr>
            <a:spLocks noChangeArrowheads="1"/>
          </p:cNvSpPr>
          <p:nvPr/>
        </p:nvSpPr>
        <p:spPr bwMode="auto">
          <a:xfrm>
            <a:off x="2214563" y="1573213"/>
            <a:ext cx="23653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
                <a:latin typeface="Calibri" pitchFamily="34" charset="0"/>
              </a:rPr>
              <a:t>0</a:t>
            </a:r>
          </a:p>
        </p:txBody>
      </p:sp>
      <p:sp>
        <p:nvSpPr>
          <p:cNvPr id="51230" name="Rectangle 66"/>
          <p:cNvSpPr>
            <a:spLocks noChangeArrowheads="1"/>
          </p:cNvSpPr>
          <p:nvPr/>
        </p:nvSpPr>
        <p:spPr bwMode="auto">
          <a:xfrm>
            <a:off x="2774950" y="1573213"/>
            <a:ext cx="2365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
                <a:latin typeface="Calibri" pitchFamily="34" charset="0"/>
              </a:rPr>
              <a:t>4</a:t>
            </a:r>
          </a:p>
        </p:txBody>
      </p:sp>
      <p:sp>
        <p:nvSpPr>
          <p:cNvPr id="51231" name="Rectangle 67"/>
          <p:cNvSpPr>
            <a:spLocks noChangeArrowheads="1"/>
          </p:cNvSpPr>
          <p:nvPr/>
        </p:nvSpPr>
        <p:spPr bwMode="auto">
          <a:xfrm>
            <a:off x="3321050" y="1573213"/>
            <a:ext cx="2365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
                <a:latin typeface="Calibri" pitchFamily="34" charset="0"/>
              </a:rPr>
              <a:t>8</a:t>
            </a:r>
          </a:p>
        </p:txBody>
      </p:sp>
      <p:sp>
        <p:nvSpPr>
          <p:cNvPr id="51232" name="Rectangle 68"/>
          <p:cNvSpPr>
            <a:spLocks noChangeArrowheads="1"/>
          </p:cNvSpPr>
          <p:nvPr/>
        </p:nvSpPr>
        <p:spPr bwMode="auto">
          <a:xfrm>
            <a:off x="3841750" y="1573213"/>
            <a:ext cx="2889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
                <a:latin typeface="Calibri" pitchFamily="34" charset="0"/>
              </a:rPr>
              <a:t>12</a:t>
            </a:r>
          </a:p>
        </p:txBody>
      </p:sp>
      <p:sp>
        <p:nvSpPr>
          <p:cNvPr id="51233" name="Rectangle 69"/>
          <p:cNvSpPr>
            <a:spLocks noChangeArrowheads="1"/>
          </p:cNvSpPr>
          <p:nvPr/>
        </p:nvSpPr>
        <p:spPr bwMode="auto">
          <a:xfrm>
            <a:off x="4391025" y="1573213"/>
            <a:ext cx="2889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
                <a:latin typeface="Calibri" pitchFamily="34" charset="0"/>
              </a:rPr>
              <a:t>16</a:t>
            </a:r>
          </a:p>
        </p:txBody>
      </p:sp>
      <p:sp>
        <p:nvSpPr>
          <p:cNvPr id="51234" name="Rectangle 70"/>
          <p:cNvSpPr>
            <a:spLocks noChangeArrowheads="1"/>
          </p:cNvSpPr>
          <p:nvPr/>
        </p:nvSpPr>
        <p:spPr bwMode="auto">
          <a:xfrm>
            <a:off x="4929188" y="1573213"/>
            <a:ext cx="2889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
                <a:latin typeface="Calibri" pitchFamily="34" charset="0"/>
              </a:rPr>
              <a:t>20</a:t>
            </a:r>
          </a:p>
        </p:txBody>
      </p:sp>
      <p:sp>
        <p:nvSpPr>
          <p:cNvPr id="51235" name="Rectangle 71"/>
          <p:cNvSpPr>
            <a:spLocks noChangeArrowheads="1"/>
          </p:cNvSpPr>
          <p:nvPr/>
        </p:nvSpPr>
        <p:spPr bwMode="auto">
          <a:xfrm>
            <a:off x="5491163" y="1573213"/>
            <a:ext cx="28733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
                <a:latin typeface="Calibri" pitchFamily="34" charset="0"/>
              </a:rPr>
              <a:t>24</a:t>
            </a:r>
          </a:p>
        </p:txBody>
      </p:sp>
      <p:sp>
        <p:nvSpPr>
          <p:cNvPr id="51236" name="Rectangle 72"/>
          <p:cNvSpPr>
            <a:spLocks noChangeArrowheads="1"/>
          </p:cNvSpPr>
          <p:nvPr/>
        </p:nvSpPr>
        <p:spPr bwMode="auto">
          <a:xfrm>
            <a:off x="6040438" y="1573213"/>
            <a:ext cx="2889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
                <a:latin typeface="Calibri" pitchFamily="34" charset="0"/>
              </a:rPr>
              <a:t>28</a:t>
            </a:r>
          </a:p>
        </p:txBody>
      </p:sp>
      <p:sp>
        <p:nvSpPr>
          <p:cNvPr id="51237" name="Rectangle 73"/>
          <p:cNvSpPr>
            <a:spLocks noChangeArrowheads="1"/>
          </p:cNvSpPr>
          <p:nvPr/>
        </p:nvSpPr>
        <p:spPr bwMode="auto">
          <a:xfrm>
            <a:off x="6584950" y="1573213"/>
            <a:ext cx="2889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
                <a:latin typeface="Calibri" pitchFamily="34" charset="0"/>
              </a:rPr>
              <a:t>32</a:t>
            </a:r>
          </a:p>
        </p:txBody>
      </p:sp>
      <p:sp>
        <p:nvSpPr>
          <p:cNvPr id="51238" name="Rectangle 74"/>
          <p:cNvSpPr>
            <a:spLocks noChangeArrowheads="1"/>
          </p:cNvSpPr>
          <p:nvPr/>
        </p:nvSpPr>
        <p:spPr bwMode="auto">
          <a:xfrm>
            <a:off x="425450" y="6461125"/>
            <a:ext cx="16240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solidFill>
                  <a:srgbClr val="000000"/>
                </a:solidFill>
                <a:latin typeface="Times" pitchFamily="-106" charset="0"/>
              </a:rPr>
              <a:t>They're different... !</a:t>
            </a:r>
            <a:endParaRPr lang="en-US"/>
          </a:p>
        </p:txBody>
      </p:sp>
      <mc:AlternateContent xmlns:mc="http://schemas.openxmlformats.org/markup-compatibility/2006" xmlns:p14="http://schemas.microsoft.com/office/powerpoint/2010/main">
        <mc:Choice Requires="p14">
          <p:contentPart p14:bwMode="auto" r:id="rId3">
            <p14:nvContentPartPr>
              <p14:cNvPr id="17410" name="Ink 2"/>
              <p14:cNvContentPartPr>
                <a14:cpLocks xmlns:a14="http://schemas.microsoft.com/office/drawing/2010/main" noRot="1" noChangeAspect="1" noEditPoints="1" noChangeArrowheads="1" noChangeShapeType="1"/>
              </p14:cNvContentPartPr>
              <p14:nvPr/>
            </p14:nvContentPartPr>
            <p14:xfrm>
              <a:off x="2003425" y="2111375"/>
              <a:ext cx="1285875" cy="1778000"/>
            </p14:xfrm>
          </p:contentPart>
        </mc:Choice>
        <mc:Fallback xmlns="">
          <p:pic>
            <p:nvPicPr>
              <p:cNvPr id="17410" name="Ink 2"/>
              <p:cNvPicPr>
                <a:picLocks noRot="1" noChangeAspect="1" noEditPoints="1" noChangeArrowheads="1" noChangeShapeType="1"/>
              </p:cNvPicPr>
              <p:nvPr/>
            </p:nvPicPr>
            <p:blipFill>
              <a:blip r:embed="rId4"/>
              <a:stretch>
                <a:fillRect/>
              </a:stretch>
            </p:blipFill>
            <p:spPr>
              <a:xfrm>
                <a:off x="1990105" y="2103095"/>
                <a:ext cx="1308194" cy="1802119"/>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7411" name="Ink 3"/>
              <p14:cNvContentPartPr>
                <a14:cpLocks xmlns:a14="http://schemas.microsoft.com/office/drawing/2010/main" noRot="1" noChangeAspect="1" noEditPoints="1" noChangeArrowheads="1" noChangeShapeType="1"/>
              </p14:cNvContentPartPr>
              <p14:nvPr/>
            </p14:nvContentPartPr>
            <p14:xfrm>
              <a:off x="4719638" y="282575"/>
              <a:ext cx="2747962" cy="2465388"/>
            </p14:xfrm>
          </p:contentPart>
        </mc:Choice>
        <mc:Fallback xmlns="">
          <p:pic>
            <p:nvPicPr>
              <p:cNvPr id="17411" name="Ink 3"/>
              <p:cNvPicPr>
                <a:picLocks noRot="1" noChangeAspect="1" noEditPoints="1" noChangeArrowheads="1" noChangeShapeType="1"/>
              </p:cNvPicPr>
              <p:nvPr/>
            </p:nvPicPr>
            <p:blipFill>
              <a:blip r:embed="rId6"/>
              <a:stretch>
                <a:fillRect/>
              </a:stretch>
            </p:blipFill>
            <p:spPr>
              <a:xfrm>
                <a:off x="4709198" y="268534"/>
                <a:ext cx="2768843" cy="2483029"/>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7412" name="Ink 4"/>
              <p14:cNvContentPartPr>
                <a14:cpLocks xmlns:a14="http://schemas.microsoft.com/office/drawing/2010/main" noRot="1" noChangeAspect="1" noEditPoints="1" noChangeArrowheads="1" noChangeShapeType="1"/>
              </p14:cNvContentPartPr>
              <p14:nvPr/>
            </p14:nvContentPartPr>
            <p14:xfrm>
              <a:off x="2057400" y="3930650"/>
              <a:ext cx="862013" cy="593725"/>
            </p14:xfrm>
          </p:contentPart>
        </mc:Choice>
        <mc:Fallback xmlns="">
          <p:pic>
            <p:nvPicPr>
              <p:cNvPr id="17412" name="Ink 4"/>
              <p:cNvPicPr>
                <a:picLocks noRot="1" noChangeAspect="1" noEditPoints="1" noChangeArrowheads="1" noChangeShapeType="1"/>
              </p:cNvPicPr>
              <p:nvPr/>
            </p:nvPicPr>
            <p:blipFill>
              <a:blip r:embed="rId8"/>
              <a:stretch>
                <a:fillRect/>
              </a:stretch>
            </p:blipFill>
            <p:spPr>
              <a:xfrm>
                <a:off x="2042643" y="3915897"/>
                <a:ext cx="889367" cy="613876"/>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7413" name="Ink 5"/>
              <p14:cNvContentPartPr>
                <a14:cpLocks xmlns:a14="http://schemas.microsoft.com/office/drawing/2010/main" noRot="1" noChangeAspect="1" noEditPoints="1" noChangeArrowheads="1" noChangeShapeType="1"/>
              </p14:cNvContentPartPr>
              <p14:nvPr/>
            </p14:nvContentPartPr>
            <p14:xfrm>
              <a:off x="3165475" y="4060825"/>
              <a:ext cx="22225" cy="357188"/>
            </p14:xfrm>
          </p:contentPart>
        </mc:Choice>
        <mc:Fallback xmlns="">
          <p:pic>
            <p:nvPicPr>
              <p:cNvPr id="17413" name="Ink 5"/>
              <p:cNvPicPr>
                <a:picLocks noRot="1" noChangeAspect="1" noEditPoints="1" noChangeArrowheads="1" noChangeShapeType="1"/>
              </p:cNvPicPr>
              <p:nvPr/>
            </p:nvPicPr>
            <p:blipFill>
              <a:blip r:embed="rId10"/>
              <a:stretch>
                <a:fillRect/>
              </a:stretch>
            </p:blipFill>
            <p:spPr>
              <a:xfrm>
                <a:off x="3152212" y="4055424"/>
                <a:ext cx="48752" cy="36871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7414" name="Ink 6"/>
              <p14:cNvContentPartPr>
                <a14:cpLocks xmlns:a14="http://schemas.microsoft.com/office/drawing/2010/main" noRot="1" noChangeAspect="1" noEditPoints="1" noChangeArrowheads="1" noChangeShapeType="1"/>
              </p14:cNvContentPartPr>
              <p14:nvPr/>
            </p14:nvContentPartPr>
            <p14:xfrm>
              <a:off x="3641725" y="3917950"/>
              <a:ext cx="271463" cy="514350"/>
            </p14:xfrm>
          </p:contentPart>
        </mc:Choice>
        <mc:Fallback xmlns="">
          <p:pic>
            <p:nvPicPr>
              <p:cNvPr id="17414" name="Ink 6"/>
              <p:cNvPicPr>
                <a:picLocks noRot="1" noChangeAspect="1" noEditPoints="1" noChangeArrowheads="1" noChangeShapeType="1"/>
              </p:cNvPicPr>
              <p:nvPr/>
            </p:nvPicPr>
            <p:blipFill>
              <a:blip r:embed="rId12"/>
              <a:stretch>
                <a:fillRect/>
              </a:stretch>
            </p:blipFill>
            <p:spPr>
              <a:xfrm>
                <a:off x="3634524" y="3903193"/>
                <a:ext cx="293785" cy="544945"/>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7415" name="Ink 7"/>
              <p14:cNvContentPartPr>
                <a14:cpLocks xmlns:a14="http://schemas.microsoft.com/office/drawing/2010/main" noRot="1" noChangeAspect="1" noEditPoints="1" noChangeArrowheads="1" noChangeShapeType="1"/>
              </p14:cNvContentPartPr>
              <p14:nvPr/>
            </p14:nvContentPartPr>
            <p14:xfrm>
              <a:off x="550863" y="5010150"/>
              <a:ext cx="1052512" cy="42863"/>
            </p14:xfrm>
          </p:contentPart>
        </mc:Choice>
        <mc:Fallback xmlns="">
          <p:pic>
            <p:nvPicPr>
              <p:cNvPr id="17415" name="Ink 7"/>
              <p:cNvPicPr>
                <a:picLocks noRot="1" noChangeAspect="1" noEditPoints="1" noChangeArrowheads="1" noChangeShapeType="1"/>
              </p:cNvPicPr>
              <p:nvPr/>
            </p:nvPicPr>
            <p:blipFill>
              <a:blip r:embed="rId14"/>
              <a:stretch>
                <a:fillRect/>
              </a:stretch>
            </p:blipFill>
            <p:spPr>
              <a:xfrm>
                <a:off x="539344" y="5002226"/>
                <a:ext cx="1068350" cy="61593"/>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7416" name="Ink 8"/>
              <p14:cNvContentPartPr>
                <a14:cpLocks xmlns:a14="http://schemas.microsoft.com/office/drawing/2010/main" noRot="1" noChangeAspect="1" noEditPoints="1" noChangeArrowheads="1" noChangeShapeType="1"/>
              </p14:cNvContentPartPr>
              <p14:nvPr/>
            </p14:nvContentPartPr>
            <p14:xfrm>
              <a:off x="2660650" y="4559300"/>
              <a:ext cx="1682750" cy="550863"/>
            </p14:xfrm>
          </p:contentPart>
        </mc:Choice>
        <mc:Fallback xmlns="">
          <p:pic>
            <p:nvPicPr>
              <p:cNvPr id="17416" name="Ink 8"/>
              <p:cNvPicPr>
                <a:picLocks noRot="1" noChangeAspect="1" noEditPoints="1" noChangeArrowheads="1" noChangeShapeType="1"/>
              </p:cNvPicPr>
              <p:nvPr/>
            </p:nvPicPr>
            <p:blipFill>
              <a:blip r:embed="rId16"/>
              <a:stretch>
                <a:fillRect/>
              </a:stretch>
            </p:blipFill>
            <p:spPr>
              <a:xfrm>
                <a:off x="2648409" y="4545258"/>
                <a:ext cx="1709032" cy="568145"/>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7417" name="Ink 9"/>
              <p14:cNvContentPartPr>
                <a14:cpLocks xmlns:a14="http://schemas.microsoft.com/office/drawing/2010/main" noRot="1" noChangeAspect="1" noEditPoints="1" noChangeArrowheads="1" noChangeShapeType="1"/>
              </p14:cNvContentPartPr>
              <p14:nvPr/>
            </p14:nvContentPartPr>
            <p14:xfrm>
              <a:off x="2825750" y="5291138"/>
              <a:ext cx="12700" cy="9525"/>
            </p14:xfrm>
          </p:contentPart>
        </mc:Choice>
        <mc:Fallback xmlns="">
          <p:pic>
            <p:nvPicPr>
              <p:cNvPr id="17417" name="Ink 9"/>
              <p:cNvPicPr>
                <a:picLocks noRot="1" noChangeAspect="1" noEditPoints="1" noChangeArrowheads="1" noChangeShapeType="1"/>
              </p:cNvPicPr>
              <p:nvPr/>
            </p:nvPicPr>
            <p:blipFill>
              <a:blip r:embed="rId18"/>
              <a:stretch>
                <a:fillRect/>
              </a:stretch>
            </p:blipFill>
            <p:spPr>
              <a:xfrm>
                <a:off x="2814501" y="5278682"/>
                <a:ext cx="30480" cy="25278"/>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7418" name="Ink 10"/>
              <p14:cNvContentPartPr>
                <a14:cpLocks xmlns:a14="http://schemas.microsoft.com/office/drawing/2010/main" noRot="1" noChangeAspect="1" noEditPoints="1" noChangeArrowheads="1" noChangeShapeType="1"/>
              </p14:cNvContentPartPr>
              <p14:nvPr/>
            </p14:nvContentPartPr>
            <p14:xfrm>
              <a:off x="2514600" y="5229225"/>
              <a:ext cx="641350" cy="661988"/>
            </p14:xfrm>
          </p:contentPart>
        </mc:Choice>
        <mc:Fallback xmlns="">
          <p:pic>
            <p:nvPicPr>
              <p:cNvPr id="17418" name="Ink 10"/>
              <p:cNvPicPr>
                <a:picLocks noRot="1" noChangeAspect="1" noEditPoints="1" noChangeArrowheads="1" noChangeShapeType="1"/>
              </p:cNvPicPr>
              <p:nvPr/>
            </p:nvPicPr>
            <p:blipFill>
              <a:blip r:embed="rId20"/>
              <a:stretch>
                <a:fillRect/>
              </a:stretch>
            </p:blipFill>
            <p:spPr>
              <a:xfrm>
                <a:off x="2502363" y="5224543"/>
                <a:ext cx="667263" cy="679276"/>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7419" name="Ink 11"/>
              <p14:cNvContentPartPr>
                <a14:cpLocks xmlns:a14="http://schemas.microsoft.com/office/drawing/2010/main" noRot="1" noChangeAspect="1" noEditPoints="1" noChangeArrowheads="1" noChangeShapeType="1"/>
              </p14:cNvContentPartPr>
              <p14:nvPr/>
            </p14:nvContentPartPr>
            <p14:xfrm>
              <a:off x="3336925" y="5229225"/>
              <a:ext cx="942975" cy="392113"/>
            </p14:xfrm>
          </p:contentPart>
        </mc:Choice>
        <mc:Fallback xmlns="">
          <p:pic>
            <p:nvPicPr>
              <p:cNvPr id="17419" name="Ink 11"/>
              <p:cNvPicPr>
                <a:picLocks noRot="1" noChangeAspect="1" noEditPoints="1" noChangeArrowheads="1" noChangeShapeType="1"/>
              </p:cNvPicPr>
              <p:nvPr/>
            </p:nvPicPr>
            <p:blipFill>
              <a:blip r:embed="rId22"/>
              <a:stretch>
                <a:fillRect/>
              </a:stretch>
            </p:blipFill>
            <p:spPr>
              <a:xfrm>
                <a:off x="3323603" y="5215542"/>
                <a:ext cx="969979" cy="420558"/>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7420" name="Ink 12"/>
              <p14:cNvContentPartPr>
                <a14:cpLocks xmlns:a14="http://schemas.microsoft.com/office/drawing/2010/main" noRot="1" noChangeAspect="1" noEditPoints="1" noChangeArrowheads="1" noChangeShapeType="1"/>
              </p14:cNvContentPartPr>
              <p14:nvPr/>
            </p14:nvContentPartPr>
            <p14:xfrm>
              <a:off x="6384925" y="2794000"/>
              <a:ext cx="1484313" cy="579438"/>
            </p14:xfrm>
          </p:contentPart>
        </mc:Choice>
        <mc:Fallback xmlns="">
          <p:pic>
            <p:nvPicPr>
              <p:cNvPr id="17420" name="Ink 12"/>
              <p:cNvPicPr>
                <a:picLocks noRot="1" noChangeAspect="1" noEditPoints="1" noChangeArrowheads="1" noChangeShapeType="1"/>
              </p:cNvPicPr>
              <p:nvPr/>
            </p:nvPicPr>
            <p:blipFill>
              <a:blip r:embed="rId24"/>
              <a:stretch>
                <a:fillRect/>
              </a:stretch>
            </p:blipFill>
            <p:spPr>
              <a:xfrm>
                <a:off x="6372685" y="2781404"/>
                <a:ext cx="1506273" cy="601752"/>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7421" name="Ink 13"/>
              <p14:cNvContentPartPr>
                <a14:cpLocks xmlns:a14="http://schemas.microsoft.com/office/drawing/2010/main" noRot="1" noChangeAspect="1" noEditPoints="1" noChangeArrowheads="1" noChangeShapeType="1"/>
              </p14:cNvContentPartPr>
              <p14:nvPr/>
            </p14:nvContentPartPr>
            <p14:xfrm>
              <a:off x="8147050" y="2797175"/>
              <a:ext cx="203200" cy="527050"/>
            </p14:xfrm>
          </p:contentPart>
        </mc:Choice>
        <mc:Fallback xmlns="">
          <p:pic>
            <p:nvPicPr>
              <p:cNvPr id="17421" name="Ink 13"/>
              <p:cNvPicPr>
                <a:picLocks noRot="1" noChangeAspect="1" noEditPoints="1" noChangeArrowheads="1" noChangeShapeType="1"/>
              </p:cNvPicPr>
              <p:nvPr/>
            </p:nvPicPr>
            <p:blipFill>
              <a:blip r:embed="rId26"/>
              <a:stretch>
                <a:fillRect/>
              </a:stretch>
            </p:blipFill>
            <p:spPr>
              <a:xfrm>
                <a:off x="8136980" y="2784215"/>
                <a:ext cx="226577" cy="554051"/>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7422" name="Ink 14"/>
              <p14:cNvContentPartPr>
                <a14:cpLocks xmlns:a14="http://schemas.microsoft.com/office/drawing/2010/main" noRot="1" noChangeAspect="1" noEditPoints="1" noChangeArrowheads="1" noChangeShapeType="1"/>
              </p14:cNvContentPartPr>
              <p14:nvPr/>
            </p14:nvContentPartPr>
            <p14:xfrm>
              <a:off x="6413500" y="3602038"/>
              <a:ext cx="274638" cy="131762"/>
            </p14:xfrm>
          </p:contentPart>
        </mc:Choice>
        <mc:Fallback xmlns="">
          <p:pic>
            <p:nvPicPr>
              <p:cNvPr id="17422" name="Ink 14"/>
              <p:cNvPicPr>
                <a:picLocks noRot="1" noChangeAspect="1" noEditPoints="1" noChangeArrowheads="1" noChangeShapeType="1"/>
              </p:cNvPicPr>
              <p:nvPr/>
            </p:nvPicPr>
            <p:blipFill>
              <a:blip r:embed="rId28"/>
              <a:stretch>
                <a:fillRect/>
              </a:stretch>
            </p:blipFill>
            <p:spPr>
              <a:xfrm>
                <a:off x="6401982" y="3587998"/>
                <a:ext cx="300194" cy="159842"/>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17423" name="Ink 15"/>
              <p14:cNvContentPartPr>
                <a14:cpLocks xmlns:a14="http://schemas.microsoft.com/office/drawing/2010/main" noRot="1" noChangeAspect="1" noEditPoints="1" noChangeArrowheads="1" noChangeShapeType="1"/>
              </p14:cNvContentPartPr>
              <p14:nvPr/>
            </p14:nvContentPartPr>
            <p14:xfrm>
              <a:off x="6853238" y="3519488"/>
              <a:ext cx="320675" cy="266700"/>
            </p14:xfrm>
          </p:contentPart>
        </mc:Choice>
        <mc:Fallback xmlns="">
          <p:pic>
            <p:nvPicPr>
              <p:cNvPr id="17423" name="Ink 15"/>
              <p:cNvPicPr>
                <a:picLocks noRot="1" noChangeAspect="1" noEditPoints="1" noChangeArrowheads="1" noChangeShapeType="1"/>
              </p:cNvPicPr>
              <p:nvPr/>
            </p:nvPicPr>
            <p:blipFill>
              <a:blip r:embed="rId30"/>
              <a:stretch>
                <a:fillRect/>
              </a:stretch>
            </p:blipFill>
            <p:spPr>
              <a:xfrm>
                <a:off x="6839922" y="3511570"/>
                <a:ext cx="345508" cy="288295"/>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17424" name="Ink 16"/>
              <p14:cNvContentPartPr>
                <a14:cpLocks xmlns:a14="http://schemas.microsoft.com/office/drawing/2010/main" noRot="1" noChangeAspect="1" noEditPoints="1" noChangeArrowheads="1" noChangeShapeType="1"/>
              </p14:cNvContentPartPr>
              <p14:nvPr/>
            </p14:nvContentPartPr>
            <p14:xfrm>
              <a:off x="8512175" y="4038600"/>
              <a:ext cx="273050" cy="169863"/>
            </p14:xfrm>
          </p:contentPart>
        </mc:Choice>
        <mc:Fallback xmlns="">
          <p:pic>
            <p:nvPicPr>
              <p:cNvPr id="17424" name="Ink 16"/>
              <p:cNvPicPr>
                <a:picLocks noRot="1" noChangeAspect="1" noEditPoints="1" noChangeArrowheads="1" noChangeShapeType="1"/>
              </p:cNvPicPr>
              <p:nvPr/>
            </p:nvPicPr>
            <p:blipFill>
              <a:blip r:embed="rId32"/>
              <a:stretch>
                <a:fillRect/>
              </a:stretch>
            </p:blipFill>
            <p:spPr>
              <a:xfrm>
                <a:off x="8505331" y="4029963"/>
                <a:ext cx="289260" cy="192176"/>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17425" name="Ink 17"/>
              <p14:cNvContentPartPr>
                <a14:cpLocks xmlns:a14="http://schemas.microsoft.com/office/drawing/2010/main" noRot="1" noChangeAspect="1" noEditPoints="1" noChangeArrowheads="1" noChangeShapeType="1"/>
              </p14:cNvContentPartPr>
              <p14:nvPr/>
            </p14:nvContentPartPr>
            <p14:xfrm>
              <a:off x="7373938" y="3941763"/>
              <a:ext cx="1568450" cy="611187"/>
            </p14:xfrm>
          </p:contentPart>
        </mc:Choice>
        <mc:Fallback xmlns="">
          <p:pic>
            <p:nvPicPr>
              <p:cNvPr id="17425" name="Ink 17"/>
              <p:cNvPicPr>
                <a:picLocks noRot="1" noChangeAspect="1" noEditPoints="1" noChangeArrowheads="1" noChangeShapeType="1"/>
              </p:cNvPicPr>
              <p:nvPr/>
            </p:nvPicPr>
            <p:blipFill>
              <a:blip r:embed="rId34"/>
              <a:stretch>
                <a:fillRect/>
              </a:stretch>
            </p:blipFill>
            <p:spPr>
              <a:xfrm>
                <a:off x="7364936" y="3928445"/>
                <a:ext cx="1591134" cy="637103"/>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17426" name="Ink 18"/>
              <p14:cNvContentPartPr>
                <a14:cpLocks xmlns:a14="http://schemas.microsoft.com/office/drawing/2010/main" noRot="1" noChangeAspect="1" noEditPoints="1" noChangeArrowheads="1" noChangeShapeType="1"/>
              </p14:cNvContentPartPr>
              <p14:nvPr/>
            </p14:nvContentPartPr>
            <p14:xfrm>
              <a:off x="7131050" y="4672013"/>
              <a:ext cx="196850" cy="392112"/>
            </p14:xfrm>
          </p:contentPart>
        </mc:Choice>
        <mc:Fallback xmlns="">
          <p:pic>
            <p:nvPicPr>
              <p:cNvPr id="17426" name="Ink 18"/>
              <p:cNvPicPr>
                <a:picLocks noRot="1" noChangeAspect="1" noEditPoints="1" noChangeArrowheads="1" noChangeShapeType="1"/>
              </p:cNvPicPr>
              <p:nvPr/>
            </p:nvPicPr>
            <p:blipFill>
              <a:blip r:embed="rId36"/>
              <a:stretch>
                <a:fillRect/>
              </a:stretch>
            </p:blipFill>
            <p:spPr>
              <a:xfrm>
                <a:off x="7122053" y="4660131"/>
                <a:ext cx="219162" cy="411556"/>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17427" name="Ink 19"/>
              <p14:cNvContentPartPr>
                <a14:cpLocks xmlns:a14="http://schemas.microsoft.com/office/drawing/2010/main" noRot="1" noChangeAspect="1" noEditPoints="1" noChangeArrowheads="1" noChangeShapeType="1"/>
              </p14:cNvContentPartPr>
              <p14:nvPr/>
            </p14:nvContentPartPr>
            <p14:xfrm>
              <a:off x="7461250" y="4518025"/>
              <a:ext cx="855663" cy="420688"/>
            </p14:xfrm>
          </p:contentPart>
        </mc:Choice>
        <mc:Fallback xmlns="">
          <p:pic>
            <p:nvPicPr>
              <p:cNvPr id="17427" name="Ink 19"/>
              <p:cNvPicPr>
                <a:picLocks noRot="1" noChangeAspect="1" noEditPoints="1" noChangeArrowheads="1" noChangeShapeType="1"/>
              </p:cNvPicPr>
              <p:nvPr/>
            </p:nvPicPr>
            <p:blipFill>
              <a:blip r:embed="rId38"/>
              <a:stretch>
                <a:fillRect/>
              </a:stretch>
            </p:blipFill>
            <p:spPr>
              <a:xfrm>
                <a:off x="7447571" y="4511902"/>
                <a:ext cx="881581" cy="440858"/>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17428" name="Ink 20"/>
              <p14:cNvContentPartPr>
                <a14:cpLocks xmlns:a14="http://schemas.microsoft.com/office/drawing/2010/main" noRot="1" noChangeAspect="1" noEditPoints="1" noChangeArrowheads="1" noChangeShapeType="1"/>
              </p14:cNvContentPartPr>
              <p14:nvPr/>
            </p14:nvContentPartPr>
            <p14:xfrm>
              <a:off x="7316788" y="4708525"/>
              <a:ext cx="160337" cy="179388"/>
            </p14:xfrm>
          </p:contentPart>
        </mc:Choice>
        <mc:Fallback xmlns="">
          <p:pic>
            <p:nvPicPr>
              <p:cNvPr id="17428" name="Ink 20"/>
              <p:cNvPicPr>
                <a:picLocks noRot="1" noChangeAspect="1" noEditPoints="1" noChangeArrowheads="1" noChangeShapeType="1"/>
              </p:cNvPicPr>
              <p:nvPr/>
            </p:nvPicPr>
            <p:blipFill>
              <a:blip r:embed="rId40"/>
              <a:stretch>
                <a:fillRect/>
              </a:stretch>
            </p:blipFill>
            <p:spPr>
              <a:xfrm>
                <a:off x="7311383" y="4695917"/>
                <a:ext cx="178713" cy="200641"/>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17429" name="Ink 21"/>
              <p14:cNvContentPartPr>
                <a14:cpLocks xmlns:a14="http://schemas.microsoft.com/office/drawing/2010/main" noRot="1" noChangeAspect="1" noEditPoints="1" noChangeArrowheads="1" noChangeShapeType="1"/>
              </p14:cNvContentPartPr>
              <p14:nvPr/>
            </p14:nvContentPartPr>
            <p14:xfrm>
              <a:off x="6883400" y="5218113"/>
              <a:ext cx="947738" cy="506412"/>
            </p14:xfrm>
          </p:contentPart>
        </mc:Choice>
        <mc:Fallback xmlns="">
          <p:pic>
            <p:nvPicPr>
              <p:cNvPr id="17429" name="Ink 21"/>
              <p:cNvPicPr>
                <a:picLocks noRot="1" noChangeAspect="1" noEditPoints="1" noChangeArrowheads="1" noChangeShapeType="1"/>
              </p:cNvPicPr>
              <p:nvPr/>
            </p:nvPicPr>
            <p:blipFill>
              <a:blip r:embed="rId42"/>
              <a:stretch>
                <a:fillRect/>
              </a:stretch>
            </p:blipFill>
            <p:spPr>
              <a:xfrm>
                <a:off x="6871157" y="5209115"/>
                <a:ext cx="964662" cy="528727"/>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17430" name="Ink 22"/>
              <p14:cNvContentPartPr>
                <a14:cpLocks xmlns:a14="http://schemas.microsoft.com/office/drawing/2010/main" noRot="1" noChangeAspect="1" noEditPoints="1" noChangeArrowheads="1" noChangeShapeType="1"/>
              </p14:cNvContentPartPr>
              <p14:nvPr/>
            </p14:nvContentPartPr>
            <p14:xfrm>
              <a:off x="8034338" y="5106988"/>
              <a:ext cx="708025" cy="568325"/>
            </p14:xfrm>
          </p:contentPart>
        </mc:Choice>
        <mc:Fallback xmlns="">
          <p:pic>
            <p:nvPicPr>
              <p:cNvPr id="17430" name="Ink 22"/>
              <p:cNvPicPr>
                <a:picLocks noRot="1" noChangeAspect="1" noEditPoints="1" noChangeArrowheads="1" noChangeShapeType="1"/>
              </p:cNvPicPr>
              <p:nvPr/>
            </p:nvPicPr>
            <p:blipFill>
              <a:blip r:embed="rId44"/>
              <a:stretch>
                <a:fillRect/>
              </a:stretch>
            </p:blipFill>
            <p:spPr>
              <a:xfrm>
                <a:off x="8021740" y="5093671"/>
                <a:ext cx="733942" cy="594600"/>
              </a:xfrm>
              <a:prstGeom prst="rect">
                <a:avLst/>
              </a:prstGeom>
            </p:spPr>
          </p:pic>
        </mc:Fallback>
      </mc:AlternateContent>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2"/>
          <p:cNvSpPr txBox="1">
            <a:spLocks noChangeArrowheads="1"/>
          </p:cNvSpPr>
          <p:nvPr/>
        </p:nvSpPr>
        <p:spPr bwMode="auto">
          <a:xfrm>
            <a:off x="1316038" y="211138"/>
            <a:ext cx="571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a:solidFill>
                  <a:srgbClr val="1E16E4"/>
                </a:solidFill>
                <a:latin typeface="Comic Sans MS" pitchFamily="66" charset="0"/>
              </a:rPr>
              <a:t>Raising and razing lists</a:t>
            </a:r>
          </a:p>
        </p:txBody>
      </p:sp>
      <p:sp>
        <p:nvSpPr>
          <p:cNvPr id="52227" name="Rectangle 3"/>
          <p:cNvSpPr>
            <a:spLocks noChangeArrowheads="1"/>
          </p:cNvSpPr>
          <p:nvPr/>
        </p:nvSpPr>
        <p:spPr bwMode="auto">
          <a:xfrm>
            <a:off x="228600" y="2401888"/>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len(pi)</a:t>
            </a:r>
          </a:p>
        </p:txBody>
      </p:sp>
      <p:sp>
        <p:nvSpPr>
          <p:cNvPr id="52228" name="Text Box 4"/>
          <p:cNvSpPr txBox="1">
            <a:spLocks noChangeArrowheads="1"/>
          </p:cNvSpPr>
          <p:nvPr/>
        </p:nvSpPr>
        <p:spPr bwMode="auto">
          <a:xfrm>
            <a:off x="6629400" y="76200"/>
            <a:ext cx="23622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4200" i="1">
                <a:latin typeface="Times" pitchFamily="-106" charset="0"/>
              </a:rPr>
              <a:t>"Quiz"</a:t>
            </a:r>
          </a:p>
        </p:txBody>
      </p:sp>
      <p:sp>
        <p:nvSpPr>
          <p:cNvPr id="52229" name="Text Box 5"/>
          <p:cNvSpPr txBox="1">
            <a:spLocks noChangeArrowheads="1"/>
          </p:cNvSpPr>
          <p:nvPr/>
        </p:nvSpPr>
        <p:spPr bwMode="auto">
          <a:xfrm>
            <a:off x="228600" y="846138"/>
            <a:ext cx="3124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b="1">
                <a:latin typeface="Courier New" pitchFamily="49" charset="0"/>
              </a:rPr>
              <a:t>pi = [3,1,4,1,5,9]</a:t>
            </a:r>
          </a:p>
        </p:txBody>
      </p:sp>
      <p:sp>
        <p:nvSpPr>
          <p:cNvPr id="52230" name="Text Box 6"/>
          <p:cNvSpPr txBox="1">
            <a:spLocks noChangeArrowheads="1"/>
          </p:cNvSpPr>
          <p:nvPr/>
        </p:nvSpPr>
        <p:spPr bwMode="auto">
          <a:xfrm>
            <a:off x="3733800" y="846138"/>
            <a:ext cx="4038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b="1">
                <a:latin typeface="Courier New" pitchFamily="49" charset="0"/>
              </a:rPr>
              <a:t>Q = [ </a:t>
            </a:r>
            <a:r>
              <a:rPr lang="en-US" sz="1800" b="1">
                <a:solidFill>
                  <a:srgbClr val="009600"/>
                </a:solidFill>
                <a:latin typeface="Courier New" pitchFamily="49" charset="0"/>
              </a:rPr>
              <a:t>'pi'</a:t>
            </a:r>
            <a:r>
              <a:rPr lang="en-US" sz="1800" b="1">
                <a:latin typeface="Courier New" pitchFamily="49" charset="0"/>
              </a:rPr>
              <a:t>, </a:t>
            </a:r>
            <a:r>
              <a:rPr lang="en-US" sz="1800" b="1">
                <a:solidFill>
                  <a:srgbClr val="009600"/>
                </a:solidFill>
                <a:latin typeface="Courier New" pitchFamily="49" charset="0"/>
              </a:rPr>
              <a:t>"isn't"</a:t>
            </a:r>
            <a:r>
              <a:rPr lang="en-US" sz="1800" b="1">
                <a:latin typeface="Courier New" pitchFamily="49" charset="0"/>
              </a:rPr>
              <a:t>, [4,2] ] </a:t>
            </a:r>
          </a:p>
        </p:txBody>
      </p:sp>
      <p:sp>
        <p:nvSpPr>
          <p:cNvPr id="52231" name="Rectangle 7"/>
          <p:cNvSpPr>
            <a:spLocks noChangeArrowheads="1"/>
          </p:cNvSpPr>
          <p:nvPr/>
        </p:nvSpPr>
        <p:spPr bwMode="auto">
          <a:xfrm>
            <a:off x="228600" y="5221288"/>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slice of </a:t>
            </a:r>
            <a:r>
              <a:rPr lang="en-US" sz="1400" b="1">
                <a:latin typeface="Courier New" pitchFamily="49" charset="0"/>
              </a:rPr>
              <a:t>pi</a:t>
            </a:r>
            <a:r>
              <a:rPr lang="en-US" sz="1400">
                <a:latin typeface="Times" pitchFamily="-106" charset="0"/>
              </a:rPr>
              <a:t> is </a:t>
            </a:r>
            <a:r>
              <a:rPr lang="en-US" sz="1400" b="1">
                <a:latin typeface="Courier New" pitchFamily="49" charset="0"/>
              </a:rPr>
              <a:t>[3,4,5]</a:t>
            </a:r>
          </a:p>
        </p:txBody>
      </p:sp>
      <p:sp>
        <p:nvSpPr>
          <p:cNvPr id="52232" name="Text Box 9"/>
          <p:cNvSpPr txBox="1">
            <a:spLocks noChangeArrowheads="1"/>
          </p:cNvSpPr>
          <p:nvPr/>
        </p:nvSpPr>
        <p:spPr bwMode="auto">
          <a:xfrm>
            <a:off x="674688" y="1341438"/>
            <a:ext cx="7086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b="1">
                <a:latin typeface="Courier New" pitchFamily="49" charset="0"/>
              </a:rPr>
              <a:t>message = </a:t>
            </a:r>
            <a:r>
              <a:rPr lang="en-US" sz="1800" b="1">
                <a:solidFill>
                  <a:srgbClr val="009600"/>
                </a:solidFill>
                <a:latin typeface="Courier New" pitchFamily="49" charset="0"/>
              </a:rPr>
              <a:t>'You need parentheses for chemistry !'</a:t>
            </a:r>
            <a:r>
              <a:rPr lang="en-US" sz="1800" b="1">
                <a:latin typeface="Courier New" pitchFamily="49" charset="0"/>
              </a:rPr>
              <a:t> </a:t>
            </a:r>
          </a:p>
        </p:txBody>
      </p:sp>
      <p:sp>
        <p:nvSpPr>
          <p:cNvPr id="52233" name="Rectangle 10"/>
          <p:cNvSpPr>
            <a:spLocks noChangeArrowheads="1"/>
          </p:cNvSpPr>
          <p:nvPr/>
        </p:nvSpPr>
        <p:spPr bwMode="auto">
          <a:xfrm>
            <a:off x="4732338" y="5221288"/>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message[::5]</a:t>
            </a:r>
            <a:endParaRPr lang="en-US" sz="1400">
              <a:latin typeface="Courier New" pitchFamily="49" charset="0"/>
            </a:endParaRPr>
          </a:p>
        </p:txBody>
      </p:sp>
      <p:sp>
        <p:nvSpPr>
          <p:cNvPr id="52234" name="Rectangle 11"/>
          <p:cNvSpPr>
            <a:spLocks noChangeArrowheads="1"/>
          </p:cNvSpPr>
          <p:nvPr/>
        </p:nvSpPr>
        <p:spPr bwMode="auto">
          <a:xfrm>
            <a:off x="2362200" y="6086475"/>
            <a:ext cx="66294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70000"/>
              </a:lnSpc>
            </a:pPr>
            <a:r>
              <a:rPr lang="en-US" sz="1400">
                <a:latin typeface="Times" pitchFamily="-106" charset="0"/>
              </a:rPr>
              <a:t>What are </a:t>
            </a:r>
            <a:r>
              <a:rPr lang="en-US" sz="1400" b="1">
                <a:latin typeface="Courier New" pitchFamily="49" charset="0"/>
              </a:rPr>
              <a:t> pi[0]*(pi[1] + pi[2])</a:t>
            </a:r>
            <a:r>
              <a:rPr lang="en-US" sz="1400">
                <a:solidFill>
                  <a:srgbClr val="000000"/>
                </a:solidFill>
                <a:latin typeface="Times" pitchFamily="-106" charset="0"/>
              </a:rPr>
              <a:t>   and   </a:t>
            </a:r>
            <a:r>
              <a:rPr lang="en-US" sz="1400" b="1">
                <a:solidFill>
                  <a:srgbClr val="000000"/>
                </a:solidFill>
                <a:latin typeface="Courier New" pitchFamily="49" charset="0"/>
              </a:rPr>
              <a:t>pi[0]*(pi[1:2] + pi[2:3])</a:t>
            </a:r>
            <a:r>
              <a:rPr lang="en-US" sz="1400">
                <a:solidFill>
                  <a:srgbClr val="000000"/>
                </a:solidFill>
                <a:latin typeface="Times" pitchFamily="-106" charset="0"/>
              </a:rPr>
              <a:t> ?</a:t>
            </a:r>
            <a:endParaRPr lang="en-US" sz="1400"/>
          </a:p>
        </p:txBody>
      </p:sp>
      <p:sp>
        <p:nvSpPr>
          <p:cNvPr id="52235" name="Rectangle 12"/>
          <p:cNvSpPr>
            <a:spLocks noChangeArrowheads="1"/>
          </p:cNvSpPr>
          <p:nvPr/>
        </p:nvSpPr>
        <p:spPr bwMode="auto">
          <a:xfrm>
            <a:off x="4732338" y="46609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a:t>
            </a:r>
            <a:r>
              <a:rPr lang="en-US" sz="1400" b="1">
                <a:latin typeface="Courier New" pitchFamily="49" charset="0"/>
              </a:rPr>
              <a:t> message[9:15]</a:t>
            </a:r>
            <a:endParaRPr lang="en-US" sz="1400">
              <a:latin typeface="Courier New" pitchFamily="49" charset="0"/>
            </a:endParaRPr>
          </a:p>
        </p:txBody>
      </p:sp>
      <p:sp>
        <p:nvSpPr>
          <p:cNvPr id="52236" name="Rectangle 14"/>
          <p:cNvSpPr>
            <a:spLocks noChangeArrowheads="1"/>
          </p:cNvSpPr>
          <p:nvPr/>
        </p:nvSpPr>
        <p:spPr bwMode="auto">
          <a:xfrm>
            <a:off x="228600" y="46609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slice of </a:t>
            </a:r>
            <a:r>
              <a:rPr lang="en-US" sz="1400" b="1">
                <a:latin typeface="Courier New" pitchFamily="49" charset="0"/>
              </a:rPr>
              <a:t>pi</a:t>
            </a:r>
            <a:r>
              <a:rPr lang="en-US" sz="1400">
                <a:latin typeface="Times" pitchFamily="-106" charset="0"/>
              </a:rPr>
              <a:t> is </a:t>
            </a:r>
            <a:r>
              <a:rPr lang="en-US" sz="1400" b="1">
                <a:latin typeface="Courier New" pitchFamily="49" charset="0"/>
              </a:rPr>
              <a:t>[3,1,4]</a:t>
            </a:r>
          </a:p>
        </p:txBody>
      </p:sp>
      <p:sp>
        <p:nvSpPr>
          <p:cNvPr id="52237" name="Line 16"/>
          <p:cNvSpPr>
            <a:spLocks noChangeShapeType="1"/>
          </p:cNvSpPr>
          <p:nvPr/>
        </p:nvSpPr>
        <p:spPr bwMode="auto">
          <a:xfrm>
            <a:off x="228600" y="6019800"/>
            <a:ext cx="8686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238" name="Rectangle 17"/>
          <p:cNvSpPr>
            <a:spLocks noChangeArrowheads="1"/>
          </p:cNvSpPr>
          <p:nvPr/>
        </p:nvSpPr>
        <p:spPr bwMode="auto">
          <a:xfrm>
            <a:off x="152400" y="296863"/>
            <a:ext cx="7762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latin typeface="Times New Roman" pitchFamily="18" charset="0"/>
              </a:rPr>
              <a:t>Name(s):</a:t>
            </a:r>
          </a:p>
        </p:txBody>
      </p:sp>
      <p:sp>
        <p:nvSpPr>
          <p:cNvPr id="52239" name="Line 18"/>
          <p:cNvSpPr>
            <a:spLocks noChangeShapeType="1"/>
          </p:cNvSpPr>
          <p:nvPr/>
        </p:nvSpPr>
        <p:spPr bwMode="auto">
          <a:xfrm>
            <a:off x="889000" y="561975"/>
            <a:ext cx="24923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240" name="Line 19"/>
          <p:cNvSpPr>
            <a:spLocks noChangeShapeType="1"/>
          </p:cNvSpPr>
          <p:nvPr/>
        </p:nvSpPr>
        <p:spPr bwMode="auto">
          <a:xfrm flipV="1">
            <a:off x="4495800" y="2057400"/>
            <a:ext cx="4763" cy="3860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241" name="Rectangle 20"/>
          <p:cNvSpPr>
            <a:spLocks noChangeArrowheads="1"/>
          </p:cNvSpPr>
          <p:nvPr/>
        </p:nvSpPr>
        <p:spPr bwMode="auto">
          <a:xfrm>
            <a:off x="217488" y="6019800"/>
            <a:ext cx="2044700" cy="276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pPr algn="ctr"/>
            <a:r>
              <a:rPr lang="en-US" sz="1200" b="1">
                <a:solidFill>
                  <a:srgbClr val="FF0000"/>
                </a:solidFill>
                <a:latin typeface="Courier New" pitchFamily="49" charset="0"/>
              </a:rPr>
              <a:t>Extra! Mind Muddlers</a:t>
            </a:r>
          </a:p>
        </p:txBody>
      </p:sp>
      <p:sp>
        <p:nvSpPr>
          <p:cNvPr id="52242" name="Rectangle 21"/>
          <p:cNvSpPr>
            <a:spLocks noChangeArrowheads="1"/>
          </p:cNvSpPr>
          <p:nvPr/>
        </p:nvSpPr>
        <p:spPr bwMode="auto">
          <a:xfrm>
            <a:off x="4711700" y="1981200"/>
            <a:ext cx="742950" cy="284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1200" b="1">
                <a:solidFill>
                  <a:srgbClr val="FF0000"/>
                </a:solidFill>
                <a:latin typeface="Courier New" pitchFamily="49" charset="0"/>
              </a:rPr>
              <a:t>Part 2</a:t>
            </a:r>
          </a:p>
        </p:txBody>
      </p:sp>
      <p:sp>
        <p:nvSpPr>
          <p:cNvPr id="52243" name="Line 22"/>
          <p:cNvSpPr>
            <a:spLocks noChangeShapeType="1"/>
          </p:cNvSpPr>
          <p:nvPr/>
        </p:nvSpPr>
        <p:spPr bwMode="auto">
          <a:xfrm>
            <a:off x="228600" y="1981200"/>
            <a:ext cx="75596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244" name="Rectangle 23"/>
          <p:cNvSpPr>
            <a:spLocks noChangeArrowheads="1"/>
          </p:cNvSpPr>
          <p:nvPr/>
        </p:nvSpPr>
        <p:spPr bwMode="auto">
          <a:xfrm>
            <a:off x="152400" y="1981200"/>
            <a:ext cx="742950" cy="284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1200" b="1">
                <a:solidFill>
                  <a:srgbClr val="FF0000"/>
                </a:solidFill>
                <a:latin typeface="Courier New" pitchFamily="49" charset="0"/>
              </a:rPr>
              <a:t>Part 1</a:t>
            </a:r>
          </a:p>
        </p:txBody>
      </p:sp>
      <p:grpSp>
        <p:nvGrpSpPr>
          <p:cNvPr id="52245" name="Group 75"/>
          <p:cNvGrpSpPr>
            <a:grpSpLocks/>
          </p:cNvGrpSpPr>
          <p:nvPr/>
        </p:nvGrpSpPr>
        <p:grpSpPr bwMode="auto">
          <a:xfrm>
            <a:off x="7821613" y="1066800"/>
            <a:ext cx="1230312" cy="304800"/>
            <a:chOff x="7837488" y="2286000"/>
            <a:chExt cx="1230312" cy="304800"/>
          </a:xfrm>
        </p:grpSpPr>
        <p:sp>
          <p:nvSpPr>
            <p:cNvPr id="52284" name="Text Box 29"/>
            <p:cNvSpPr txBox="1">
              <a:spLocks noChangeArrowheads="1"/>
            </p:cNvSpPr>
            <p:nvPr/>
          </p:nvSpPr>
          <p:spPr bwMode="auto">
            <a:xfrm>
              <a:off x="7837488" y="2286000"/>
              <a:ext cx="12303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1400" b="1">
                  <a:solidFill>
                    <a:srgbClr val="009600"/>
                  </a:solidFill>
                  <a:latin typeface="Cambria" pitchFamily="18" charset="0"/>
                </a:rPr>
                <a:t>We            ( ) </a:t>
              </a:r>
            </a:p>
          </p:txBody>
        </p:sp>
        <p:sp>
          <p:nvSpPr>
            <p:cNvPr id="52285" name="AutoShape 30"/>
            <p:cNvSpPr>
              <a:spLocks noChangeArrowheads="1"/>
            </p:cNvSpPr>
            <p:nvPr/>
          </p:nvSpPr>
          <p:spPr bwMode="auto">
            <a:xfrm>
              <a:off x="8462524" y="2352675"/>
              <a:ext cx="192087" cy="188913"/>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009600"/>
            </a:solidFill>
            <a:ln w="9525">
              <a:solidFill>
                <a:schemeClr val="tx1"/>
              </a:solidFill>
              <a:miter lim="800000"/>
              <a:headEnd/>
              <a:tailEnd/>
            </a:ln>
          </p:spPr>
          <p:txBody>
            <a:bodyPr wrap="none" anchor="ctr"/>
            <a:lstStyle/>
            <a:p>
              <a:endParaRPr lang="en-US"/>
            </a:p>
          </p:txBody>
        </p:sp>
      </p:grpSp>
      <p:sp>
        <p:nvSpPr>
          <p:cNvPr id="52246" name="Rectangle 3"/>
          <p:cNvSpPr>
            <a:spLocks noChangeArrowheads="1"/>
          </p:cNvSpPr>
          <p:nvPr/>
        </p:nvSpPr>
        <p:spPr bwMode="auto">
          <a:xfrm>
            <a:off x="228600" y="2967038"/>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len(Q)</a:t>
            </a:r>
          </a:p>
        </p:txBody>
      </p:sp>
      <p:sp>
        <p:nvSpPr>
          <p:cNvPr id="52247" name="Rectangle 3"/>
          <p:cNvSpPr>
            <a:spLocks noChangeArrowheads="1"/>
          </p:cNvSpPr>
          <p:nvPr/>
        </p:nvSpPr>
        <p:spPr bwMode="auto">
          <a:xfrm>
            <a:off x="228600" y="3530600"/>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len(Q[1])</a:t>
            </a:r>
          </a:p>
        </p:txBody>
      </p:sp>
      <p:sp>
        <p:nvSpPr>
          <p:cNvPr id="52248" name="Rectangle 3"/>
          <p:cNvSpPr>
            <a:spLocks noChangeArrowheads="1"/>
          </p:cNvSpPr>
          <p:nvPr/>
        </p:nvSpPr>
        <p:spPr bwMode="auto">
          <a:xfrm>
            <a:off x="228600" y="4095750"/>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pi[2:4]</a:t>
            </a:r>
          </a:p>
        </p:txBody>
      </p:sp>
      <p:sp>
        <p:nvSpPr>
          <p:cNvPr id="52249" name="Rectangle 3"/>
          <p:cNvSpPr>
            <a:spLocks noChangeArrowheads="1"/>
          </p:cNvSpPr>
          <p:nvPr/>
        </p:nvSpPr>
        <p:spPr bwMode="auto">
          <a:xfrm>
            <a:off x="4732338" y="2401888"/>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Q[0]</a:t>
            </a:r>
          </a:p>
        </p:txBody>
      </p:sp>
      <p:sp>
        <p:nvSpPr>
          <p:cNvPr id="52250" name="Rectangle 3"/>
          <p:cNvSpPr>
            <a:spLocks noChangeArrowheads="1"/>
          </p:cNvSpPr>
          <p:nvPr/>
        </p:nvSpPr>
        <p:spPr bwMode="auto">
          <a:xfrm>
            <a:off x="4732338" y="2967038"/>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Q[0:1]</a:t>
            </a:r>
          </a:p>
        </p:txBody>
      </p:sp>
      <p:sp>
        <p:nvSpPr>
          <p:cNvPr id="52251" name="Rectangle 3"/>
          <p:cNvSpPr>
            <a:spLocks noChangeArrowheads="1"/>
          </p:cNvSpPr>
          <p:nvPr/>
        </p:nvSpPr>
        <p:spPr bwMode="auto">
          <a:xfrm>
            <a:off x="4732338" y="3530600"/>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Q[0][1]</a:t>
            </a:r>
          </a:p>
        </p:txBody>
      </p:sp>
      <p:sp>
        <p:nvSpPr>
          <p:cNvPr id="52252" name="Rectangle 3"/>
          <p:cNvSpPr>
            <a:spLocks noChangeArrowheads="1"/>
          </p:cNvSpPr>
          <p:nvPr/>
        </p:nvSpPr>
        <p:spPr bwMode="auto">
          <a:xfrm>
            <a:off x="4732338" y="4095750"/>
            <a:ext cx="29829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slice of </a:t>
            </a:r>
            <a:r>
              <a:rPr lang="en-US" sz="1400" b="1">
                <a:latin typeface="Courier New" pitchFamily="49" charset="0"/>
              </a:rPr>
              <a:t>message</a:t>
            </a:r>
            <a:r>
              <a:rPr lang="en-US" sz="1400">
                <a:latin typeface="Times" pitchFamily="-106" charset="0"/>
              </a:rPr>
              <a:t> is </a:t>
            </a:r>
            <a:r>
              <a:rPr lang="en-US" sz="1400" b="1">
                <a:latin typeface="Courier New" pitchFamily="49" charset="0"/>
              </a:rPr>
              <a:t>'try'</a:t>
            </a:r>
          </a:p>
        </p:txBody>
      </p:sp>
      <p:sp>
        <p:nvSpPr>
          <p:cNvPr id="52253" name="Rectangle 65"/>
          <p:cNvSpPr>
            <a:spLocks noChangeArrowheads="1"/>
          </p:cNvSpPr>
          <p:nvPr/>
        </p:nvSpPr>
        <p:spPr bwMode="auto">
          <a:xfrm>
            <a:off x="2214563" y="1573213"/>
            <a:ext cx="23653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
                <a:latin typeface="Calibri" pitchFamily="34" charset="0"/>
              </a:rPr>
              <a:t>0</a:t>
            </a:r>
          </a:p>
        </p:txBody>
      </p:sp>
      <p:sp>
        <p:nvSpPr>
          <p:cNvPr id="52254" name="Rectangle 66"/>
          <p:cNvSpPr>
            <a:spLocks noChangeArrowheads="1"/>
          </p:cNvSpPr>
          <p:nvPr/>
        </p:nvSpPr>
        <p:spPr bwMode="auto">
          <a:xfrm>
            <a:off x="2774950" y="1573213"/>
            <a:ext cx="2365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
                <a:latin typeface="Calibri" pitchFamily="34" charset="0"/>
              </a:rPr>
              <a:t>4</a:t>
            </a:r>
          </a:p>
        </p:txBody>
      </p:sp>
      <p:sp>
        <p:nvSpPr>
          <p:cNvPr id="52255" name="Rectangle 67"/>
          <p:cNvSpPr>
            <a:spLocks noChangeArrowheads="1"/>
          </p:cNvSpPr>
          <p:nvPr/>
        </p:nvSpPr>
        <p:spPr bwMode="auto">
          <a:xfrm>
            <a:off x="3321050" y="1573213"/>
            <a:ext cx="2365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
                <a:latin typeface="Calibri" pitchFamily="34" charset="0"/>
              </a:rPr>
              <a:t>8</a:t>
            </a:r>
          </a:p>
        </p:txBody>
      </p:sp>
      <p:sp>
        <p:nvSpPr>
          <p:cNvPr id="52256" name="Rectangle 68"/>
          <p:cNvSpPr>
            <a:spLocks noChangeArrowheads="1"/>
          </p:cNvSpPr>
          <p:nvPr/>
        </p:nvSpPr>
        <p:spPr bwMode="auto">
          <a:xfrm>
            <a:off x="3841750" y="1573213"/>
            <a:ext cx="2889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
                <a:latin typeface="Calibri" pitchFamily="34" charset="0"/>
              </a:rPr>
              <a:t>12</a:t>
            </a:r>
          </a:p>
        </p:txBody>
      </p:sp>
      <p:sp>
        <p:nvSpPr>
          <p:cNvPr id="52257" name="Rectangle 69"/>
          <p:cNvSpPr>
            <a:spLocks noChangeArrowheads="1"/>
          </p:cNvSpPr>
          <p:nvPr/>
        </p:nvSpPr>
        <p:spPr bwMode="auto">
          <a:xfrm>
            <a:off x="4391025" y="1573213"/>
            <a:ext cx="2889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
                <a:latin typeface="Calibri" pitchFamily="34" charset="0"/>
              </a:rPr>
              <a:t>16</a:t>
            </a:r>
          </a:p>
        </p:txBody>
      </p:sp>
      <p:sp>
        <p:nvSpPr>
          <p:cNvPr id="52258" name="Rectangle 70"/>
          <p:cNvSpPr>
            <a:spLocks noChangeArrowheads="1"/>
          </p:cNvSpPr>
          <p:nvPr/>
        </p:nvSpPr>
        <p:spPr bwMode="auto">
          <a:xfrm>
            <a:off x="4929188" y="1573213"/>
            <a:ext cx="2889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
                <a:latin typeface="Calibri" pitchFamily="34" charset="0"/>
              </a:rPr>
              <a:t>20</a:t>
            </a:r>
          </a:p>
        </p:txBody>
      </p:sp>
      <p:sp>
        <p:nvSpPr>
          <p:cNvPr id="52259" name="Rectangle 71"/>
          <p:cNvSpPr>
            <a:spLocks noChangeArrowheads="1"/>
          </p:cNvSpPr>
          <p:nvPr/>
        </p:nvSpPr>
        <p:spPr bwMode="auto">
          <a:xfrm>
            <a:off x="5491163" y="1573213"/>
            <a:ext cx="28733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
                <a:latin typeface="Calibri" pitchFamily="34" charset="0"/>
              </a:rPr>
              <a:t>24</a:t>
            </a:r>
          </a:p>
        </p:txBody>
      </p:sp>
      <p:sp>
        <p:nvSpPr>
          <p:cNvPr id="52260" name="Rectangle 72"/>
          <p:cNvSpPr>
            <a:spLocks noChangeArrowheads="1"/>
          </p:cNvSpPr>
          <p:nvPr/>
        </p:nvSpPr>
        <p:spPr bwMode="auto">
          <a:xfrm>
            <a:off x="6040438" y="1573213"/>
            <a:ext cx="2889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
                <a:latin typeface="Calibri" pitchFamily="34" charset="0"/>
              </a:rPr>
              <a:t>28</a:t>
            </a:r>
          </a:p>
        </p:txBody>
      </p:sp>
      <p:sp>
        <p:nvSpPr>
          <p:cNvPr id="52261" name="Rectangle 73"/>
          <p:cNvSpPr>
            <a:spLocks noChangeArrowheads="1"/>
          </p:cNvSpPr>
          <p:nvPr/>
        </p:nvSpPr>
        <p:spPr bwMode="auto">
          <a:xfrm>
            <a:off x="6584950" y="1573213"/>
            <a:ext cx="2889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
                <a:latin typeface="Calibri" pitchFamily="34" charset="0"/>
              </a:rPr>
              <a:t>32</a:t>
            </a:r>
          </a:p>
        </p:txBody>
      </p:sp>
      <p:sp>
        <p:nvSpPr>
          <p:cNvPr id="52262" name="Rectangle 74"/>
          <p:cNvSpPr>
            <a:spLocks noChangeArrowheads="1"/>
          </p:cNvSpPr>
          <p:nvPr/>
        </p:nvSpPr>
        <p:spPr bwMode="auto">
          <a:xfrm>
            <a:off x="425450" y="6461125"/>
            <a:ext cx="16240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solidFill>
                  <a:srgbClr val="000000"/>
                </a:solidFill>
                <a:latin typeface="Times" pitchFamily="-106" charset="0"/>
              </a:rPr>
              <a:t>They're different... !</a:t>
            </a:r>
            <a:endParaRPr lang="en-US"/>
          </a:p>
        </p:txBody>
      </p:sp>
      <mc:AlternateContent xmlns:mc="http://schemas.openxmlformats.org/markup-compatibility/2006" xmlns:p14="http://schemas.microsoft.com/office/powerpoint/2010/main">
        <mc:Choice Requires="p14">
          <p:contentPart p14:bwMode="auto" r:id="rId3">
            <p14:nvContentPartPr>
              <p14:cNvPr id="18434" name="Ink 2"/>
              <p14:cNvContentPartPr>
                <a14:cpLocks xmlns:a14="http://schemas.microsoft.com/office/drawing/2010/main" noRot="1" noChangeAspect="1" noEditPoints="1" noChangeArrowheads="1" noChangeShapeType="1"/>
              </p14:cNvContentPartPr>
              <p14:nvPr/>
            </p14:nvContentPartPr>
            <p14:xfrm>
              <a:off x="2003425" y="2111375"/>
              <a:ext cx="1285875" cy="1778000"/>
            </p14:xfrm>
          </p:contentPart>
        </mc:Choice>
        <mc:Fallback xmlns="">
          <p:pic>
            <p:nvPicPr>
              <p:cNvPr id="18434" name="Ink 2"/>
              <p:cNvPicPr>
                <a:picLocks noRot="1" noChangeAspect="1" noEditPoints="1" noChangeArrowheads="1" noChangeShapeType="1"/>
              </p:cNvPicPr>
              <p:nvPr/>
            </p:nvPicPr>
            <p:blipFill>
              <a:blip r:embed="rId4"/>
              <a:stretch>
                <a:fillRect/>
              </a:stretch>
            </p:blipFill>
            <p:spPr>
              <a:xfrm>
                <a:off x="1990105" y="2103095"/>
                <a:ext cx="1308194" cy="1802119"/>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8435" name="Ink 3"/>
              <p14:cNvContentPartPr>
                <a14:cpLocks xmlns:a14="http://schemas.microsoft.com/office/drawing/2010/main" noRot="1" noChangeAspect="1" noEditPoints="1" noChangeArrowheads="1" noChangeShapeType="1"/>
              </p14:cNvContentPartPr>
              <p14:nvPr/>
            </p14:nvContentPartPr>
            <p14:xfrm>
              <a:off x="4719638" y="282575"/>
              <a:ext cx="2747962" cy="2465388"/>
            </p14:xfrm>
          </p:contentPart>
        </mc:Choice>
        <mc:Fallback xmlns="">
          <p:pic>
            <p:nvPicPr>
              <p:cNvPr id="18435" name="Ink 3"/>
              <p:cNvPicPr>
                <a:picLocks noRot="1" noChangeAspect="1" noEditPoints="1" noChangeArrowheads="1" noChangeShapeType="1"/>
              </p:cNvPicPr>
              <p:nvPr/>
            </p:nvPicPr>
            <p:blipFill>
              <a:blip r:embed="rId6"/>
              <a:stretch>
                <a:fillRect/>
              </a:stretch>
            </p:blipFill>
            <p:spPr>
              <a:xfrm>
                <a:off x="4709198" y="268534"/>
                <a:ext cx="2768843" cy="2483029"/>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8436" name="Ink 4"/>
              <p14:cNvContentPartPr>
                <a14:cpLocks xmlns:a14="http://schemas.microsoft.com/office/drawing/2010/main" noRot="1" noChangeAspect="1" noEditPoints="1" noChangeArrowheads="1" noChangeShapeType="1"/>
              </p14:cNvContentPartPr>
              <p14:nvPr/>
            </p14:nvContentPartPr>
            <p14:xfrm>
              <a:off x="2057400" y="3930650"/>
              <a:ext cx="862013" cy="593725"/>
            </p14:xfrm>
          </p:contentPart>
        </mc:Choice>
        <mc:Fallback xmlns="">
          <p:pic>
            <p:nvPicPr>
              <p:cNvPr id="18436" name="Ink 4"/>
              <p:cNvPicPr>
                <a:picLocks noRot="1" noChangeAspect="1" noEditPoints="1" noChangeArrowheads="1" noChangeShapeType="1"/>
              </p:cNvPicPr>
              <p:nvPr/>
            </p:nvPicPr>
            <p:blipFill>
              <a:blip r:embed="rId8"/>
              <a:stretch>
                <a:fillRect/>
              </a:stretch>
            </p:blipFill>
            <p:spPr>
              <a:xfrm>
                <a:off x="2042643" y="3915897"/>
                <a:ext cx="889367" cy="613876"/>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8437" name="Ink 5"/>
              <p14:cNvContentPartPr>
                <a14:cpLocks xmlns:a14="http://schemas.microsoft.com/office/drawing/2010/main" noRot="1" noChangeAspect="1" noEditPoints="1" noChangeArrowheads="1" noChangeShapeType="1"/>
              </p14:cNvContentPartPr>
              <p14:nvPr/>
            </p14:nvContentPartPr>
            <p14:xfrm>
              <a:off x="3165475" y="4060825"/>
              <a:ext cx="22225" cy="357188"/>
            </p14:xfrm>
          </p:contentPart>
        </mc:Choice>
        <mc:Fallback xmlns="">
          <p:pic>
            <p:nvPicPr>
              <p:cNvPr id="18437" name="Ink 5"/>
              <p:cNvPicPr>
                <a:picLocks noRot="1" noChangeAspect="1" noEditPoints="1" noChangeArrowheads="1" noChangeShapeType="1"/>
              </p:cNvPicPr>
              <p:nvPr/>
            </p:nvPicPr>
            <p:blipFill>
              <a:blip r:embed="rId10"/>
              <a:stretch>
                <a:fillRect/>
              </a:stretch>
            </p:blipFill>
            <p:spPr>
              <a:xfrm>
                <a:off x="3152212" y="4055424"/>
                <a:ext cx="48752" cy="36871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8438" name="Ink 6"/>
              <p14:cNvContentPartPr>
                <a14:cpLocks xmlns:a14="http://schemas.microsoft.com/office/drawing/2010/main" noRot="1" noChangeAspect="1" noEditPoints="1" noChangeArrowheads="1" noChangeShapeType="1"/>
              </p14:cNvContentPartPr>
              <p14:nvPr/>
            </p14:nvContentPartPr>
            <p14:xfrm>
              <a:off x="3641725" y="3917950"/>
              <a:ext cx="271463" cy="514350"/>
            </p14:xfrm>
          </p:contentPart>
        </mc:Choice>
        <mc:Fallback xmlns="">
          <p:pic>
            <p:nvPicPr>
              <p:cNvPr id="18438" name="Ink 6"/>
              <p:cNvPicPr>
                <a:picLocks noRot="1" noChangeAspect="1" noEditPoints="1" noChangeArrowheads="1" noChangeShapeType="1"/>
              </p:cNvPicPr>
              <p:nvPr/>
            </p:nvPicPr>
            <p:blipFill>
              <a:blip r:embed="rId12"/>
              <a:stretch>
                <a:fillRect/>
              </a:stretch>
            </p:blipFill>
            <p:spPr>
              <a:xfrm>
                <a:off x="3634524" y="3903193"/>
                <a:ext cx="293785" cy="544945"/>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8439" name="Ink 7"/>
              <p14:cNvContentPartPr>
                <a14:cpLocks xmlns:a14="http://schemas.microsoft.com/office/drawing/2010/main" noRot="1" noChangeAspect="1" noEditPoints="1" noChangeArrowheads="1" noChangeShapeType="1"/>
              </p14:cNvContentPartPr>
              <p14:nvPr/>
            </p14:nvContentPartPr>
            <p14:xfrm>
              <a:off x="550863" y="5010150"/>
              <a:ext cx="1052512" cy="42863"/>
            </p14:xfrm>
          </p:contentPart>
        </mc:Choice>
        <mc:Fallback xmlns="">
          <p:pic>
            <p:nvPicPr>
              <p:cNvPr id="18439" name="Ink 7"/>
              <p:cNvPicPr>
                <a:picLocks noRot="1" noChangeAspect="1" noEditPoints="1" noChangeArrowheads="1" noChangeShapeType="1"/>
              </p:cNvPicPr>
              <p:nvPr/>
            </p:nvPicPr>
            <p:blipFill>
              <a:blip r:embed="rId14"/>
              <a:stretch>
                <a:fillRect/>
              </a:stretch>
            </p:blipFill>
            <p:spPr>
              <a:xfrm>
                <a:off x="539344" y="5002226"/>
                <a:ext cx="1068350" cy="61593"/>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8440" name="Ink 8"/>
              <p14:cNvContentPartPr>
                <a14:cpLocks xmlns:a14="http://schemas.microsoft.com/office/drawing/2010/main" noRot="1" noChangeAspect="1" noEditPoints="1" noChangeArrowheads="1" noChangeShapeType="1"/>
              </p14:cNvContentPartPr>
              <p14:nvPr/>
            </p14:nvContentPartPr>
            <p14:xfrm>
              <a:off x="2660650" y="4559300"/>
              <a:ext cx="1682750" cy="550863"/>
            </p14:xfrm>
          </p:contentPart>
        </mc:Choice>
        <mc:Fallback xmlns="">
          <p:pic>
            <p:nvPicPr>
              <p:cNvPr id="18440" name="Ink 8"/>
              <p:cNvPicPr>
                <a:picLocks noRot="1" noChangeAspect="1" noEditPoints="1" noChangeArrowheads="1" noChangeShapeType="1"/>
              </p:cNvPicPr>
              <p:nvPr/>
            </p:nvPicPr>
            <p:blipFill>
              <a:blip r:embed="rId16"/>
              <a:stretch>
                <a:fillRect/>
              </a:stretch>
            </p:blipFill>
            <p:spPr>
              <a:xfrm>
                <a:off x="2648409" y="4545258"/>
                <a:ext cx="1709032" cy="568145"/>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8441" name="Ink 9"/>
              <p14:cNvContentPartPr>
                <a14:cpLocks xmlns:a14="http://schemas.microsoft.com/office/drawing/2010/main" noRot="1" noChangeAspect="1" noEditPoints="1" noChangeArrowheads="1" noChangeShapeType="1"/>
              </p14:cNvContentPartPr>
              <p14:nvPr/>
            </p14:nvContentPartPr>
            <p14:xfrm>
              <a:off x="2825750" y="5291138"/>
              <a:ext cx="12700" cy="9525"/>
            </p14:xfrm>
          </p:contentPart>
        </mc:Choice>
        <mc:Fallback xmlns="">
          <p:pic>
            <p:nvPicPr>
              <p:cNvPr id="18441" name="Ink 9"/>
              <p:cNvPicPr>
                <a:picLocks noRot="1" noChangeAspect="1" noEditPoints="1" noChangeArrowheads="1" noChangeShapeType="1"/>
              </p:cNvPicPr>
              <p:nvPr/>
            </p:nvPicPr>
            <p:blipFill>
              <a:blip r:embed="rId18"/>
              <a:stretch>
                <a:fillRect/>
              </a:stretch>
            </p:blipFill>
            <p:spPr>
              <a:xfrm>
                <a:off x="2814501" y="5278682"/>
                <a:ext cx="30480" cy="25278"/>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8442" name="Ink 10"/>
              <p14:cNvContentPartPr>
                <a14:cpLocks xmlns:a14="http://schemas.microsoft.com/office/drawing/2010/main" noRot="1" noChangeAspect="1" noEditPoints="1" noChangeArrowheads="1" noChangeShapeType="1"/>
              </p14:cNvContentPartPr>
              <p14:nvPr/>
            </p14:nvContentPartPr>
            <p14:xfrm>
              <a:off x="2514600" y="5229225"/>
              <a:ext cx="641350" cy="661988"/>
            </p14:xfrm>
          </p:contentPart>
        </mc:Choice>
        <mc:Fallback xmlns="">
          <p:pic>
            <p:nvPicPr>
              <p:cNvPr id="18442" name="Ink 10"/>
              <p:cNvPicPr>
                <a:picLocks noRot="1" noChangeAspect="1" noEditPoints="1" noChangeArrowheads="1" noChangeShapeType="1"/>
              </p:cNvPicPr>
              <p:nvPr/>
            </p:nvPicPr>
            <p:blipFill>
              <a:blip r:embed="rId20"/>
              <a:stretch>
                <a:fillRect/>
              </a:stretch>
            </p:blipFill>
            <p:spPr>
              <a:xfrm>
                <a:off x="2502363" y="5224543"/>
                <a:ext cx="667263" cy="679276"/>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8443" name="Ink 11"/>
              <p14:cNvContentPartPr>
                <a14:cpLocks xmlns:a14="http://schemas.microsoft.com/office/drawing/2010/main" noRot="1" noChangeAspect="1" noEditPoints="1" noChangeArrowheads="1" noChangeShapeType="1"/>
              </p14:cNvContentPartPr>
              <p14:nvPr/>
            </p14:nvContentPartPr>
            <p14:xfrm>
              <a:off x="3336925" y="5229225"/>
              <a:ext cx="942975" cy="392113"/>
            </p14:xfrm>
          </p:contentPart>
        </mc:Choice>
        <mc:Fallback xmlns="">
          <p:pic>
            <p:nvPicPr>
              <p:cNvPr id="18443" name="Ink 11"/>
              <p:cNvPicPr>
                <a:picLocks noRot="1" noChangeAspect="1" noEditPoints="1" noChangeArrowheads="1" noChangeShapeType="1"/>
              </p:cNvPicPr>
              <p:nvPr/>
            </p:nvPicPr>
            <p:blipFill>
              <a:blip r:embed="rId22"/>
              <a:stretch>
                <a:fillRect/>
              </a:stretch>
            </p:blipFill>
            <p:spPr>
              <a:xfrm>
                <a:off x="3323603" y="5215542"/>
                <a:ext cx="969979" cy="420558"/>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8444" name="Ink 12"/>
              <p14:cNvContentPartPr>
                <a14:cpLocks xmlns:a14="http://schemas.microsoft.com/office/drawing/2010/main" noRot="1" noChangeAspect="1" noEditPoints="1" noChangeArrowheads="1" noChangeShapeType="1"/>
              </p14:cNvContentPartPr>
              <p14:nvPr/>
            </p14:nvContentPartPr>
            <p14:xfrm>
              <a:off x="6384925" y="2794000"/>
              <a:ext cx="1484313" cy="579438"/>
            </p14:xfrm>
          </p:contentPart>
        </mc:Choice>
        <mc:Fallback xmlns="">
          <p:pic>
            <p:nvPicPr>
              <p:cNvPr id="18444" name="Ink 12"/>
              <p:cNvPicPr>
                <a:picLocks noRot="1" noChangeAspect="1" noEditPoints="1" noChangeArrowheads="1" noChangeShapeType="1"/>
              </p:cNvPicPr>
              <p:nvPr/>
            </p:nvPicPr>
            <p:blipFill>
              <a:blip r:embed="rId24"/>
              <a:stretch>
                <a:fillRect/>
              </a:stretch>
            </p:blipFill>
            <p:spPr>
              <a:xfrm>
                <a:off x="6372685" y="2781404"/>
                <a:ext cx="1506273" cy="601752"/>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8445" name="Ink 13"/>
              <p14:cNvContentPartPr>
                <a14:cpLocks xmlns:a14="http://schemas.microsoft.com/office/drawing/2010/main" noRot="1" noChangeAspect="1" noEditPoints="1" noChangeArrowheads="1" noChangeShapeType="1"/>
              </p14:cNvContentPartPr>
              <p14:nvPr/>
            </p14:nvContentPartPr>
            <p14:xfrm>
              <a:off x="8147050" y="2797175"/>
              <a:ext cx="203200" cy="527050"/>
            </p14:xfrm>
          </p:contentPart>
        </mc:Choice>
        <mc:Fallback xmlns="">
          <p:pic>
            <p:nvPicPr>
              <p:cNvPr id="18445" name="Ink 13"/>
              <p:cNvPicPr>
                <a:picLocks noRot="1" noChangeAspect="1" noEditPoints="1" noChangeArrowheads="1" noChangeShapeType="1"/>
              </p:cNvPicPr>
              <p:nvPr/>
            </p:nvPicPr>
            <p:blipFill>
              <a:blip r:embed="rId26"/>
              <a:stretch>
                <a:fillRect/>
              </a:stretch>
            </p:blipFill>
            <p:spPr>
              <a:xfrm>
                <a:off x="8136980" y="2784215"/>
                <a:ext cx="226577" cy="554051"/>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8446" name="Ink 14"/>
              <p14:cNvContentPartPr>
                <a14:cpLocks xmlns:a14="http://schemas.microsoft.com/office/drawing/2010/main" noRot="1" noChangeAspect="1" noEditPoints="1" noChangeArrowheads="1" noChangeShapeType="1"/>
              </p14:cNvContentPartPr>
              <p14:nvPr/>
            </p14:nvContentPartPr>
            <p14:xfrm>
              <a:off x="6413500" y="3602038"/>
              <a:ext cx="274638" cy="131762"/>
            </p14:xfrm>
          </p:contentPart>
        </mc:Choice>
        <mc:Fallback xmlns="">
          <p:pic>
            <p:nvPicPr>
              <p:cNvPr id="18446" name="Ink 14"/>
              <p:cNvPicPr>
                <a:picLocks noRot="1" noChangeAspect="1" noEditPoints="1" noChangeArrowheads="1" noChangeShapeType="1"/>
              </p:cNvPicPr>
              <p:nvPr/>
            </p:nvPicPr>
            <p:blipFill>
              <a:blip r:embed="rId28"/>
              <a:stretch>
                <a:fillRect/>
              </a:stretch>
            </p:blipFill>
            <p:spPr>
              <a:xfrm>
                <a:off x="6401982" y="3587998"/>
                <a:ext cx="300194" cy="159842"/>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18447" name="Ink 15"/>
              <p14:cNvContentPartPr>
                <a14:cpLocks xmlns:a14="http://schemas.microsoft.com/office/drawing/2010/main" noRot="1" noChangeAspect="1" noEditPoints="1" noChangeArrowheads="1" noChangeShapeType="1"/>
              </p14:cNvContentPartPr>
              <p14:nvPr/>
            </p14:nvContentPartPr>
            <p14:xfrm>
              <a:off x="6853238" y="3519488"/>
              <a:ext cx="320675" cy="266700"/>
            </p14:xfrm>
          </p:contentPart>
        </mc:Choice>
        <mc:Fallback xmlns="">
          <p:pic>
            <p:nvPicPr>
              <p:cNvPr id="18447" name="Ink 15"/>
              <p:cNvPicPr>
                <a:picLocks noRot="1" noChangeAspect="1" noEditPoints="1" noChangeArrowheads="1" noChangeShapeType="1"/>
              </p:cNvPicPr>
              <p:nvPr/>
            </p:nvPicPr>
            <p:blipFill>
              <a:blip r:embed="rId30"/>
              <a:stretch>
                <a:fillRect/>
              </a:stretch>
            </p:blipFill>
            <p:spPr>
              <a:xfrm>
                <a:off x="6839922" y="3511570"/>
                <a:ext cx="345508" cy="288295"/>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18448" name="Ink 16"/>
              <p14:cNvContentPartPr>
                <a14:cpLocks xmlns:a14="http://schemas.microsoft.com/office/drawing/2010/main" noRot="1" noChangeAspect="1" noEditPoints="1" noChangeArrowheads="1" noChangeShapeType="1"/>
              </p14:cNvContentPartPr>
              <p14:nvPr/>
            </p14:nvContentPartPr>
            <p14:xfrm>
              <a:off x="8512175" y="4038600"/>
              <a:ext cx="273050" cy="169863"/>
            </p14:xfrm>
          </p:contentPart>
        </mc:Choice>
        <mc:Fallback xmlns="">
          <p:pic>
            <p:nvPicPr>
              <p:cNvPr id="18448" name="Ink 16"/>
              <p:cNvPicPr>
                <a:picLocks noRot="1" noChangeAspect="1" noEditPoints="1" noChangeArrowheads="1" noChangeShapeType="1"/>
              </p:cNvPicPr>
              <p:nvPr/>
            </p:nvPicPr>
            <p:blipFill>
              <a:blip r:embed="rId32"/>
              <a:stretch>
                <a:fillRect/>
              </a:stretch>
            </p:blipFill>
            <p:spPr>
              <a:xfrm>
                <a:off x="8505331" y="4029963"/>
                <a:ext cx="289260" cy="192176"/>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18449" name="Ink 17"/>
              <p14:cNvContentPartPr>
                <a14:cpLocks xmlns:a14="http://schemas.microsoft.com/office/drawing/2010/main" noRot="1" noChangeAspect="1" noEditPoints="1" noChangeArrowheads="1" noChangeShapeType="1"/>
              </p14:cNvContentPartPr>
              <p14:nvPr/>
            </p14:nvContentPartPr>
            <p14:xfrm>
              <a:off x="7373938" y="3941763"/>
              <a:ext cx="1568450" cy="611187"/>
            </p14:xfrm>
          </p:contentPart>
        </mc:Choice>
        <mc:Fallback xmlns="">
          <p:pic>
            <p:nvPicPr>
              <p:cNvPr id="18449" name="Ink 17"/>
              <p:cNvPicPr>
                <a:picLocks noRot="1" noChangeAspect="1" noEditPoints="1" noChangeArrowheads="1" noChangeShapeType="1"/>
              </p:cNvPicPr>
              <p:nvPr/>
            </p:nvPicPr>
            <p:blipFill>
              <a:blip r:embed="rId34"/>
              <a:stretch>
                <a:fillRect/>
              </a:stretch>
            </p:blipFill>
            <p:spPr>
              <a:xfrm>
                <a:off x="7364936" y="3928445"/>
                <a:ext cx="1591134" cy="637103"/>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18450" name="Ink 18"/>
              <p14:cNvContentPartPr>
                <a14:cpLocks xmlns:a14="http://schemas.microsoft.com/office/drawing/2010/main" noRot="1" noChangeAspect="1" noEditPoints="1" noChangeArrowheads="1" noChangeShapeType="1"/>
              </p14:cNvContentPartPr>
              <p14:nvPr/>
            </p14:nvContentPartPr>
            <p14:xfrm>
              <a:off x="7131050" y="4672013"/>
              <a:ext cx="196850" cy="392112"/>
            </p14:xfrm>
          </p:contentPart>
        </mc:Choice>
        <mc:Fallback xmlns="">
          <p:pic>
            <p:nvPicPr>
              <p:cNvPr id="18450" name="Ink 18"/>
              <p:cNvPicPr>
                <a:picLocks noRot="1" noChangeAspect="1" noEditPoints="1" noChangeArrowheads="1" noChangeShapeType="1"/>
              </p:cNvPicPr>
              <p:nvPr/>
            </p:nvPicPr>
            <p:blipFill>
              <a:blip r:embed="rId36"/>
              <a:stretch>
                <a:fillRect/>
              </a:stretch>
            </p:blipFill>
            <p:spPr>
              <a:xfrm>
                <a:off x="7122053" y="4660131"/>
                <a:ext cx="219162" cy="411556"/>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18451" name="Ink 19"/>
              <p14:cNvContentPartPr>
                <a14:cpLocks xmlns:a14="http://schemas.microsoft.com/office/drawing/2010/main" noRot="1" noChangeAspect="1" noEditPoints="1" noChangeArrowheads="1" noChangeShapeType="1"/>
              </p14:cNvContentPartPr>
              <p14:nvPr/>
            </p14:nvContentPartPr>
            <p14:xfrm>
              <a:off x="7461250" y="4518025"/>
              <a:ext cx="855663" cy="420688"/>
            </p14:xfrm>
          </p:contentPart>
        </mc:Choice>
        <mc:Fallback xmlns="">
          <p:pic>
            <p:nvPicPr>
              <p:cNvPr id="18451" name="Ink 19"/>
              <p:cNvPicPr>
                <a:picLocks noRot="1" noChangeAspect="1" noEditPoints="1" noChangeArrowheads="1" noChangeShapeType="1"/>
              </p:cNvPicPr>
              <p:nvPr/>
            </p:nvPicPr>
            <p:blipFill>
              <a:blip r:embed="rId38"/>
              <a:stretch>
                <a:fillRect/>
              </a:stretch>
            </p:blipFill>
            <p:spPr>
              <a:xfrm>
                <a:off x="7447571" y="4511902"/>
                <a:ext cx="881581" cy="440858"/>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18452" name="Ink 20"/>
              <p14:cNvContentPartPr>
                <a14:cpLocks xmlns:a14="http://schemas.microsoft.com/office/drawing/2010/main" noRot="1" noChangeAspect="1" noEditPoints="1" noChangeArrowheads="1" noChangeShapeType="1"/>
              </p14:cNvContentPartPr>
              <p14:nvPr/>
            </p14:nvContentPartPr>
            <p14:xfrm>
              <a:off x="7316788" y="4708525"/>
              <a:ext cx="160337" cy="179388"/>
            </p14:xfrm>
          </p:contentPart>
        </mc:Choice>
        <mc:Fallback xmlns="">
          <p:pic>
            <p:nvPicPr>
              <p:cNvPr id="18452" name="Ink 20"/>
              <p:cNvPicPr>
                <a:picLocks noRot="1" noChangeAspect="1" noEditPoints="1" noChangeArrowheads="1" noChangeShapeType="1"/>
              </p:cNvPicPr>
              <p:nvPr/>
            </p:nvPicPr>
            <p:blipFill>
              <a:blip r:embed="rId40"/>
              <a:stretch>
                <a:fillRect/>
              </a:stretch>
            </p:blipFill>
            <p:spPr>
              <a:xfrm>
                <a:off x="7311383" y="4695917"/>
                <a:ext cx="178713" cy="200641"/>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18453" name="Ink 21"/>
              <p14:cNvContentPartPr>
                <a14:cpLocks xmlns:a14="http://schemas.microsoft.com/office/drawing/2010/main" noRot="1" noChangeAspect="1" noEditPoints="1" noChangeArrowheads="1" noChangeShapeType="1"/>
              </p14:cNvContentPartPr>
              <p14:nvPr/>
            </p14:nvContentPartPr>
            <p14:xfrm>
              <a:off x="6883400" y="5218113"/>
              <a:ext cx="947738" cy="506412"/>
            </p14:xfrm>
          </p:contentPart>
        </mc:Choice>
        <mc:Fallback xmlns="">
          <p:pic>
            <p:nvPicPr>
              <p:cNvPr id="18453" name="Ink 21"/>
              <p:cNvPicPr>
                <a:picLocks noRot="1" noChangeAspect="1" noEditPoints="1" noChangeArrowheads="1" noChangeShapeType="1"/>
              </p:cNvPicPr>
              <p:nvPr/>
            </p:nvPicPr>
            <p:blipFill>
              <a:blip r:embed="rId42"/>
              <a:stretch>
                <a:fillRect/>
              </a:stretch>
            </p:blipFill>
            <p:spPr>
              <a:xfrm>
                <a:off x="6871157" y="5209115"/>
                <a:ext cx="964662" cy="528727"/>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18454" name="Ink 22"/>
              <p14:cNvContentPartPr>
                <a14:cpLocks xmlns:a14="http://schemas.microsoft.com/office/drawing/2010/main" noRot="1" noChangeAspect="1" noEditPoints="1" noChangeArrowheads="1" noChangeShapeType="1"/>
              </p14:cNvContentPartPr>
              <p14:nvPr/>
            </p14:nvContentPartPr>
            <p14:xfrm>
              <a:off x="8034338" y="5106988"/>
              <a:ext cx="708025" cy="568325"/>
            </p14:xfrm>
          </p:contentPart>
        </mc:Choice>
        <mc:Fallback xmlns="">
          <p:pic>
            <p:nvPicPr>
              <p:cNvPr id="18454" name="Ink 22"/>
              <p:cNvPicPr>
                <a:picLocks noRot="1" noChangeAspect="1" noEditPoints="1" noChangeArrowheads="1" noChangeShapeType="1"/>
              </p:cNvPicPr>
              <p:nvPr/>
            </p:nvPicPr>
            <p:blipFill>
              <a:blip r:embed="rId44"/>
              <a:stretch>
                <a:fillRect/>
              </a:stretch>
            </p:blipFill>
            <p:spPr>
              <a:xfrm>
                <a:off x="8021740" y="5093671"/>
                <a:ext cx="733942" cy="594600"/>
              </a:xfrm>
              <a:prstGeom prst="rect">
                <a:avLst/>
              </a:prstGeom>
            </p:spPr>
          </p:pic>
        </mc:Fallback>
      </mc:AlternateContent>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2"/>
          <p:cNvSpPr txBox="1">
            <a:spLocks noChangeArrowheads="1"/>
          </p:cNvSpPr>
          <p:nvPr/>
        </p:nvSpPr>
        <p:spPr bwMode="auto">
          <a:xfrm>
            <a:off x="1316038" y="211138"/>
            <a:ext cx="571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a:solidFill>
                  <a:srgbClr val="1E16E4"/>
                </a:solidFill>
                <a:latin typeface="Comic Sans MS" pitchFamily="66" charset="0"/>
              </a:rPr>
              <a:t>Raising and razing lists</a:t>
            </a:r>
          </a:p>
        </p:txBody>
      </p:sp>
      <p:sp>
        <p:nvSpPr>
          <p:cNvPr id="53251" name="Rectangle 3"/>
          <p:cNvSpPr>
            <a:spLocks noChangeArrowheads="1"/>
          </p:cNvSpPr>
          <p:nvPr/>
        </p:nvSpPr>
        <p:spPr bwMode="auto">
          <a:xfrm>
            <a:off x="228600" y="2401888"/>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len(pi)</a:t>
            </a:r>
          </a:p>
        </p:txBody>
      </p:sp>
      <p:sp>
        <p:nvSpPr>
          <p:cNvPr id="53252" name="Text Box 4"/>
          <p:cNvSpPr txBox="1">
            <a:spLocks noChangeArrowheads="1"/>
          </p:cNvSpPr>
          <p:nvPr/>
        </p:nvSpPr>
        <p:spPr bwMode="auto">
          <a:xfrm>
            <a:off x="6629400" y="76200"/>
            <a:ext cx="23622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4200" i="1">
                <a:latin typeface="Times" pitchFamily="-106" charset="0"/>
              </a:rPr>
              <a:t>"Quiz"</a:t>
            </a:r>
          </a:p>
        </p:txBody>
      </p:sp>
      <p:sp>
        <p:nvSpPr>
          <p:cNvPr id="53253" name="Text Box 5"/>
          <p:cNvSpPr txBox="1">
            <a:spLocks noChangeArrowheads="1"/>
          </p:cNvSpPr>
          <p:nvPr/>
        </p:nvSpPr>
        <p:spPr bwMode="auto">
          <a:xfrm>
            <a:off x="228600" y="846138"/>
            <a:ext cx="3124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b="1">
                <a:latin typeface="Courier New" pitchFamily="49" charset="0"/>
              </a:rPr>
              <a:t>pi = [3,1,4,1,5,9]</a:t>
            </a:r>
          </a:p>
        </p:txBody>
      </p:sp>
      <p:sp>
        <p:nvSpPr>
          <p:cNvPr id="53254" name="Text Box 6"/>
          <p:cNvSpPr txBox="1">
            <a:spLocks noChangeArrowheads="1"/>
          </p:cNvSpPr>
          <p:nvPr/>
        </p:nvSpPr>
        <p:spPr bwMode="auto">
          <a:xfrm>
            <a:off x="3733800" y="846138"/>
            <a:ext cx="4038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b="1">
                <a:latin typeface="Courier New" pitchFamily="49" charset="0"/>
              </a:rPr>
              <a:t>Q = [ </a:t>
            </a:r>
            <a:r>
              <a:rPr lang="en-US" sz="1800" b="1">
                <a:solidFill>
                  <a:srgbClr val="009600"/>
                </a:solidFill>
                <a:latin typeface="Courier New" pitchFamily="49" charset="0"/>
              </a:rPr>
              <a:t>'pi'</a:t>
            </a:r>
            <a:r>
              <a:rPr lang="en-US" sz="1800" b="1">
                <a:latin typeface="Courier New" pitchFamily="49" charset="0"/>
              </a:rPr>
              <a:t>, </a:t>
            </a:r>
            <a:r>
              <a:rPr lang="en-US" sz="1800" b="1">
                <a:solidFill>
                  <a:srgbClr val="009600"/>
                </a:solidFill>
                <a:latin typeface="Courier New" pitchFamily="49" charset="0"/>
              </a:rPr>
              <a:t>"isn't"</a:t>
            </a:r>
            <a:r>
              <a:rPr lang="en-US" sz="1800" b="1">
                <a:latin typeface="Courier New" pitchFamily="49" charset="0"/>
              </a:rPr>
              <a:t>, [4,2] ] </a:t>
            </a:r>
          </a:p>
        </p:txBody>
      </p:sp>
      <p:sp>
        <p:nvSpPr>
          <p:cNvPr id="53255" name="Rectangle 7"/>
          <p:cNvSpPr>
            <a:spLocks noChangeArrowheads="1"/>
          </p:cNvSpPr>
          <p:nvPr/>
        </p:nvSpPr>
        <p:spPr bwMode="auto">
          <a:xfrm>
            <a:off x="228600" y="5221288"/>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slice of </a:t>
            </a:r>
            <a:r>
              <a:rPr lang="en-US" sz="1400" b="1">
                <a:latin typeface="Courier New" pitchFamily="49" charset="0"/>
              </a:rPr>
              <a:t>pi</a:t>
            </a:r>
            <a:r>
              <a:rPr lang="en-US" sz="1400">
                <a:latin typeface="Times" pitchFamily="-106" charset="0"/>
              </a:rPr>
              <a:t> is </a:t>
            </a:r>
            <a:r>
              <a:rPr lang="en-US" sz="1400" b="1">
                <a:latin typeface="Courier New" pitchFamily="49" charset="0"/>
              </a:rPr>
              <a:t>[3,4,5]</a:t>
            </a:r>
          </a:p>
        </p:txBody>
      </p:sp>
      <p:sp>
        <p:nvSpPr>
          <p:cNvPr id="53256" name="Text Box 9"/>
          <p:cNvSpPr txBox="1">
            <a:spLocks noChangeArrowheads="1"/>
          </p:cNvSpPr>
          <p:nvPr/>
        </p:nvSpPr>
        <p:spPr bwMode="auto">
          <a:xfrm>
            <a:off x="674688" y="1341438"/>
            <a:ext cx="7086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b="1">
                <a:latin typeface="Courier New" pitchFamily="49" charset="0"/>
              </a:rPr>
              <a:t>message = </a:t>
            </a:r>
            <a:r>
              <a:rPr lang="en-US" sz="1800" b="1">
                <a:solidFill>
                  <a:srgbClr val="009600"/>
                </a:solidFill>
                <a:latin typeface="Courier New" pitchFamily="49" charset="0"/>
              </a:rPr>
              <a:t>'You need parentheses for chemistry !'</a:t>
            </a:r>
            <a:r>
              <a:rPr lang="en-US" sz="1800" b="1">
                <a:latin typeface="Courier New" pitchFamily="49" charset="0"/>
              </a:rPr>
              <a:t> </a:t>
            </a:r>
          </a:p>
        </p:txBody>
      </p:sp>
      <p:sp>
        <p:nvSpPr>
          <p:cNvPr id="53257" name="Rectangle 10"/>
          <p:cNvSpPr>
            <a:spLocks noChangeArrowheads="1"/>
          </p:cNvSpPr>
          <p:nvPr/>
        </p:nvSpPr>
        <p:spPr bwMode="auto">
          <a:xfrm>
            <a:off x="4732338" y="5221288"/>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message[::5]</a:t>
            </a:r>
            <a:endParaRPr lang="en-US" sz="1400">
              <a:latin typeface="Courier New" pitchFamily="49" charset="0"/>
            </a:endParaRPr>
          </a:p>
        </p:txBody>
      </p:sp>
      <p:sp>
        <p:nvSpPr>
          <p:cNvPr id="53258" name="Rectangle 11"/>
          <p:cNvSpPr>
            <a:spLocks noChangeArrowheads="1"/>
          </p:cNvSpPr>
          <p:nvPr/>
        </p:nvSpPr>
        <p:spPr bwMode="auto">
          <a:xfrm>
            <a:off x="2362200" y="6086475"/>
            <a:ext cx="66294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70000"/>
              </a:lnSpc>
            </a:pPr>
            <a:r>
              <a:rPr lang="en-US" sz="1400">
                <a:latin typeface="Times" pitchFamily="-106" charset="0"/>
              </a:rPr>
              <a:t>What are </a:t>
            </a:r>
            <a:r>
              <a:rPr lang="en-US" sz="1400" b="1">
                <a:latin typeface="Courier New" pitchFamily="49" charset="0"/>
              </a:rPr>
              <a:t> pi[0]*(pi[1] + pi[2])</a:t>
            </a:r>
            <a:r>
              <a:rPr lang="en-US" sz="1400">
                <a:solidFill>
                  <a:srgbClr val="000000"/>
                </a:solidFill>
                <a:latin typeface="Times" pitchFamily="-106" charset="0"/>
              </a:rPr>
              <a:t>   and   </a:t>
            </a:r>
            <a:r>
              <a:rPr lang="en-US" sz="1400" b="1">
                <a:solidFill>
                  <a:srgbClr val="000000"/>
                </a:solidFill>
                <a:latin typeface="Courier New" pitchFamily="49" charset="0"/>
              </a:rPr>
              <a:t>pi[0]*(pi[1:2] + pi[2:3])</a:t>
            </a:r>
            <a:r>
              <a:rPr lang="en-US" sz="1400">
                <a:solidFill>
                  <a:srgbClr val="000000"/>
                </a:solidFill>
                <a:latin typeface="Times" pitchFamily="-106" charset="0"/>
              </a:rPr>
              <a:t> ?</a:t>
            </a:r>
            <a:endParaRPr lang="en-US" sz="1400"/>
          </a:p>
        </p:txBody>
      </p:sp>
      <p:sp>
        <p:nvSpPr>
          <p:cNvPr id="53259" name="Rectangle 12"/>
          <p:cNvSpPr>
            <a:spLocks noChangeArrowheads="1"/>
          </p:cNvSpPr>
          <p:nvPr/>
        </p:nvSpPr>
        <p:spPr bwMode="auto">
          <a:xfrm>
            <a:off x="4732338" y="46609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a:t>
            </a:r>
            <a:r>
              <a:rPr lang="en-US" sz="1400" b="1">
                <a:latin typeface="Courier New" pitchFamily="49" charset="0"/>
              </a:rPr>
              <a:t> message[9:15]</a:t>
            </a:r>
            <a:endParaRPr lang="en-US" sz="1400">
              <a:latin typeface="Courier New" pitchFamily="49" charset="0"/>
            </a:endParaRPr>
          </a:p>
        </p:txBody>
      </p:sp>
      <p:sp>
        <p:nvSpPr>
          <p:cNvPr id="53260" name="Rectangle 14"/>
          <p:cNvSpPr>
            <a:spLocks noChangeArrowheads="1"/>
          </p:cNvSpPr>
          <p:nvPr/>
        </p:nvSpPr>
        <p:spPr bwMode="auto">
          <a:xfrm>
            <a:off x="228600" y="46609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slice of </a:t>
            </a:r>
            <a:r>
              <a:rPr lang="en-US" sz="1400" b="1">
                <a:latin typeface="Courier New" pitchFamily="49" charset="0"/>
              </a:rPr>
              <a:t>pi</a:t>
            </a:r>
            <a:r>
              <a:rPr lang="en-US" sz="1400">
                <a:latin typeface="Times" pitchFamily="-106" charset="0"/>
              </a:rPr>
              <a:t> is </a:t>
            </a:r>
            <a:r>
              <a:rPr lang="en-US" sz="1400" b="1">
                <a:latin typeface="Courier New" pitchFamily="49" charset="0"/>
              </a:rPr>
              <a:t>[3,1,4]</a:t>
            </a:r>
          </a:p>
        </p:txBody>
      </p:sp>
      <p:sp>
        <p:nvSpPr>
          <p:cNvPr id="53261" name="Line 16"/>
          <p:cNvSpPr>
            <a:spLocks noChangeShapeType="1"/>
          </p:cNvSpPr>
          <p:nvPr/>
        </p:nvSpPr>
        <p:spPr bwMode="auto">
          <a:xfrm>
            <a:off x="228600" y="6019800"/>
            <a:ext cx="8686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62" name="Rectangle 17"/>
          <p:cNvSpPr>
            <a:spLocks noChangeArrowheads="1"/>
          </p:cNvSpPr>
          <p:nvPr/>
        </p:nvSpPr>
        <p:spPr bwMode="auto">
          <a:xfrm>
            <a:off x="152400" y="296863"/>
            <a:ext cx="7762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latin typeface="Times New Roman" pitchFamily="18" charset="0"/>
              </a:rPr>
              <a:t>Name(s):</a:t>
            </a:r>
          </a:p>
        </p:txBody>
      </p:sp>
      <p:sp>
        <p:nvSpPr>
          <p:cNvPr id="53263" name="Line 18"/>
          <p:cNvSpPr>
            <a:spLocks noChangeShapeType="1"/>
          </p:cNvSpPr>
          <p:nvPr/>
        </p:nvSpPr>
        <p:spPr bwMode="auto">
          <a:xfrm>
            <a:off x="889000" y="561975"/>
            <a:ext cx="24923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64" name="Line 19"/>
          <p:cNvSpPr>
            <a:spLocks noChangeShapeType="1"/>
          </p:cNvSpPr>
          <p:nvPr/>
        </p:nvSpPr>
        <p:spPr bwMode="auto">
          <a:xfrm flipV="1">
            <a:off x="4495800" y="2057400"/>
            <a:ext cx="4763" cy="3860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65" name="Rectangle 20"/>
          <p:cNvSpPr>
            <a:spLocks noChangeArrowheads="1"/>
          </p:cNvSpPr>
          <p:nvPr/>
        </p:nvSpPr>
        <p:spPr bwMode="auto">
          <a:xfrm>
            <a:off x="217488" y="6019800"/>
            <a:ext cx="2044700" cy="276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pPr algn="ctr"/>
            <a:r>
              <a:rPr lang="en-US" sz="1200" b="1">
                <a:solidFill>
                  <a:srgbClr val="FF0000"/>
                </a:solidFill>
                <a:latin typeface="Courier New" pitchFamily="49" charset="0"/>
              </a:rPr>
              <a:t>Extra! Mind Muddlers</a:t>
            </a:r>
          </a:p>
        </p:txBody>
      </p:sp>
      <p:sp>
        <p:nvSpPr>
          <p:cNvPr id="53266" name="Rectangle 21"/>
          <p:cNvSpPr>
            <a:spLocks noChangeArrowheads="1"/>
          </p:cNvSpPr>
          <p:nvPr/>
        </p:nvSpPr>
        <p:spPr bwMode="auto">
          <a:xfrm>
            <a:off x="4711700" y="1981200"/>
            <a:ext cx="742950" cy="284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1200" b="1">
                <a:solidFill>
                  <a:srgbClr val="FF0000"/>
                </a:solidFill>
                <a:latin typeface="Courier New" pitchFamily="49" charset="0"/>
              </a:rPr>
              <a:t>Part 2</a:t>
            </a:r>
          </a:p>
        </p:txBody>
      </p:sp>
      <p:sp>
        <p:nvSpPr>
          <p:cNvPr id="53267" name="Line 22"/>
          <p:cNvSpPr>
            <a:spLocks noChangeShapeType="1"/>
          </p:cNvSpPr>
          <p:nvPr/>
        </p:nvSpPr>
        <p:spPr bwMode="auto">
          <a:xfrm>
            <a:off x="228600" y="1981200"/>
            <a:ext cx="75596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68" name="Rectangle 23"/>
          <p:cNvSpPr>
            <a:spLocks noChangeArrowheads="1"/>
          </p:cNvSpPr>
          <p:nvPr/>
        </p:nvSpPr>
        <p:spPr bwMode="auto">
          <a:xfrm>
            <a:off x="152400" y="1981200"/>
            <a:ext cx="742950" cy="284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1200" b="1">
                <a:solidFill>
                  <a:srgbClr val="FF0000"/>
                </a:solidFill>
                <a:latin typeface="Courier New" pitchFamily="49" charset="0"/>
              </a:rPr>
              <a:t>Part 1</a:t>
            </a:r>
          </a:p>
        </p:txBody>
      </p:sp>
      <p:grpSp>
        <p:nvGrpSpPr>
          <p:cNvPr id="53269" name="Group 75"/>
          <p:cNvGrpSpPr>
            <a:grpSpLocks/>
          </p:cNvGrpSpPr>
          <p:nvPr/>
        </p:nvGrpSpPr>
        <p:grpSpPr bwMode="auto">
          <a:xfrm>
            <a:off x="7821613" y="1066800"/>
            <a:ext cx="1230312" cy="304800"/>
            <a:chOff x="7837488" y="2286000"/>
            <a:chExt cx="1230312" cy="304800"/>
          </a:xfrm>
        </p:grpSpPr>
        <p:sp>
          <p:nvSpPr>
            <p:cNvPr id="53301" name="Text Box 29"/>
            <p:cNvSpPr txBox="1">
              <a:spLocks noChangeArrowheads="1"/>
            </p:cNvSpPr>
            <p:nvPr/>
          </p:nvSpPr>
          <p:spPr bwMode="auto">
            <a:xfrm>
              <a:off x="7837488" y="2286000"/>
              <a:ext cx="12303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1400" b="1">
                  <a:solidFill>
                    <a:srgbClr val="009600"/>
                  </a:solidFill>
                  <a:latin typeface="Comic Sans MS" pitchFamily="66" charset="0"/>
                </a:rPr>
                <a:t>I       ( ) </a:t>
              </a:r>
            </a:p>
          </p:txBody>
        </p:sp>
        <p:sp>
          <p:nvSpPr>
            <p:cNvPr id="53302" name="AutoShape 30"/>
            <p:cNvSpPr>
              <a:spLocks noChangeArrowheads="1"/>
            </p:cNvSpPr>
            <p:nvPr/>
          </p:nvSpPr>
          <p:spPr bwMode="auto">
            <a:xfrm>
              <a:off x="8399463" y="2352675"/>
              <a:ext cx="192087" cy="188913"/>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009600"/>
            </a:solidFill>
            <a:ln w="9525">
              <a:solidFill>
                <a:schemeClr val="tx1"/>
              </a:solidFill>
              <a:miter lim="800000"/>
              <a:headEnd/>
              <a:tailEnd/>
            </a:ln>
          </p:spPr>
          <p:txBody>
            <a:bodyPr wrap="none" anchor="ctr"/>
            <a:lstStyle/>
            <a:p>
              <a:endParaRPr lang="en-US"/>
            </a:p>
          </p:txBody>
        </p:sp>
      </p:grpSp>
      <p:pic>
        <p:nvPicPr>
          <p:cNvPr id="53270" name="Picture 31" descr="GeraldVanHeck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4350" y="1371600"/>
            <a:ext cx="8048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71" name="Rectangle 3"/>
          <p:cNvSpPr>
            <a:spLocks noChangeArrowheads="1"/>
          </p:cNvSpPr>
          <p:nvPr/>
        </p:nvSpPr>
        <p:spPr bwMode="auto">
          <a:xfrm>
            <a:off x="228600" y="2967038"/>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len(Q)</a:t>
            </a:r>
          </a:p>
        </p:txBody>
      </p:sp>
      <p:sp>
        <p:nvSpPr>
          <p:cNvPr id="53272" name="Rectangle 3"/>
          <p:cNvSpPr>
            <a:spLocks noChangeArrowheads="1"/>
          </p:cNvSpPr>
          <p:nvPr/>
        </p:nvSpPr>
        <p:spPr bwMode="auto">
          <a:xfrm>
            <a:off x="228600" y="3530600"/>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len(Q[1])</a:t>
            </a:r>
          </a:p>
        </p:txBody>
      </p:sp>
      <p:sp>
        <p:nvSpPr>
          <p:cNvPr id="53273" name="Rectangle 3"/>
          <p:cNvSpPr>
            <a:spLocks noChangeArrowheads="1"/>
          </p:cNvSpPr>
          <p:nvPr/>
        </p:nvSpPr>
        <p:spPr bwMode="auto">
          <a:xfrm>
            <a:off x="228600" y="4095750"/>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pi[2:4]</a:t>
            </a:r>
          </a:p>
        </p:txBody>
      </p:sp>
      <p:sp>
        <p:nvSpPr>
          <p:cNvPr id="53274" name="Rectangle 3"/>
          <p:cNvSpPr>
            <a:spLocks noChangeArrowheads="1"/>
          </p:cNvSpPr>
          <p:nvPr/>
        </p:nvSpPr>
        <p:spPr bwMode="auto">
          <a:xfrm>
            <a:off x="4732338" y="2401888"/>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Q[0]</a:t>
            </a:r>
          </a:p>
        </p:txBody>
      </p:sp>
      <p:sp>
        <p:nvSpPr>
          <p:cNvPr id="53275" name="Rectangle 3"/>
          <p:cNvSpPr>
            <a:spLocks noChangeArrowheads="1"/>
          </p:cNvSpPr>
          <p:nvPr/>
        </p:nvSpPr>
        <p:spPr bwMode="auto">
          <a:xfrm>
            <a:off x="4732338" y="2967038"/>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Q[0:1]</a:t>
            </a:r>
          </a:p>
        </p:txBody>
      </p:sp>
      <p:sp>
        <p:nvSpPr>
          <p:cNvPr id="53276" name="Rectangle 3"/>
          <p:cNvSpPr>
            <a:spLocks noChangeArrowheads="1"/>
          </p:cNvSpPr>
          <p:nvPr/>
        </p:nvSpPr>
        <p:spPr bwMode="auto">
          <a:xfrm>
            <a:off x="4732338" y="3530600"/>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Q[0][1]</a:t>
            </a:r>
          </a:p>
        </p:txBody>
      </p:sp>
      <p:sp>
        <p:nvSpPr>
          <p:cNvPr id="53277" name="Rectangle 3"/>
          <p:cNvSpPr>
            <a:spLocks noChangeArrowheads="1"/>
          </p:cNvSpPr>
          <p:nvPr/>
        </p:nvSpPr>
        <p:spPr bwMode="auto">
          <a:xfrm>
            <a:off x="4732338" y="4095750"/>
            <a:ext cx="29829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slice of </a:t>
            </a:r>
            <a:r>
              <a:rPr lang="en-US" sz="1400" b="1">
                <a:latin typeface="Courier New" pitchFamily="49" charset="0"/>
              </a:rPr>
              <a:t>message</a:t>
            </a:r>
            <a:r>
              <a:rPr lang="en-US" sz="1400">
                <a:latin typeface="Times" pitchFamily="-106" charset="0"/>
              </a:rPr>
              <a:t> is </a:t>
            </a:r>
            <a:r>
              <a:rPr lang="en-US" sz="1400" b="1">
                <a:latin typeface="Courier New" pitchFamily="49" charset="0"/>
              </a:rPr>
              <a:t>'try'</a:t>
            </a:r>
          </a:p>
        </p:txBody>
      </p:sp>
      <p:sp>
        <p:nvSpPr>
          <p:cNvPr id="53278" name="Rectangle 65"/>
          <p:cNvSpPr>
            <a:spLocks noChangeArrowheads="1"/>
          </p:cNvSpPr>
          <p:nvPr/>
        </p:nvSpPr>
        <p:spPr bwMode="auto">
          <a:xfrm>
            <a:off x="2214563" y="1573213"/>
            <a:ext cx="23653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
                <a:latin typeface="Calibri" pitchFamily="34" charset="0"/>
              </a:rPr>
              <a:t>0</a:t>
            </a:r>
          </a:p>
        </p:txBody>
      </p:sp>
      <p:sp>
        <p:nvSpPr>
          <p:cNvPr id="53279" name="Rectangle 66"/>
          <p:cNvSpPr>
            <a:spLocks noChangeArrowheads="1"/>
          </p:cNvSpPr>
          <p:nvPr/>
        </p:nvSpPr>
        <p:spPr bwMode="auto">
          <a:xfrm>
            <a:off x="2774950" y="1573213"/>
            <a:ext cx="2365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
                <a:latin typeface="Calibri" pitchFamily="34" charset="0"/>
              </a:rPr>
              <a:t>4</a:t>
            </a:r>
          </a:p>
        </p:txBody>
      </p:sp>
      <p:sp>
        <p:nvSpPr>
          <p:cNvPr id="53280" name="Rectangle 67"/>
          <p:cNvSpPr>
            <a:spLocks noChangeArrowheads="1"/>
          </p:cNvSpPr>
          <p:nvPr/>
        </p:nvSpPr>
        <p:spPr bwMode="auto">
          <a:xfrm>
            <a:off x="3321050" y="1573213"/>
            <a:ext cx="2365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
                <a:latin typeface="Calibri" pitchFamily="34" charset="0"/>
              </a:rPr>
              <a:t>8</a:t>
            </a:r>
          </a:p>
        </p:txBody>
      </p:sp>
      <p:sp>
        <p:nvSpPr>
          <p:cNvPr id="53281" name="Rectangle 68"/>
          <p:cNvSpPr>
            <a:spLocks noChangeArrowheads="1"/>
          </p:cNvSpPr>
          <p:nvPr/>
        </p:nvSpPr>
        <p:spPr bwMode="auto">
          <a:xfrm>
            <a:off x="3841750" y="1573213"/>
            <a:ext cx="2889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
                <a:latin typeface="Calibri" pitchFamily="34" charset="0"/>
              </a:rPr>
              <a:t>12</a:t>
            </a:r>
          </a:p>
        </p:txBody>
      </p:sp>
      <p:sp>
        <p:nvSpPr>
          <p:cNvPr id="53282" name="Rectangle 69"/>
          <p:cNvSpPr>
            <a:spLocks noChangeArrowheads="1"/>
          </p:cNvSpPr>
          <p:nvPr/>
        </p:nvSpPr>
        <p:spPr bwMode="auto">
          <a:xfrm>
            <a:off x="4391025" y="1573213"/>
            <a:ext cx="2889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
                <a:latin typeface="Calibri" pitchFamily="34" charset="0"/>
              </a:rPr>
              <a:t>16</a:t>
            </a:r>
          </a:p>
        </p:txBody>
      </p:sp>
      <p:sp>
        <p:nvSpPr>
          <p:cNvPr id="53283" name="Rectangle 70"/>
          <p:cNvSpPr>
            <a:spLocks noChangeArrowheads="1"/>
          </p:cNvSpPr>
          <p:nvPr/>
        </p:nvSpPr>
        <p:spPr bwMode="auto">
          <a:xfrm>
            <a:off x="4929188" y="1573213"/>
            <a:ext cx="2889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
                <a:latin typeface="Calibri" pitchFamily="34" charset="0"/>
              </a:rPr>
              <a:t>20</a:t>
            </a:r>
          </a:p>
        </p:txBody>
      </p:sp>
      <p:sp>
        <p:nvSpPr>
          <p:cNvPr id="53284" name="Rectangle 71"/>
          <p:cNvSpPr>
            <a:spLocks noChangeArrowheads="1"/>
          </p:cNvSpPr>
          <p:nvPr/>
        </p:nvSpPr>
        <p:spPr bwMode="auto">
          <a:xfrm>
            <a:off x="5491163" y="1573213"/>
            <a:ext cx="28733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
                <a:latin typeface="Calibri" pitchFamily="34" charset="0"/>
              </a:rPr>
              <a:t>24</a:t>
            </a:r>
          </a:p>
        </p:txBody>
      </p:sp>
      <p:sp>
        <p:nvSpPr>
          <p:cNvPr id="53285" name="Rectangle 72"/>
          <p:cNvSpPr>
            <a:spLocks noChangeArrowheads="1"/>
          </p:cNvSpPr>
          <p:nvPr/>
        </p:nvSpPr>
        <p:spPr bwMode="auto">
          <a:xfrm>
            <a:off x="6040438" y="1573213"/>
            <a:ext cx="2889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
                <a:latin typeface="Calibri" pitchFamily="34" charset="0"/>
              </a:rPr>
              <a:t>28</a:t>
            </a:r>
          </a:p>
        </p:txBody>
      </p:sp>
      <p:sp>
        <p:nvSpPr>
          <p:cNvPr id="53286" name="Rectangle 73"/>
          <p:cNvSpPr>
            <a:spLocks noChangeArrowheads="1"/>
          </p:cNvSpPr>
          <p:nvPr/>
        </p:nvSpPr>
        <p:spPr bwMode="auto">
          <a:xfrm>
            <a:off x="6584950" y="1573213"/>
            <a:ext cx="2889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
                <a:latin typeface="Calibri" pitchFamily="34" charset="0"/>
              </a:rPr>
              <a:t>32</a:t>
            </a:r>
          </a:p>
        </p:txBody>
      </p:sp>
      <p:sp>
        <p:nvSpPr>
          <p:cNvPr id="53287" name="Rectangle 74"/>
          <p:cNvSpPr>
            <a:spLocks noChangeArrowheads="1"/>
          </p:cNvSpPr>
          <p:nvPr/>
        </p:nvSpPr>
        <p:spPr bwMode="auto">
          <a:xfrm>
            <a:off x="425450" y="6461125"/>
            <a:ext cx="16240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solidFill>
                  <a:srgbClr val="000000"/>
                </a:solidFill>
                <a:latin typeface="Times" pitchFamily="-106" charset="0"/>
              </a:rPr>
              <a:t>They're different... !</a:t>
            </a:r>
            <a:endParaRPr lang="en-US"/>
          </a:p>
        </p:txBody>
      </p:sp>
      <p:sp>
        <p:nvSpPr>
          <p:cNvPr id="53288" name="Rectangle 76"/>
          <p:cNvSpPr>
            <a:spLocks noChangeArrowheads="1"/>
          </p:cNvSpPr>
          <p:nvPr/>
        </p:nvSpPr>
        <p:spPr bwMode="auto">
          <a:xfrm>
            <a:off x="1963738" y="2209800"/>
            <a:ext cx="393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a:solidFill>
                  <a:srgbClr val="0000DF"/>
                </a:solidFill>
                <a:latin typeface="Calibri" pitchFamily="34" charset="0"/>
              </a:rPr>
              <a:t>6</a:t>
            </a:r>
          </a:p>
        </p:txBody>
      </p:sp>
      <p:sp>
        <p:nvSpPr>
          <p:cNvPr id="53289" name="Rectangle 77"/>
          <p:cNvSpPr>
            <a:spLocks noChangeArrowheads="1"/>
          </p:cNvSpPr>
          <p:nvPr/>
        </p:nvSpPr>
        <p:spPr bwMode="auto">
          <a:xfrm>
            <a:off x="1746250" y="2803525"/>
            <a:ext cx="3937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a:solidFill>
                  <a:srgbClr val="0000DF"/>
                </a:solidFill>
                <a:latin typeface="Calibri" pitchFamily="34" charset="0"/>
              </a:rPr>
              <a:t>3</a:t>
            </a:r>
          </a:p>
        </p:txBody>
      </p:sp>
      <p:sp>
        <p:nvSpPr>
          <p:cNvPr id="53290" name="Rectangle 78"/>
          <p:cNvSpPr>
            <a:spLocks noChangeArrowheads="1"/>
          </p:cNvSpPr>
          <p:nvPr/>
        </p:nvSpPr>
        <p:spPr bwMode="auto">
          <a:xfrm>
            <a:off x="2252663" y="3382963"/>
            <a:ext cx="3921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a:solidFill>
                  <a:srgbClr val="0000DF"/>
                </a:solidFill>
                <a:latin typeface="Calibri" pitchFamily="34" charset="0"/>
              </a:rPr>
              <a:t>5</a:t>
            </a:r>
          </a:p>
        </p:txBody>
      </p:sp>
      <p:sp>
        <p:nvSpPr>
          <p:cNvPr id="53291" name="Rectangle 79"/>
          <p:cNvSpPr>
            <a:spLocks noChangeArrowheads="1"/>
          </p:cNvSpPr>
          <p:nvPr/>
        </p:nvSpPr>
        <p:spPr bwMode="auto">
          <a:xfrm>
            <a:off x="1979613" y="3929063"/>
            <a:ext cx="9540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a:solidFill>
                  <a:srgbClr val="0000DF"/>
                </a:solidFill>
                <a:latin typeface="Calibri" pitchFamily="34" charset="0"/>
              </a:rPr>
              <a:t>[4,1]</a:t>
            </a:r>
          </a:p>
        </p:txBody>
      </p:sp>
      <p:sp>
        <p:nvSpPr>
          <p:cNvPr id="53292" name="Rectangle 80"/>
          <p:cNvSpPr>
            <a:spLocks noChangeArrowheads="1"/>
          </p:cNvSpPr>
          <p:nvPr/>
        </p:nvSpPr>
        <p:spPr bwMode="auto">
          <a:xfrm>
            <a:off x="2654300" y="4546600"/>
            <a:ext cx="127158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a:solidFill>
                  <a:srgbClr val="0000DF"/>
                </a:solidFill>
                <a:latin typeface="Calibri" pitchFamily="34" charset="0"/>
              </a:rPr>
              <a:t>pi[0:3]</a:t>
            </a:r>
          </a:p>
        </p:txBody>
      </p:sp>
      <p:sp>
        <p:nvSpPr>
          <p:cNvPr id="53293" name="Rectangle 81"/>
          <p:cNvSpPr>
            <a:spLocks noChangeArrowheads="1"/>
          </p:cNvSpPr>
          <p:nvPr/>
        </p:nvSpPr>
        <p:spPr bwMode="auto">
          <a:xfrm>
            <a:off x="2620963" y="5173663"/>
            <a:ext cx="1174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a:solidFill>
                  <a:srgbClr val="0000DF"/>
                </a:solidFill>
                <a:latin typeface="Calibri" pitchFamily="34" charset="0"/>
              </a:rPr>
              <a:t>pi[::2]</a:t>
            </a:r>
          </a:p>
        </p:txBody>
      </p:sp>
      <p:sp>
        <p:nvSpPr>
          <p:cNvPr id="53294" name="Rectangle 82"/>
          <p:cNvSpPr>
            <a:spLocks noChangeArrowheads="1"/>
          </p:cNvSpPr>
          <p:nvPr/>
        </p:nvSpPr>
        <p:spPr bwMode="auto">
          <a:xfrm>
            <a:off x="6230938" y="2182813"/>
            <a:ext cx="6746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a:solidFill>
                  <a:srgbClr val="0000DF"/>
                </a:solidFill>
                <a:latin typeface="Calibri" pitchFamily="34" charset="0"/>
              </a:rPr>
              <a:t>'pi'</a:t>
            </a:r>
          </a:p>
        </p:txBody>
      </p:sp>
      <p:sp>
        <p:nvSpPr>
          <p:cNvPr id="53295" name="Rectangle 83"/>
          <p:cNvSpPr>
            <a:spLocks noChangeArrowheads="1"/>
          </p:cNvSpPr>
          <p:nvPr/>
        </p:nvSpPr>
        <p:spPr bwMode="auto">
          <a:xfrm>
            <a:off x="6477000" y="2743200"/>
            <a:ext cx="9271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a:solidFill>
                  <a:srgbClr val="0000DF"/>
                </a:solidFill>
                <a:latin typeface="Calibri" pitchFamily="34" charset="0"/>
              </a:rPr>
              <a:t>['pi']</a:t>
            </a:r>
          </a:p>
        </p:txBody>
      </p:sp>
      <p:sp>
        <p:nvSpPr>
          <p:cNvPr id="53296" name="Rectangle 84"/>
          <p:cNvSpPr>
            <a:spLocks noChangeArrowheads="1"/>
          </p:cNvSpPr>
          <p:nvPr/>
        </p:nvSpPr>
        <p:spPr bwMode="auto">
          <a:xfrm>
            <a:off x="6411913" y="3389313"/>
            <a:ext cx="46037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a:solidFill>
                  <a:srgbClr val="0000DF"/>
                </a:solidFill>
                <a:latin typeface="Calibri" pitchFamily="34" charset="0"/>
              </a:rPr>
              <a:t>'i'</a:t>
            </a:r>
          </a:p>
        </p:txBody>
      </p:sp>
      <p:sp>
        <p:nvSpPr>
          <p:cNvPr id="53297" name="Rectangle 85"/>
          <p:cNvSpPr>
            <a:spLocks noChangeArrowheads="1"/>
          </p:cNvSpPr>
          <p:nvPr/>
        </p:nvSpPr>
        <p:spPr bwMode="auto">
          <a:xfrm>
            <a:off x="7167563" y="4249738"/>
            <a:ext cx="19145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a:solidFill>
                  <a:srgbClr val="0000DF"/>
                </a:solidFill>
                <a:latin typeface="Calibri" pitchFamily="34" charset="0"/>
              </a:rPr>
              <a:t>message[31:34]</a:t>
            </a:r>
          </a:p>
        </p:txBody>
      </p:sp>
      <p:sp>
        <p:nvSpPr>
          <p:cNvPr id="53298" name="Rectangle 86"/>
          <p:cNvSpPr>
            <a:spLocks noChangeArrowheads="1"/>
          </p:cNvSpPr>
          <p:nvPr/>
        </p:nvSpPr>
        <p:spPr bwMode="auto">
          <a:xfrm>
            <a:off x="6878638" y="4730750"/>
            <a:ext cx="1027112"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a:solidFill>
                  <a:srgbClr val="0000DF"/>
                </a:solidFill>
                <a:latin typeface="Calibri" pitchFamily="34" charset="0"/>
              </a:rPr>
              <a:t>'parent'</a:t>
            </a:r>
          </a:p>
        </p:txBody>
      </p:sp>
      <p:sp>
        <p:nvSpPr>
          <p:cNvPr id="53299" name="Rectangle 87"/>
          <p:cNvSpPr>
            <a:spLocks noChangeArrowheads="1"/>
          </p:cNvSpPr>
          <p:nvPr/>
        </p:nvSpPr>
        <p:spPr bwMode="auto">
          <a:xfrm>
            <a:off x="4022725" y="6372225"/>
            <a:ext cx="458788"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a:solidFill>
                  <a:srgbClr val="0000DF"/>
                </a:solidFill>
                <a:latin typeface="Calibri" pitchFamily="34" charset="0"/>
              </a:rPr>
              <a:t>15</a:t>
            </a:r>
          </a:p>
        </p:txBody>
      </p:sp>
      <p:sp>
        <p:nvSpPr>
          <p:cNvPr id="53300" name="Rectangle 88"/>
          <p:cNvSpPr>
            <a:spLocks noChangeArrowheads="1"/>
          </p:cNvSpPr>
          <p:nvPr/>
        </p:nvSpPr>
        <p:spPr bwMode="auto">
          <a:xfrm>
            <a:off x="6643688" y="6372225"/>
            <a:ext cx="150495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a:solidFill>
                  <a:srgbClr val="0000DF"/>
                </a:solidFill>
                <a:latin typeface="Calibri" pitchFamily="34" charset="0"/>
              </a:rPr>
              <a:t>[1,4,1,4,1,4]</a:t>
            </a: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3"/>
          <p:cNvSpPr txBox="1">
            <a:spLocks noChangeArrowheads="1"/>
          </p:cNvSpPr>
          <p:nvPr/>
        </p:nvSpPr>
        <p:spPr bwMode="auto">
          <a:xfrm>
            <a:off x="341313" y="228600"/>
            <a:ext cx="84582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i="1">
                <a:latin typeface="Times" pitchFamily="-106" charset="0"/>
              </a:rPr>
              <a:t>Function</a:t>
            </a:r>
            <a:r>
              <a:rPr lang="en-US" sz="4200">
                <a:latin typeface="Times" pitchFamily="-106" charset="0"/>
              </a:rPr>
              <a:t>ing in Python</a:t>
            </a:r>
          </a:p>
        </p:txBody>
      </p:sp>
      <p:grpSp>
        <p:nvGrpSpPr>
          <p:cNvPr id="54275" name="Group 5"/>
          <p:cNvGrpSpPr>
            <a:grpSpLocks/>
          </p:cNvGrpSpPr>
          <p:nvPr/>
        </p:nvGrpSpPr>
        <p:grpSpPr bwMode="auto">
          <a:xfrm>
            <a:off x="609600" y="1114425"/>
            <a:ext cx="7924800" cy="180975"/>
            <a:chOff x="295" y="1311"/>
            <a:chExt cx="5177" cy="114"/>
          </a:xfrm>
        </p:grpSpPr>
        <p:sp>
          <p:nvSpPr>
            <p:cNvPr id="54305" name="Rectangle 6"/>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54306" name="Rectangle 7"/>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54276" name="Text Box 22"/>
          <p:cNvSpPr txBox="1">
            <a:spLocks noChangeArrowheads="1"/>
          </p:cNvSpPr>
          <p:nvPr/>
        </p:nvSpPr>
        <p:spPr bwMode="auto">
          <a:xfrm>
            <a:off x="400050" y="1476375"/>
            <a:ext cx="429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b="1">
                <a:latin typeface="Times New Roman" pitchFamily="18" charset="0"/>
              </a:rPr>
              <a:t>Some basic, built-in functions:</a:t>
            </a:r>
          </a:p>
        </p:txBody>
      </p:sp>
      <p:sp>
        <p:nvSpPr>
          <p:cNvPr id="54277" name="Text Box 25"/>
          <p:cNvSpPr txBox="1">
            <a:spLocks noChangeArrowheads="1"/>
          </p:cNvSpPr>
          <p:nvPr/>
        </p:nvSpPr>
        <p:spPr bwMode="auto">
          <a:xfrm>
            <a:off x="685800" y="2262188"/>
            <a:ext cx="3352800" cy="319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b="1">
                <a:latin typeface="Courier New" pitchFamily="49" charset="0"/>
              </a:rPr>
              <a:t>abs</a:t>
            </a:r>
          </a:p>
          <a:p>
            <a:pPr>
              <a:spcBef>
                <a:spcPct val="50000"/>
              </a:spcBef>
            </a:pPr>
            <a:r>
              <a:rPr lang="en-US" b="1">
                <a:latin typeface="Courier New" pitchFamily="49" charset="0"/>
              </a:rPr>
              <a:t>max</a:t>
            </a:r>
          </a:p>
          <a:p>
            <a:pPr>
              <a:spcBef>
                <a:spcPct val="50000"/>
              </a:spcBef>
            </a:pPr>
            <a:r>
              <a:rPr lang="en-US" b="1">
                <a:latin typeface="Courier New" pitchFamily="49" charset="0"/>
              </a:rPr>
              <a:t>min</a:t>
            </a:r>
          </a:p>
          <a:p>
            <a:pPr>
              <a:spcBef>
                <a:spcPct val="50000"/>
              </a:spcBef>
            </a:pPr>
            <a:r>
              <a:rPr lang="en-US" b="1">
                <a:latin typeface="Courier New" pitchFamily="49" charset="0"/>
              </a:rPr>
              <a:t>sum</a:t>
            </a:r>
          </a:p>
          <a:p>
            <a:pPr>
              <a:spcBef>
                <a:spcPct val="50000"/>
              </a:spcBef>
            </a:pPr>
            <a:r>
              <a:rPr lang="en-US" b="1">
                <a:latin typeface="Courier New" pitchFamily="49" charset="0"/>
              </a:rPr>
              <a:t>range</a:t>
            </a:r>
          </a:p>
          <a:p>
            <a:pPr>
              <a:spcBef>
                <a:spcPct val="50000"/>
              </a:spcBef>
            </a:pPr>
            <a:r>
              <a:rPr lang="en-US" b="1">
                <a:latin typeface="Courier New" pitchFamily="49" charset="0"/>
              </a:rPr>
              <a:t>round</a:t>
            </a:r>
          </a:p>
        </p:txBody>
      </p:sp>
      <p:sp>
        <p:nvSpPr>
          <p:cNvPr id="54278" name="Text Box 26"/>
          <p:cNvSpPr txBox="1">
            <a:spLocks noChangeArrowheads="1"/>
          </p:cNvSpPr>
          <p:nvPr/>
        </p:nvSpPr>
        <p:spPr bwMode="auto">
          <a:xfrm>
            <a:off x="6964363" y="2233613"/>
            <a:ext cx="1144587" cy="319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b="1">
                <a:latin typeface="Courier New" pitchFamily="49" charset="0"/>
              </a:rPr>
              <a:t>bool</a:t>
            </a:r>
          </a:p>
          <a:p>
            <a:pPr>
              <a:spcBef>
                <a:spcPct val="50000"/>
              </a:spcBef>
            </a:pPr>
            <a:r>
              <a:rPr lang="en-US" b="1">
                <a:latin typeface="Courier New" pitchFamily="49" charset="0"/>
              </a:rPr>
              <a:t>float</a:t>
            </a:r>
          </a:p>
          <a:p>
            <a:pPr>
              <a:spcBef>
                <a:spcPct val="50000"/>
              </a:spcBef>
            </a:pPr>
            <a:r>
              <a:rPr lang="en-US" b="1">
                <a:latin typeface="Courier New" pitchFamily="49" charset="0"/>
              </a:rPr>
              <a:t>int</a:t>
            </a:r>
          </a:p>
          <a:p>
            <a:pPr>
              <a:spcBef>
                <a:spcPct val="50000"/>
              </a:spcBef>
            </a:pPr>
            <a:r>
              <a:rPr lang="en-US" b="1">
                <a:latin typeface="Courier New" pitchFamily="49" charset="0"/>
              </a:rPr>
              <a:t>long</a:t>
            </a:r>
          </a:p>
          <a:p>
            <a:pPr>
              <a:spcBef>
                <a:spcPct val="50000"/>
              </a:spcBef>
            </a:pPr>
            <a:r>
              <a:rPr lang="en-US" b="1">
                <a:latin typeface="Courier New" pitchFamily="49" charset="0"/>
              </a:rPr>
              <a:t>list</a:t>
            </a:r>
          </a:p>
          <a:p>
            <a:pPr>
              <a:spcBef>
                <a:spcPct val="50000"/>
              </a:spcBef>
            </a:pPr>
            <a:r>
              <a:rPr lang="en-US" b="1">
                <a:latin typeface="Courier New" pitchFamily="49" charset="0"/>
              </a:rPr>
              <a:t>str</a:t>
            </a:r>
          </a:p>
        </p:txBody>
      </p:sp>
      <p:sp>
        <p:nvSpPr>
          <p:cNvPr id="54279" name="Text Box 27"/>
          <p:cNvSpPr txBox="1">
            <a:spLocks noChangeArrowheads="1"/>
          </p:cNvSpPr>
          <p:nvPr/>
        </p:nvSpPr>
        <p:spPr bwMode="auto">
          <a:xfrm>
            <a:off x="4206875" y="3462338"/>
            <a:ext cx="23590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1800">
                <a:latin typeface="Times New Roman" pitchFamily="18" charset="0"/>
              </a:rPr>
              <a:t>these change data from one type to another</a:t>
            </a:r>
          </a:p>
        </p:txBody>
      </p:sp>
      <p:sp>
        <p:nvSpPr>
          <p:cNvPr id="54280" name="Text Box 28"/>
          <p:cNvSpPr txBox="1">
            <a:spLocks noChangeArrowheads="1"/>
          </p:cNvSpPr>
          <p:nvPr/>
        </p:nvSpPr>
        <p:spPr bwMode="auto">
          <a:xfrm>
            <a:off x="2097088" y="2332038"/>
            <a:ext cx="1752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a:latin typeface="Times New Roman" pitchFamily="18" charset="0"/>
              </a:rPr>
              <a:t>absolute value</a:t>
            </a:r>
          </a:p>
        </p:txBody>
      </p:sp>
      <p:sp>
        <p:nvSpPr>
          <p:cNvPr id="54281" name="Text Box 29"/>
          <p:cNvSpPr txBox="1">
            <a:spLocks noChangeArrowheads="1"/>
          </p:cNvSpPr>
          <p:nvPr/>
        </p:nvSpPr>
        <p:spPr bwMode="auto">
          <a:xfrm>
            <a:off x="1997075" y="3367088"/>
            <a:ext cx="1752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a:latin typeface="Times New Roman" pitchFamily="18" charset="0"/>
              </a:rPr>
              <a:t>of lists</a:t>
            </a:r>
          </a:p>
        </p:txBody>
      </p:sp>
      <p:sp>
        <p:nvSpPr>
          <p:cNvPr id="54282" name="Text Box 30"/>
          <p:cNvSpPr txBox="1">
            <a:spLocks noChangeArrowheads="1"/>
          </p:cNvSpPr>
          <p:nvPr/>
        </p:nvSpPr>
        <p:spPr bwMode="auto">
          <a:xfrm>
            <a:off x="2097088" y="4500563"/>
            <a:ext cx="1752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a:latin typeface="Times New Roman" pitchFamily="18" charset="0"/>
              </a:rPr>
              <a:t>creates lists</a:t>
            </a:r>
          </a:p>
        </p:txBody>
      </p:sp>
      <p:sp>
        <p:nvSpPr>
          <p:cNvPr id="54283" name="Text Box 31"/>
          <p:cNvSpPr txBox="1">
            <a:spLocks noChangeArrowheads="1"/>
          </p:cNvSpPr>
          <p:nvPr/>
        </p:nvSpPr>
        <p:spPr bwMode="auto">
          <a:xfrm>
            <a:off x="2097088" y="5053013"/>
            <a:ext cx="3581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a:latin typeface="Times New Roman" pitchFamily="18" charset="0"/>
              </a:rPr>
              <a:t>only as accurately as it can!</a:t>
            </a:r>
          </a:p>
        </p:txBody>
      </p:sp>
      <p:sp>
        <p:nvSpPr>
          <p:cNvPr id="54284" name="AutoShape 32"/>
          <p:cNvSpPr>
            <a:spLocks/>
          </p:cNvSpPr>
          <p:nvPr/>
        </p:nvSpPr>
        <p:spPr bwMode="auto">
          <a:xfrm>
            <a:off x="1701800" y="2919413"/>
            <a:ext cx="215900" cy="1295400"/>
          </a:xfrm>
          <a:prstGeom prst="rightBrace">
            <a:avLst>
              <a:gd name="adj1" fmla="val 50000"/>
              <a:gd name="adj2" fmla="val 5000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54285" name="AutoShape 33"/>
          <p:cNvSpPr>
            <a:spLocks/>
          </p:cNvSpPr>
          <p:nvPr/>
        </p:nvSpPr>
        <p:spPr bwMode="auto">
          <a:xfrm flipH="1">
            <a:off x="6654800" y="2333625"/>
            <a:ext cx="215900" cy="3001963"/>
          </a:xfrm>
          <a:prstGeom prst="rightBrace">
            <a:avLst>
              <a:gd name="adj1" fmla="val 115870"/>
              <a:gd name="adj2" fmla="val 5000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54286" name="Rectangle 34"/>
          <p:cNvSpPr>
            <a:spLocks noChangeArrowheads="1"/>
          </p:cNvSpPr>
          <p:nvPr/>
        </p:nvSpPr>
        <p:spPr bwMode="auto">
          <a:xfrm>
            <a:off x="4695825" y="6019800"/>
            <a:ext cx="9159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latin typeface="Courier New" pitchFamily="49" charset="0"/>
              </a:rPr>
              <a:t>help</a:t>
            </a:r>
          </a:p>
        </p:txBody>
      </p:sp>
      <p:sp>
        <p:nvSpPr>
          <p:cNvPr id="54287" name="Rectangle 35"/>
          <p:cNvSpPr>
            <a:spLocks noChangeArrowheads="1"/>
          </p:cNvSpPr>
          <p:nvPr/>
        </p:nvSpPr>
        <p:spPr bwMode="auto">
          <a:xfrm>
            <a:off x="6053138" y="6018213"/>
            <a:ext cx="733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latin typeface="Courier New" pitchFamily="49" charset="0"/>
              </a:rPr>
              <a:t>dir</a:t>
            </a:r>
          </a:p>
        </p:txBody>
      </p:sp>
      <p:sp>
        <p:nvSpPr>
          <p:cNvPr id="54288" name="Text Box 36"/>
          <p:cNvSpPr txBox="1">
            <a:spLocks noChangeArrowheads="1"/>
          </p:cNvSpPr>
          <p:nvPr/>
        </p:nvSpPr>
        <p:spPr bwMode="auto">
          <a:xfrm>
            <a:off x="838200" y="6069013"/>
            <a:ext cx="3425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1800">
                <a:solidFill>
                  <a:srgbClr val="FF111C"/>
                </a:solidFill>
                <a:latin typeface="Times New Roman" pitchFamily="18" charset="0"/>
              </a:rPr>
              <a:t>These are the most important:</a:t>
            </a:r>
          </a:p>
        </p:txBody>
      </p:sp>
      <p:sp>
        <p:nvSpPr>
          <p:cNvPr id="54289" name="Rectangle 37"/>
          <p:cNvSpPr>
            <a:spLocks noChangeArrowheads="1"/>
          </p:cNvSpPr>
          <p:nvPr/>
        </p:nvSpPr>
        <p:spPr bwMode="auto">
          <a:xfrm>
            <a:off x="1004888" y="5876925"/>
            <a:ext cx="6210300" cy="747713"/>
          </a:xfrm>
          <a:prstGeom prst="rect">
            <a:avLst/>
          </a:prstGeom>
          <a:noFill/>
          <a:ln w="19050">
            <a:solidFill>
              <a:srgbClr val="FF111C"/>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grpSp>
        <p:nvGrpSpPr>
          <p:cNvPr id="54290" name="Group 38"/>
          <p:cNvGrpSpPr>
            <a:grpSpLocks/>
          </p:cNvGrpSpPr>
          <p:nvPr/>
        </p:nvGrpSpPr>
        <p:grpSpPr bwMode="auto">
          <a:xfrm>
            <a:off x="8656638" y="6305550"/>
            <a:ext cx="381000" cy="457200"/>
            <a:chOff x="2928" y="1051"/>
            <a:chExt cx="840" cy="957"/>
          </a:xfrm>
        </p:grpSpPr>
        <p:sp>
          <p:nvSpPr>
            <p:cNvPr id="54292" name="Freeform 39"/>
            <p:cNvSpPr>
              <a:spLocks/>
            </p:cNvSpPr>
            <p:nvPr/>
          </p:nvSpPr>
          <p:spPr bwMode="auto">
            <a:xfrm>
              <a:off x="2928" y="1759"/>
              <a:ext cx="810" cy="249"/>
            </a:xfrm>
            <a:custGeom>
              <a:avLst/>
              <a:gdLst>
                <a:gd name="T0" fmla="*/ 4 w 1048"/>
                <a:gd name="T1" fmla="*/ 21 h 250"/>
                <a:gd name="T2" fmla="*/ 7 w 1048"/>
                <a:gd name="T3" fmla="*/ 83 h 250"/>
                <a:gd name="T4" fmla="*/ 7 w 1048"/>
                <a:gd name="T5" fmla="*/ 111 h 250"/>
                <a:gd name="T6" fmla="*/ 8 w 1048"/>
                <a:gd name="T7" fmla="*/ 125 h 250"/>
                <a:gd name="T8" fmla="*/ 8 w 1048"/>
                <a:gd name="T9" fmla="*/ 160 h 250"/>
                <a:gd name="T10" fmla="*/ 5 w 1048"/>
                <a:gd name="T11" fmla="*/ 229 h 250"/>
                <a:gd name="T12" fmla="*/ 2 w 1048"/>
                <a:gd name="T13" fmla="*/ 209 h 250"/>
                <a:gd name="T14" fmla="*/ 0 w 1048"/>
                <a:gd name="T15" fmla="*/ 188 h 250"/>
                <a:gd name="T16" fmla="*/ 2 w 1048"/>
                <a:gd name="T17" fmla="*/ 154 h 250"/>
                <a:gd name="T18" fmla="*/ 2 w 1048"/>
                <a:gd name="T19" fmla="*/ 125 h 250"/>
                <a:gd name="T20" fmla="*/ 2 w 1048"/>
                <a:gd name="T21" fmla="*/ 76 h 250"/>
                <a:gd name="T22" fmla="*/ 2 w 1048"/>
                <a:gd name="T23" fmla="*/ 55 h 250"/>
                <a:gd name="T24" fmla="*/ 2 w 1048"/>
                <a:gd name="T25" fmla="*/ 28 h 250"/>
                <a:gd name="T26" fmla="*/ 3 w 1048"/>
                <a:gd name="T27" fmla="*/ 14 h 250"/>
                <a:gd name="T28" fmla="*/ 4 w 1048"/>
                <a:gd name="T29" fmla="*/ 28 h 250"/>
                <a:gd name="T30" fmla="*/ 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54293" name="Oval 40"/>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54294" name="Oval 41"/>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4295" name="Oval 42"/>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4296" name="Oval 43"/>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4297" name="Oval 44"/>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4298" name="Oval 45"/>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4299" name="Oval 46"/>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4300" name="AutoShape 47"/>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54301" name="Freeform 48"/>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54302" name="Freeform 49"/>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54303" name="Freeform 50"/>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54304" name="Freeform 51"/>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54291" name="Text Box 52"/>
          <p:cNvSpPr txBox="1">
            <a:spLocks noChangeArrowheads="1"/>
          </p:cNvSpPr>
          <p:nvPr/>
        </p:nvSpPr>
        <p:spPr bwMode="auto">
          <a:xfrm>
            <a:off x="7924800" y="5821363"/>
            <a:ext cx="808038"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1000">
                <a:solidFill>
                  <a:srgbClr val="009600"/>
                </a:solidFill>
                <a:latin typeface="Comic Sans MS" pitchFamily="66" charset="0"/>
              </a:rPr>
              <a:t>You call </a:t>
            </a:r>
            <a:r>
              <a:rPr lang="en-US" sz="1000" i="1">
                <a:solidFill>
                  <a:srgbClr val="009600"/>
                </a:solidFill>
                <a:latin typeface="Comic Sans MS" pitchFamily="66" charset="0"/>
              </a:rPr>
              <a:t>that </a:t>
            </a:r>
            <a:r>
              <a:rPr lang="en-US" sz="1000">
                <a:solidFill>
                  <a:srgbClr val="009600"/>
                </a:solidFill>
                <a:latin typeface="Comic Sans MS" pitchFamily="66" charset="0"/>
              </a:rPr>
              <a:t>a language?!</a:t>
            </a: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1026"/>
          <p:cNvSpPr txBox="1">
            <a:spLocks noChangeArrowheads="1"/>
          </p:cNvSpPr>
          <p:nvPr/>
        </p:nvSpPr>
        <p:spPr bwMode="auto">
          <a:xfrm>
            <a:off x="341313" y="228600"/>
            <a:ext cx="84582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i="1">
                <a:latin typeface="Times" pitchFamily="-106" charset="0"/>
              </a:rPr>
              <a:t>Function</a:t>
            </a:r>
            <a:r>
              <a:rPr lang="en-US" sz="4200">
                <a:latin typeface="Times" pitchFamily="-106" charset="0"/>
              </a:rPr>
              <a:t>ing in Python</a:t>
            </a:r>
          </a:p>
        </p:txBody>
      </p:sp>
      <p:grpSp>
        <p:nvGrpSpPr>
          <p:cNvPr id="55299" name="Group 1027"/>
          <p:cNvGrpSpPr>
            <a:grpSpLocks/>
          </p:cNvGrpSpPr>
          <p:nvPr/>
        </p:nvGrpSpPr>
        <p:grpSpPr bwMode="auto">
          <a:xfrm>
            <a:off x="609600" y="1114425"/>
            <a:ext cx="7924800" cy="180975"/>
            <a:chOff x="295" y="1311"/>
            <a:chExt cx="5177" cy="114"/>
          </a:xfrm>
        </p:grpSpPr>
        <p:sp>
          <p:nvSpPr>
            <p:cNvPr id="55308" name="Rectangle 1028"/>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55309" name="Rectangle 1029"/>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55300" name="Text Box 1030"/>
          <p:cNvSpPr txBox="1">
            <a:spLocks noChangeArrowheads="1"/>
          </p:cNvSpPr>
          <p:nvPr/>
        </p:nvSpPr>
        <p:spPr bwMode="auto">
          <a:xfrm>
            <a:off x="792163" y="1466850"/>
            <a:ext cx="731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a:latin typeface="Times New Roman" pitchFamily="18" charset="0"/>
              </a:rPr>
              <a:t>Far more are available in separate files, or </a:t>
            </a:r>
            <a:r>
              <a:rPr lang="en-US" i="1">
                <a:latin typeface="Times New Roman" pitchFamily="18" charset="0"/>
              </a:rPr>
              <a:t>modules</a:t>
            </a:r>
            <a:r>
              <a:rPr lang="en-US">
                <a:latin typeface="Times New Roman" pitchFamily="18" charset="0"/>
              </a:rPr>
              <a:t>:</a:t>
            </a:r>
          </a:p>
        </p:txBody>
      </p:sp>
      <p:sp>
        <p:nvSpPr>
          <p:cNvPr id="55301" name="Text Box 1032"/>
          <p:cNvSpPr txBox="1">
            <a:spLocks noChangeArrowheads="1"/>
          </p:cNvSpPr>
          <p:nvPr/>
        </p:nvSpPr>
        <p:spPr bwMode="auto">
          <a:xfrm>
            <a:off x="914400" y="2333625"/>
            <a:ext cx="44958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b="1">
                <a:latin typeface="Courier New" pitchFamily="49" charset="0"/>
              </a:rPr>
              <a:t>import math</a:t>
            </a:r>
          </a:p>
          <a:p>
            <a:pPr>
              <a:spcBef>
                <a:spcPct val="50000"/>
              </a:spcBef>
            </a:pPr>
            <a:r>
              <a:rPr lang="en-US" b="1">
                <a:latin typeface="Courier New" pitchFamily="49" charset="0"/>
              </a:rPr>
              <a:t>math.sqrt( 1764 )</a:t>
            </a:r>
          </a:p>
          <a:p>
            <a:pPr>
              <a:spcBef>
                <a:spcPct val="50000"/>
              </a:spcBef>
            </a:pPr>
            <a:r>
              <a:rPr lang="en-US" b="1">
                <a:latin typeface="Courier New" pitchFamily="49" charset="0"/>
              </a:rPr>
              <a:t>dir(math)</a:t>
            </a:r>
          </a:p>
        </p:txBody>
      </p:sp>
      <p:sp>
        <p:nvSpPr>
          <p:cNvPr id="55302" name="Text Box 1033"/>
          <p:cNvSpPr txBox="1">
            <a:spLocks noChangeArrowheads="1"/>
          </p:cNvSpPr>
          <p:nvPr/>
        </p:nvSpPr>
        <p:spPr bwMode="auto">
          <a:xfrm>
            <a:off x="914400" y="4724400"/>
            <a:ext cx="44958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b="1">
                <a:latin typeface="Courier New" pitchFamily="49" charset="0"/>
              </a:rPr>
              <a:t>from math import *</a:t>
            </a:r>
          </a:p>
          <a:p>
            <a:pPr>
              <a:spcBef>
                <a:spcPct val="50000"/>
              </a:spcBef>
            </a:pPr>
            <a:r>
              <a:rPr lang="en-US" b="1">
                <a:latin typeface="Courier New" pitchFamily="49" charset="0"/>
              </a:rPr>
              <a:t>pi</a:t>
            </a:r>
          </a:p>
          <a:p>
            <a:pPr>
              <a:spcBef>
                <a:spcPct val="50000"/>
              </a:spcBef>
            </a:pPr>
            <a:r>
              <a:rPr lang="en-US" b="1">
                <a:latin typeface="Courier New" pitchFamily="49" charset="0"/>
              </a:rPr>
              <a:t>sin( pi/2 )</a:t>
            </a:r>
          </a:p>
        </p:txBody>
      </p:sp>
      <p:sp>
        <p:nvSpPr>
          <p:cNvPr id="55303" name="Line 1035"/>
          <p:cNvSpPr>
            <a:spLocks noChangeShapeType="1"/>
          </p:cNvSpPr>
          <p:nvPr/>
        </p:nvSpPr>
        <p:spPr bwMode="auto">
          <a:xfrm>
            <a:off x="684213" y="4341813"/>
            <a:ext cx="7543800" cy="0"/>
          </a:xfrm>
          <a:prstGeom prst="line">
            <a:avLst/>
          </a:prstGeom>
          <a:noFill/>
          <a:ln w="28575">
            <a:solidFill>
              <a:srgbClr val="0000DF"/>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55304" name="Text Box 1036"/>
          <p:cNvSpPr txBox="1">
            <a:spLocks noChangeArrowheads="1"/>
          </p:cNvSpPr>
          <p:nvPr/>
        </p:nvSpPr>
        <p:spPr bwMode="auto">
          <a:xfrm>
            <a:off x="5056188" y="2351088"/>
            <a:ext cx="36306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a:latin typeface="Times New Roman" pitchFamily="18" charset="0"/>
              </a:rPr>
              <a:t>accesses </a:t>
            </a:r>
            <a:r>
              <a:rPr lang="en-US" sz="1800" b="1">
                <a:latin typeface="Courier New" pitchFamily="49" charset="0"/>
              </a:rPr>
              <a:t>math.py</a:t>
            </a:r>
            <a:r>
              <a:rPr lang="en-US" sz="1800">
                <a:latin typeface="Times New Roman" pitchFamily="18" charset="0"/>
              </a:rPr>
              <a:t>'s functions</a:t>
            </a:r>
          </a:p>
        </p:txBody>
      </p:sp>
      <p:sp>
        <p:nvSpPr>
          <p:cNvPr id="55305" name="Text Box 1037"/>
          <p:cNvSpPr txBox="1">
            <a:spLocks noChangeArrowheads="1"/>
          </p:cNvSpPr>
          <p:nvPr/>
        </p:nvSpPr>
        <p:spPr bwMode="auto">
          <a:xfrm>
            <a:off x="5056188" y="3405188"/>
            <a:ext cx="36306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a:latin typeface="Times New Roman" pitchFamily="18" charset="0"/>
              </a:rPr>
              <a:t>lists all of </a:t>
            </a:r>
            <a:r>
              <a:rPr lang="en-US" sz="1800" b="1">
                <a:latin typeface="Courier New" pitchFamily="49" charset="0"/>
              </a:rPr>
              <a:t>math.py</a:t>
            </a:r>
            <a:r>
              <a:rPr lang="en-US" sz="1800">
                <a:latin typeface="Times New Roman" pitchFamily="18" charset="0"/>
              </a:rPr>
              <a:t>'s functions</a:t>
            </a:r>
          </a:p>
        </p:txBody>
      </p:sp>
      <p:sp>
        <p:nvSpPr>
          <p:cNvPr id="55306" name="Text Box 1038"/>
          <p:cNvSpPr txBox="1">
            <a:spLocks noChangeArrowheads="1"/>
          </p:cNvSpPr>
          <p:nvPr/>
        </p:nvSpPr>
        <p:spPr bwMode="auto">
          <a:xfrm>
            <a:off x="5057775" y="4624388"/>
            <a:ext cx="33242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a:latin typeface="Times New Roman" pitchFamily="18" charset="0"/>
              </a:rPr>
              <a:t>same, but without typing </a:t>
            </a:r>
            <a:r>
              <a:rPr lang="en-US" sz="1800" b="1">
                <a:latin typeface="Courier New" pitchFamily="49" charset="0"/>
              </a:rPr>
              <a:t>math.</a:t>
            </a:r>
            <a:r>
              <a:rPr lang="en-US" sz="1800">
                <a:latin typeface="Times New Roman" pitchFamily="18" charset="0"/>
              </a:rPr>
              <a:t> all of the time…</a:t>
            </a:r>
          </a:p>
        </p:txBody>
      </p:sp>
      <p:sp>
        <p:nvSpPr>
          <p:cNvPr id="55307" name="Text Box 1053"/>
          <p:cNvSpPr txBox="1">
            <a:spLocks noChangeArrowheads="1"/>
          </p:cNvSpPr>
          <p:nvPr/>
        </p:nvSpPr>
        <p:spPr bwMode="auto">
          <a:xfrm>
            <a:off x="7496175" y="6237288"/>
            <a:ext cx="1417638"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lnSpc>
                <a:spcPct val="60000"/>
              </a:lnSpc>
              <a:spcBef>
                <a:spcPct val="50000"/>
              </a:spcBef>
            </a:pPr>
            <a:r>
              <a:rPr lang="en-US" sz="1200">
                <a:solidFill>
                  <a:schemeClr val="bg2"/>
                </a:solidFill>
                <a:latin typeface="Comic Sans MS" pitchFamily="66" charset="0"/>
              </a:rPr>
              <a:t>help()</a:t>
            </a:r>
          </a:p>
          <a:p>
            <a:pPr algn="r">
              <a:lnSpc>
                <a:spcPct val="60000"/>
              </a:lnSpc>
              <a:spcBef>
                <a:spcPct val="50000"/>
              </a:spcBef>
            </a:pPr>
            <a:r>
              <a:rPr lang="en-US" sz="1200">
                <a:solidFill>
                  <a:schemeClr val="bg2"/>
                </a:solidFill>
                <a:latin typeface="Comic Sans MS" pitchFamily="66" charset="0"/>
              </a:rPr>
              <a:t>help modules</a:t>
            </a: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1027"/>
          <p:cNvSpPr txBox="1">
            <a:spLocks noChangeArrowheads="1"/>
          </p:cNvSpPr>
          <p:nvPr/>
        </p:nvSpPr>
        <p:spPr bwMode="auto">
          <a:xfrm>
            <a:off x="341313" y="228600"/>
            <a:ext cx="84582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i="1">
                <a:latin typeface="Times" pitchFamily="-106" charset="0"/>
              </a:rPr>
              <a:t>Function</a:t>
            </a:r>
            <a:r>
              <a:rPr lang="en-US" sz="4200">
                <a:latin typeface="Times" pitchFamily="-106" charset="0"/>
              </a:rPr>
              <a:t>ing in Python</a:t>
            </a:r>
          </a:p>
        </p:txBody>
      </p:sp>
      <p:grpSp>
        <p:nvGrpSpPr>
          <p:cNvPr id="56323" name="Group 1028"/>
          <p:cNvGrpSpPr>
            <a:grpSpLocks/>
          </p:cNvGrpSpPr>
          <p:nvPr/>
        </p:nvGrpSpPr>
        <p:grpSpPr bwMode="auto">
          <a:xfrm>
            <a:off x="609600" y="1114425"/>
            <a:ext cx="7924800" cy="180975"/>
            <a:chOff x="295" y="1311"/>
            <a:chExt cx="5177" cy="114"/>
          </a:xfrm>
        </p:grpSpPr>
        <p:sp>
          <p:nvSpPr>
            <p:cNvPr id="56348" name="Rectangle 1029"/>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56349" name="Rectangle 1030"/>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grpSp>
        <p:nvGrpSpPr>
          <p:cNvPr id="56324" name="Group 1042"/>
          <p:cNvGrpSpPr>
            <a:grpSpLocks/>
          </p:cNvGrpSpPr>
          <p:nvPr/>
        </p:nvGrpSpPr>
        <p:grpSpPr bwMode="auto">
          <a:xfrm>
            <a:off x="6858000" y="5029200"/>
            <a:ext cx="838200" cy="914400"/>
            <a:chOff x="2928" y="1051"/>
            <a:chExt cx="840" cy="957"/>
          </a:xfrm>
        </p:grpSpPr>
        <p:sp>
          <p:nvSpPr>
            <p:cNvPr id="56335" name="Freeform 1043"/>
            <p:cNvSpPr>
              <a:spLocks/>
            </p:cNvSpPr>
            <p:nvPr/>
          </p:nvSpPr>
          <p:spPr bwMode="auto">
            <a:xfrm>
              <a:off x="2928" y="1759"/>
              <a:ext cx="810" cy="249"/>
            </a:xfrm>
            <a:custGeom>
              <a:avLst/>
              <a:gdLst>
                <a:gd name="T0" fmla="*/ 4 w 1048"/>
                <a:gd name="T1" fmla="*/ 21 h 250"/>
                <a:gd name="T2" fmla="*/ 7 w 1048"/>
                <a:gd name="T3" fmla="*/ 83 h 250"/>
                <a:gd name="T4" fmla="*/ 7 w 1048"/>
                <a:gd name="T5" fmla="*/ 111 h 250"/>
                <a:gd name="T6" fmla="*/ 8 w 1048"/>
                <a:gd name="T7" fmla="*/ 125 h 250"/>
                <a:gd name="T8" fmla="*/ 8 w 1048"/>
                <a:gd name="T9" fmla="*/ 160 h 250"/>
                <a:gd name="T10" fmla="*/ 5 w 1048"/>
                <a:gd name="T11" fmla="*/ 229 h 250"/>
                <a:gd name="T12" fmla="*/ 2 w 1048"/>
                <a:gd name="T13" fmla="*/ 209 h 250"/>
                <a:gd name="T14" fmla="*/ 0 w 1048"/>
                <a:gd name="T15" fmla="*/ 188 h 250"/>
                <a:gd name="T16" fmla="*/ 2 w 1048"/>
                <a:gd name="T17" fmla="*/ 154 h 250"/>
                <a:gd name="T18" fmla="*/ 2 w 1048"/>
                <a:gd name="T19" fmla="*/ 125 h 250"/>
                <a:gd name="T20" fmla="*/ 2 w 1048"/>
                <a:gd name="T21" fmla="*/ 76 h 250"/>
                <a:gd name="T22" fmla="*/ 2 w 1048"/>
                <a:gd name="T23" fmla="*/ 55 h 250"/>
                <a:gd name="T24" fmla="*/ 2 w 1048"/>
                <a:gd name="T25" fmla="*/ 28 h 250"/>
                <a:gd name="T26" fmla="*/ 3 w 1048"/>
                <a:gd name="T27" fmla="*/ 14 h 250"/>
                <a:gd name="T28" fmla="*/ 4 w 1048"/>
                <a:gd name="T29" fmla="*/ 28 h 250"/>
                <a:gd name="T30" fmla="*/ 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56336" name="Oval 1044"/>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56337" name="Oval 1045"/>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6338" name="Oval 1046"/>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6339" name="Oval 1047"/>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6340" name="Oval 1048"/>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6341" name="Oval 1049"/>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6342" name="Oval 1050"/>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6343" name="AutoShape 1051"/>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56344" name="Freeform 1052"/>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56345" name="Freeform 1053"/>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56346" name="Freeform 1054"/>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56347" name="Freeform 1055"/>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56325" name="Text Box 1056"/>
          <p:cNvSpPr txBox="1">
            <a:spLocks noChangeArrowheads="1"/>
          </p:cNvSpPr>
          <p:nvPr/>
        </p:nvSpPr>
        <p:spPr bwMode="auto">
          <a:xfrm>
            <a:off x="381000" y="4724400"/>
            <a:ext cx="6477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3200">
                <a:solidFill>
                  <a:srgbClr val="009600"/>
                </a:solidFill>
                <a:latin typeface="Comic Sans MS" pitchFamily="66" charset="0"/>
              </a:rPr>
              <a:t>This doesn't look quite right…</a:t>
            </a:r>
          </a:p>
        </p:txBody>
      </p:sp>
      <p:sp>
        <p:nvSpPr>
          <p:cNvPr id="56326" name="Text Box 1026"/>
          <p:cNvSpPr txBox="1">
            <a:spLocks noChangeArrowheads="1"/>
          </p:cNvSpPr>
          <p:nvPr/>
        </p:nvSpPr>
        <p:spPr bwMode="auto">
          <a:xfrm>
            <a:off x="838200" y="1600200"/>
            <a:ext cx="7572375"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70000"/>
              </a:lnSpc>
              <a:spcBef>
                <a:spcPct val="50000"/>
              </a:spcBef>
            </a:pPr>
            <a:r>
              <a:rPr lang="en-US" b="1">
                <a:solidFill>
                  <a:srgbClr val="FF111C"/>
                </a:solidFill>
                <a:latin typeface="Courier New" pitchFamily="49" charset="0"/>
              </a:rPr>
              <a:t># my own function!</a:t>
            </a:r>
            <a:endParaRPr lang="en-US" b="1">
              <a:latin typeface="Courier New" pitchFamily="49" charset="0"/>
            </a:endParaRPr>
          </a:p>
          <a:p>
            <a:pPr>
              <a:spcBef>
                <a:spcPct val="50000"/>
              </a:spcBef>
            </a:pPr>
            <a:r>
              <a:rPr lang="en-US" b="1">
                <a:solidFill>
                  <a:srgbClr val="FF890C"/>
                </a:solidFill>
                <a:latin typeface="Courier New" pitchFamily="49" charset="0"/>
              </a:rPr>
              <a:t>def</a:t>
            </a:r>
            <a:r>
              <a:rPr lang="en-US" b="1">
                <a:latin typeface="Courier New" pitchFamily="49" charset="0"/>
              </a:rPr>
              <a:t> dbl( x ):</a:t>
            </a:r>
          </a:p>
          <a:p>
            <a:pPr>
              <a:lnSpc>
                <a:spcPct val="70000"/>
              </a:lnSpc>
              <a:spcBef>
                <a:spcPct val="50000"/>
              </a:spcBef>
            </a:pPr>
            <a:r>
              <a:rPr lang="en-US" b="1">
                <a:latin typeface="Courier New" pitchFamily="49" charset="0"/>
              </a:rPr>
              <a:t>    </a:t>
            </a:r>
            <a:r>
              <a:rPr lang="en-US" b="1">
                <a:solidFill>
                  <a:srgbClr val="009600"/>
                </a:solidFill>
                <a:latin typeface="Courier New" pitchFamily="49" charset="0"/>
              </a:rPr>
              <a:t>""" returns double its input, x """</a:t>
            </a:r>
          </a:p>
          <a:p>
            <a:pPr>
              <a:lnSpc>
                <a:spcPct val="70000"/>
              </a:lnSpc>
              <a:spcBef>
                <a:spcPct val="50000"/>
              </a:spcBef>
            </a:pPr>
            <a:r>
              <a:rPr lang="en-US" b="1">
                <a:latin typeface="Courier New" pitchFamily="49" charset="0"/>
              </a:rPr>
              <a:t>    </a:t>
            </a:r>
            <a:r>
              <a:rPr lang="en-US" b="1">
                <a:solidFill>
                  <a:srgbClr val="FF890C"/>
                </a:solidFill>
                <a:latin typeface="Courier New" pitchFamily="49" charset="0"/>
              </a:rPr>
              <a:t>return</a:t>
            </a:r>
            <a:r>
              <a:rPr lang="en-US" b="1">
                <a:latin typeface="Courier New" pitchFamily="49" charset="0"/>
              </a:rPr>
              <a:t> 2x</a:t>
            </a:r>
          </a:p>
        </p:txBody>
      </p:sp>
      <mc:AlternateContent xmlns:mc="http://schemas.openxmlformats.org/markup-compatibility/2006" xmlns:p14="http://schemas.microsoft.com/office/powerpoint/2010/main">
        <mc:Choice Requires="p14">
          <p:contentPart p14:bwMode="auto" r:id="rId2">
            <p14:nvContentPartPr>
              <p14:cNvPr id="19458" name="Ink 22"/>
              <p14:cNvContentPartPr>
                <a14:cpLocks xmlns:a14="http://schemas.microsoft.com/office/drawing/2010/main" noRot="1" noChangeAspect="1" noEditPoints="1" noChangeArrowheads="1" noChangeShapeType="1"/>
              </p14:cNvContentPartPr>
              <p14:nvPr/>
            </p14:nvContentPartPr>
            <p14:xfrm>
              <a:off x="3857625" y="1360488"/>
              <a:ext cx="7938" cy="14287"/>
            </p14:xfrm>
          </p:contentPart>
        </mc:Choice>
        <mc:Fallback xmlns="">
          <p:pic>
            <p:nvPicPr>
              <p:cNvPr id="19458" name="Ink 22"/>
              <p:cNvPicPr>
                <a:picLocks noRot="1" noChangeAspect="1" noEditPoints="1" noChangeArrowheads="1" noChangeShapeType="1"/>
              </p:cNvPicPr>
              <p:nvPr/>
            </p:nvPicPr>
            <p:blipFill>
              <a:blip r:embed="rId3"/>
              <a:stretch>
                <a:fillRect/>
              </a:stretch>
            </p:blipFill>
            <p:spPr>
              <a:xfrm>
                <a:off x="3848997" y="1351201"/>
                <a:ext cx="19327" cy="26074"/>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9459" name="Ink 23"/>
              <p14:cNvContentPartPr>
                <a14:cpLocks xmlns:a14="http://schemas.microsoft.com/office/drawing/2010/main" noRot="1" noChangeAspect="1" noEditPoints="1" noChangeArrowheads="1" noChangeShapeType="1"/>
              </p14:cNvContentPartPr>
              <p14:nvPr/>
            </p14:nvContentPartPr>
            <p14:xfrm>
              <a:off x="1684338" y="2417763"/>
              <a:ext cx="406400" cy="22225"/>
            </p14:xfrm>
          </p:contentPart>
        </mc:Choice>
        <mc:Fallback xmlns="">
          <p:pic>
            <p:nvPicPr>
              <p:cNvPr id="19459" name="Ink 23"/>
              <p:cNvPicPr>
                <a:picLocks noRot="1" noChangeAspect="1" noEditPoints="1" noChangeArrowheads="1" noChangeShapeType="1"/>
              </p:cNvPicPr>
              <p:nvPr/>
            </p:nvPicPr>
            <p:blipFill>
              <a:blip r:embed="rId5"/>
              <a:stretch>
                <a:fillRect/>
              </a:stretch>
            </p:blipFill>
            <p:spPr>
              <a:xfrm>
                <a:off x="1673899" y="2413103"/>
                <a:ext cx="421519" cy="40148"/>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9460" name="Ink 24"/>
              <p14:cNvContentPartPr>
                <a14:cpLocks xmlns:a14="http://schemas.microsoft.com/office/drawing/2010/main" noRot="1" noChangeAspect="1" noEditPoints="1" noChangeArrowheads="1" noChangeShapeType="1"/>
              </p14:cNvContentPartPr>
              <p14:nvPr/>
            </p14:nvContentPartPr>
            <p14:xfrm>
              <a:off x="2667000" y="976313"/>
              <a:ext cx="1790700" cy="1074737"/>
            </p14:xfrm>
          </p:contentPart>
        </mc:Choice>
        <mc:Fallback xmlns="">
          <p:pic>
            <p:nvPicPr>
              <p:cNvPr id="19460" name="Ink 24"/>
              <p:cNvPicPr>
                <a:picLocks noRot="1" noChangeAspect="1" noEditPoints="1" noChangeArrowheads="1" noChangeShapeType="1"/>
              </p:cNvPicPr>
              <p:nvPr/>
            </p:nvPicPr>
            <p:blipFill>
              <a:blip r:embed="rId7"/>
              <a:stretch>
                <a:fillRect/>
              </a:stretch>
            </p:blipFill>
            <p:spPr>
              <a:xfrm>
                <a:off x="2655480" y="965512"/>
                <a:ext cx="1806541" cy="10981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9461" name="Ink 25"/>
              <p14:cNvContentPartPr>
                <a14:cpLocks xmlns:a14="http://schemas.microsoft.com/office/drawing/2010/main" noRot="1" noChangeAspect="1" noEditPoints="1" noChangeArrowheads="1" noChangeShapeType="1"/>
              </p14:cNvContentPartPr>
              <p14:nvPr/>
            </p14:nvContentPartPr>
            <p14:xfrm>
              <a:off x="6121400" y="1793875"/>
              <a:ext cx="1690688" cy="606425"/>
            </p14:xfrm>
          </p:contentPart>
        </mc:Choice>
        <mc:Fallback xmlns="">
          <p:pic>
            <p:nvPicPr>
              <p:cNvPr id="19461" name="Ink 25"/>
              <p:cNvPicPr>
                <a:picLocks noRot="1" noChangeAspect="1" noEditPoints="1" noChangeArrowheads="1" noChangeShapeType="1"/>
              </p:cNvPicPr>
              <p:nvPr/>
            </p:nvPicPr>
            <p:blipFill>
              <a:blip r:embed="rId9"/>
              <a:stretch>
                <a:fillRect/>
              </a:stretch>
            </p:blipFill>
            <p:spPr>
              <a:xfrm>
                <a:off x="6109159" y="1779479"/>
                <a:ext cx="1710129" cy="633777"/>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9462" name="Ink 26"/>
              <p14:cNvContentPartPr>
                <a14:cpLocks xmlns:a14="http://schemas.microsoft.com/office/drawing/2010/main" noRot="1" noChangeAspect="1" noEditPoints="1" noChangeArrowheads="1" noChangeShapeType="1"/>
              </p14:cNvContentPartPr>
              <p14:nvPr/>
            </p14:nvContentPartPr>
            <p14:xfrm>
              <a:off x="2852738" y="3381375"/>
              <a:ext cx="731837" cy="477838"/>
            </p14:xfrm>
          </p:contentPart>
        </mc:Choice>
        <mc:Fallback xmlns="">
          <p:pic>
            <p:nvPicPr>
              <p:cNvPr id="19462" name="Ink 26"/>
              <p:cNvPicPr>
                <a:picLocks noRot="1" noChangeAspect="1" noEditPoints="1" noChangeArrowheads="1" noChangeShapeType="1"/>
              </p:cNvPicPr>
              <p:nvPr/>
            </p:nvPicPr>
            <p:blipFill>
              <a:blip r:embed="rId11"/>
              <a:stretch>
                <a:fillRect/>
              </a:stretch>
            </p:blipFill>
            <p:spPr>
              <a:xfrm>
                <a:off x="2840139" y="3368772"/>
                <a:ext cx="753076" cy="496923"/>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9463" name="Ink 27"/>
              <p14:cNvContentPartPr>
                <a14:cpLocks xmlns:a14="http://schemas.microsoft.com/office/drawing/2010/main" noRot="1" noChangeAspect="1" noEditPoints="1" noChangeArrowheads="1" noChangeShapeType="1"/>
              </p14:cNvContentPartPr>
              <p14:nvPr/>
            </p14:nvContentPartPr>
            <p14:xfrm>
              <a:off x="6262688" y="1189038"/>
              <a:ext cx="862012" cy="1209675"/>
            </p14:xfrm>
          </p:contentPart>
        </mc:Choice>
        <mc:Fallback xmlns="">
          <p:pic>
            <p:nvPicPr>
              <p:cNvPr id="19463" name="Ink 27"/>
              <p:cNvPicPr>
                <a:picLocks noRot="1" noChangeAspect="1" noEditPoints="1" noChangeArrowheads="1" noChangeShapeType="1"/>
              </p:cNvPicPr>
              <p:nvPr/>
            </p:nvPicPr>
            <p:blipFill>
              <a:blip r:embed="rId13"/>
              <a:stretch>
                <a:fillRect/>
              </a:stretch>
            </p:blipFill>
            <p:spPr>
              <a:xfrm>
                <a:off x="6258367" y="1186158"/>
                <a:ext cx="869213" cy="1221196"/>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9464" name="Ink 28"/>
              <p14:cNvContentPartPr>
                <a14:cpLocks xmlns:a14="http://schemas.microsoft.com/office/drawing/2010/main" noRot="1" noChangeAspect="1" noEditPoints="1" noChangeArrowheads="1" noChangeShapeType="1"/>
              </p14:cNvContentPartPr>
              <p14:nvPr/>
            </p14:nvContentPartPr>
            <p14:xfrm>
              <a:off x="588963" y="2659063"/>
              <a:ext cx="4186237" cy="1477962"/>
            </p14:xfrm>
          </p:contentPart>
        </mc:Choice>
        <mc:Fallback xmlns="">
          <p:pic>
            <p:nvPicPr>
              <p:cNvPr id="19464" name="Ink 28"/>
              <p:cNvPicPr>
                <a:picLocks noRot="1" noChangeAspect="1" noEditPoints="1" noChangeArrowheads="1" noChangeShapeType="1"/>
              </p:cNvPicPr>
              <p:nvPr/>
            </p:nvPicPr>
            <p:blipFill>
              <a:blip r:embed="rId15"/>
              <a:stretch>
                <a:fillRect/>
              </a:stretch>
            </p:blipFill>
            <p:spPr>
              <a:xfrm>
                <a:off x="575282" y="2647185"/>
                <a:ext cx="4214318" cy="1503159"/>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9465" name="Ink 29"/>
              <p14:cNvContentPartPr>
                <a14:cpLocks xmlns:a14="http://schemas.microsoft.com/office/drawing/2010/main" noRot="1" noChangeAspect="1" noEditPoints="1" noChangeArrowheads="1" noChangeShapeType="1"/>
              </p14:cNvContentPartPr>
              <p14:nvPr/>
            </p14:nvContentPartPr>
            <p14:xfrm>
              <a:off x="900113" y="723900"/>
              <a:ext cx="5484812" cy="3546475"/>
            </p14:xfrm>
          </p:contentPart>
        </mc:Choice>
        <mc:Fallback xmlns="">
          <p:pic>
            <p:nvPicPr>
              <p:cNvPr id="19465" name="Ink 29"/>
              <p:cNvPicPr>
                <a:picLocks noRot="1" noChangeAspect="1" noEditPoints="1" noChangeArrowheads="1" noChangeShapeType="1"/>
              </p:cNvPicPr>
              <p:nvPr/>
            </p:nvPicPr>
            <p:blipFill>
              <a:blip r:embed="rId17"/>
              <a:stretch>
                <a:fillRect/>
              </a:stretch>
            </p:blipFill>
            <p:spPr>
              <a:xfrm>
                <a:off x="887153" y="711300"/>
                <a:ext cx="5510731" cy="3569516"/>
              </a:xfrm>
              <a:prstGeom prst="rect">
                <a:avLst/>
              </a:prstGeom>
            </p:spPr>
          </p:pic>
        </mc:Fallback>
      </mc:AlternateContent>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609600" y="190500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a:solidFill>
                  <a:srgbClr val="0000DF"/>
                </a:solidFill>
                <a:latin typeface="Courier New" pitchFamily="49" charset="0"/>
              </a:rPr>
              <a:t>7 % 3</a:t>
            </a:r>
          </a:p>
        </p:txBody>
      </p:sp>
      <p:sp>
        <p:nvSpPr>
          <p:cNvPr id="57347" name="Text Box 20"/>
          <p:cNvSpPr txBox="1">
            <a:spLocks noChangeArrowheads="1"/>
          </p:cNvSpPr>
          <p:nvPr/>
        </p:nvSpPr>
        <p:spPr bwMode="auto">
          <a:xfrm>
            <a:off x="533400" y="152400"/>
            <a:ext cx="80200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b="1">
                <a:latin typeface="Courier New" pitchFamily="49" charset="0"/>
              </a:rPr>
              <a:t>% </a:t>
            </a:r>
            <a:r>
              <a:rPr lang="en-US" sz="4200">
                <a:latin typeface="Times New Roman" pitchFamily="18" charset="0"/>
              </a:rPr>
              <a:t>the "mod" operator </a:t>
            </a:r>
          </a:p>
        </p:txBody>
      </p:sp>
      <p:grpSp>
        <p:nvGrpSpPr>
          <p:cNvPr id="57348" name="Group 21"/>
          <p:cNvGrpSpPr>
            <a:grpSpLocks/>
          </p:cNvGrpSpPr>
          <p:nvPr/>
        </p:nvGrpSpPr>
        <p:grpSpPr bwMode="auto">
          <a:xfrm>
            <a:off x="341313" y="938213"/>
            <a:ext cx="8204200" cy="204787"/>
            <a:chOff x="295" y="1311"/>
            <a:chExt cx="5177" cy="114"/>
          </a:xfrm>
        </p:grpSpPr>
        <p:sp>
          <p:nvSpPr>
            <p:cNvPr id="57377" name="Rectangle 22"/>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57378" name="Rectangle 23"/>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57349" name="Rectangle 25"/>
          <p:cNvSpPr>
            <a:spLocks noChangeArrowheads="1"/>
          </p:cNvSpPr>
          <p:nvPr/>
        </p:nvSpPr>
        <p:spPr bwMode="auto">
          <a:xfrm>
            <a:off x="609600" y="241300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a:solidFill>
                  <a:srgbClr val="0000DF"/>
                </a:solidFill>
                <a:latin typeface="Courier New" pitchFamily="49" charset="0"/>
              </a:rPr>
              <a:t>8 % 3</a:t>
            </a:r>
          </a:p>
        </p:txBody>
      </p:sp>
      <p:sp>
        <p:nvSpPr>
          <p:cNvPr id="57350" name="Rectangle 26"/>
          <p:cNvSpPr>
            <a:spLocks noChangeArrowheads="1"/>
          </p:cNvSpPr>
          <p:nvPr/>
        </p:nvSpPr>
        <p:spPr bwMode="auto">
          <a:xfrm>
            <a:off x="609600" y="292100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a:solidFill>
                  <a:srgbClr val="0000DF"/>
                </a:solidFill>
                <a:latin typeface="Courier New" pitchFamily="49" charset="0"/>
              </a:rPr>
              <a:t>9 % 3</a:t>
            </a:r>
          </a:p>
        </p:txBody>
      </p:sp>
      <p:sp>
        <p:nvSpPr>
          <p:cNvPr id="57351" name="Rectangle 27"/>
          <p:cNvSpPr>
            <a:spLocks noChangeArrowheads="1"/>
          </p:cNvSpPr>
          <p:nvPr/>
        </p:nvSpPr>
        <p:spPr bwMode="auto">
          <a:xfrm>
            <a:off x="609600" y="342900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a:solidFill>
                  <a:srgbClr val="0000DF"/>
                </a:solidFill>
                <a:latin typeface="Courier New" pitchFamily="49" charset="0"/>
              </a:rPr>
              <a:t>16 % 7</a:t>
            </a:r>
          </a:p>
        </p:txBody>
      </p:sp>
      <p:sp>
        <p:nvSpPr>
          <p:cNvPr id="57352" name="Rectangle 28"/>
          <p:cNvSpPr>
            <a:spLocks noChangeArrowheads="1"/>
          </p:cNvSpPr>
          <p:nvPr/>
        </p:nvSpPr>
        <p:spPr bwMode="auto">
          <a:xfrm>
            <a:off x="4191000" y="601980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a:solidFill>
                  <a:srgbClr val="990000"/>
                </a:solidFill>
                <a:latin typeface="Courier New" pitchFamily="49" charset="0"/>
              </a:rPr>
              <a:t>x%4 == 0</a:t>
            </a:r>
          </a:p>
        </p:txBody>
      </p:sp>
      <p:sp>
        <p:nvSpPr>
          <p:cNvPr id="57353" name="Rectangle 29"/>
          <p:cNvSpPr>
            <a:spLocks noChangeArrowheads="1"/>
          </p:cNvSpPr>
          <p:nvPr/>
        </p:nvSpPr>
        <p:spPr bwMode="auto">
          <a:xfrm>
            <a:off x="4191000" y="4168775"/>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a:solidFill>
                  <a:srgbClr val="0000DF"/>
                </a:solidFill>
                <a:latin typeface="Courier New" pitchFamily="49" charset="0"/>
              </a:rPr>
              <a:t>x%2 == 0</a:t>
            </a:r>
          </a:p>
        </p:txBody>
      </p:sp>
      <p:sp>
        <p:nvSpPr>
          <p:cNvPr id="57354" name="Text Box 30"/>
          <p:cNvSpPr txBox="1">
            <a:spLocks noChangeArrowheads="1"/>
          </p:cNvSpPr>
          <p:nvPr/>
        </p:nvSpPr>
        <p:spPr bwMode="auto">
          <a:xfrm>
            <a:off x="561975" y="4886325"/>
            <a:ext cx="27432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a:latin typeface="Times" pitchFamily="-106" charset="0"/>
              </a:rPr>
              <a:t>For what values of </a:t>
            </a:r>
            <a:r>
              <a:rPr lang="en-US" b="1">
                <a:latin typeface="Courier New" pitchFamily="49" charset="0"/>
              </a:rPr>
              <a:t>x</a:t>
            </a:r>
            <a:r>
              <a:rPr lang="en-US">
                <a:latin typeface="Times" pitchFamily="-106" charset="0"/>
              </a:rPr>
              <a:t> are these </a:t>
            </a:r>
            <a:r>
              <a:rPr lang="en-US" b="1">
                <a:latin typeface="Courier New" pitchFamily="49" charset="0"/>
              </a:rPr>
              <a:t>True</a:t>
            </a:r>
            <a:r>
              <a:rPr lang="en-US">
                <a:latin typeface="Times" pitchFamily="-106" charset="0"/>
              </a:rPr>
              <a:t>?</a:t>
            </a:r>
          </a:p>
        </p:txBody>
      </p:sp>
      <p:sp>
        <p:nvSpPr>
          <p:cNvPr id="57355" name="Text Box 32"/>
          <p:cNvSpPr txBox="1">
            <a:spLocks noChangeArrowheads="1"/>
          </p:cNvSpPr>
          <p:nvPr/>
        </p:nvSpPr>
        <p:spPr bwMode="auto">
          <a:xfrm>
            <a:off x="3832225" y="6454775"/>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a:solidFill>
                  <a:srgbClr val="990000"/>
                </a:solidFill>
                <a:latin typeface="Calibri" pitchFamily="34" charset="0"/>
              </a:rPr>
              <a:t>What happens on these years?</a:t>
            </a:r>
          </a:p>
        </p:txBody>
      </p:sp>
      <p:sp>
        <p:nvSpPr>
          <p:cNvPr id="57356" name="Text Box 33"/>
          <p:cNvSpPr txBox="1">
            <a:spLocks noChangeArrowheads="1"/>
          </p:cNvSpPr>
          <p:nvPr/>
        </p:nvSpPr>
        <p:spPr bwMode="auto">
          <a:xfrm>
            <a:off x="1979613" y="1212850"/>
            <a:ext cx="5029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b="1">
                <a:latin typeface="Courier New" pitchFamily="49" charset="0"/>
              </a:rPr>
              <a:t>x%y</a:t>
            </a:r>
            <a:r>
              <a:rPr lang="en-US" sz="1800">
                <a:latin typeface="Times New Roman" pitchFamily="18" charset="0"/>
              </a:rPr>
              <a:t> returns the remainder when </a:t>
            </a:r>
            <a:r>
              <a:rPr lang="en-US" sz="1800" b="1">
                <a:latin typeface="Courier New" pitchFamily="49" charset="0"/>
              </a:rPr>
              <a:t>x</a:t>
            </a:r>
            <a:r>
              <a:rPr lang="en-US" sz="1800">
                <a:latin typeface="Times New Roman" pitchFamily="18" charset="0"/>
              </a:rPr>
              <a:t> is divided by </a:t>
            </a:r>
            <a:r>
              <a:rPr lang="en-US" sz="1800" b="1">
                <a:latin typeface="Courier New" pitchFamily="49" charset="0"/>
              </a:rPr>
              <a:t>y</a:t>
            </a:r>
            <a:r>
              <a:rPr lang="en-US" sz="1800">
                <a:latin typeface="Times New Roman" pitchFamily="18" charset="0"/>
              </a:rPr>
              <a:t> </a:t>
            </a:r>
          </a:p>
        </p:txBody>
      </p:sp>
      <p:sp>
        <p:nvSpPr>
          <p:cNvPr id="57357" name="Rectangle 34"/>
          <p:cNvSpPr>
            <a:spLocks noChangeArrowheads="1"/>
          </p:cNvSpPr>
          <p:nvPr/>
        </p:nvSpPr>
        <p:spPr bwMode="auto">
          <a:xfrm>
            <a:off x="4181475" y="502285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a:solidFill>
                  <a:srgbClr val="0000DF"/>
                </a:solidFill>
                <a:latin typeface="Courier New" pitchFamily="49" charset="0"/>
              </a:rPr>
              <a:t>x%2 == 1</a:t>
            </a:r>
          </a:p>
        </p:txBody>
      </p:sp>
      <p:sp>
        <p:nvSpPr>
          <p:cNvPr id="57358" name="AutoShape 35"/>
          <p:cNvSpPr>
            <a:spLocks/>
          </p:cNvSpPr>
          <p:nvPr/>
        </p:nvSpPr>
        <p:spPr bwMode="auto">
          <a:xfrm>
            <a:off x="3571875" y="4268788"/>
            <a:ext cx="341313" cy="2208212"/>
          </a:xfrm>
          <a:prstGeom prst="leftBrace">
            <a:avLst>
              <a:gd name="adj1" fmla="val 53915"/>
              <a:gd name="adj2" fmla="val 5000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mc:AlternateContent xmlns:mc="http://schemas.openxmlformats.org/markup-compatibility/2006" xmlns:p14="http://schemas.microsoft.com/office/powerpoint/2010/main">
        <mc:Choice Requires="p14">
          <p:contentPart p14:bwMode="auto" r:id="rId3">
            <p14:nvContentPartPr>
              <p14:cNvPr id="20482" name="Ink 38"/>
              <p14:cNvContentPartPr>
                <a14:cpLocks xmlns:a14="http://schemas.microsoft.com/office/drawing/2010/main" noRot="1" noChangeAspect="1" noEditPoints="1" noChangeArrowheads="1" noChangeShapeType="1"/>
              </p14:cNvContentPartPr>
              <p14:nvPr/>
            </p14:nvContentPartPr>
            <p14:xfrm>
              <a:off x="4549775" y="5751513"/>
              <a:ext cx="503238" cy="46037"/>
            </p14:xfrm>
          </p:contentPart>
        </mc:Choice>
        <mc:Fallback xmlns="">
          <p:pic>
            <p:nvPicPr>
              <p:cNvPr id="20482" name="Ink 38"/>
              <p:cNvPicPr>
                <a:picLocks noRot="1" noChangeAspect="1" noEditPoints="1" noChangeArrowheads="1" noChangeShapeType="1"/>
              </p:cNvPicPr>
              <p:nvPr/>
            </p:nvPicPr>
            <p:blipFill>
              <a:blip r:embed="rId4"/>
              <a:stretch>
                <a:fillRect/>
              </a:stretch>
            </p:blipFill>
            <p:spPr>
              <a:xfrm>
                <a:off x="4541496" y="5744320"/>
                <a:ext cx="515117" cy="57187"/>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0483" name="Ink 42"/>
              <p14:cNvContentPartPr>
                <a14:cpLocks xmlns:a14="http://schemas.microsoft.com/office/drawing/2010/main" noRot="1" noChangeAspect="1" noEditPoints="1" noChangeArrowheads="1" noChangeShapeType="1"/>
              </p14:cNvContentPartPr>
              <p14:nvPr/>
            </p14:nvContentPartPr>
            <p14:xfrm>
              <a:off x="1935163" y="1689100"/>
              <a:ext cx="5967412" cy="1828800"/>
            </p14:xfrm>
          </p:contentPart>
        </mc:Choice>
        <mc:Fallback xmlns="">
          <p:pic>
            <p:nvPicPr>
              <p:cNvPr id="20483" name="Ink 42"/>
              <p:cNvPicPr>
                <a:picLocks noRot="1" noChangeAspect="1" noEditPoints="1" noChangeArrowheads="1" noChangeShapeType="1"/>
              </p:cNvPicPr>
              <p:nvPr/>
            </p:nvPicPr>
            <p:blipFill>
              <a:blip r:embed="rId6"/>
              <a:stretch>
                <a:fillRect/>
              </a:stretch>
            </p:blipFill>
            <p:spPr>
              <a:xfrm>
                <a:off x="1924363" y="1675420"/>
                <a:ext cx="5991532" cy="18554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0484" name="Ink 43"/>
              <p14:cNvContentPartPr>
                <a14:cpLocks xmlns:a14="http://schemas.microsoft.com/office/drawing/2010/main" noRot="1" noChangeAspect="1" noEditPoints="1" noChangeArrowheads="1" noChangeShapeType="1"/>
              </p14:cNvContentPartPr>
              <p14:nvPr/>
            </p14:nvContentPartPr>
            <p14:xfrm>
              <a:off x="8069263" y="1449388"/>
              <a:ext cx="6350" cy="11112"/>
            </p14:xfrm>
          </p:contentPart>
        </mc:Choice>
        <mc:Fallback xmlns="">
          <p:pic>
            <p:nvPicPr>
              <p:cNvPr id="20484" name="Ink 43"/>
              <p:cNvPicPr>
                <a:picLocks noRot="1" noChangeAspect="1" noEditPoints="1" noChangeArrowheads="1" noChangeShapeType="1"/>
              </p:cNvPicPr>
              <p:nvPr/>
            </p:nvPicPr>
            <p:blipFill>
              <a:blip r:embed="rId8"/>
              <a:stretch>
                <a:fillRect/>
              </a:stretch>
            </p:blipFill>
            <p:spPr>
              <a:xfrm>
                <a:off x="8058680" y="1438634"/>
                <a:ext cx="20814" cy="2545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0485" name="Ink 44"/>
              <p14:cNvContentPartPr>
                <a14:cpLocks xmlns:a14="http://schemas.microsoft.com/office/drawing/2010/main" noRot="1" noChangeAspect="1" noEditPoints="1" noChangeArrowheads="1" noChangeShapeType="1"/>
              </p14:cNvContentPartPr>
              <p14:nvPr/>
            </p14:nvContentPartPr>
            <p14:xfrm>
              <a:off x="2119313" y="2984500"/>
              <a:ext cx="1993900" cy="979488"/>
            </p14:xfrm>
          </p:contentPart>
        </mc:Choice>
        <mc:Fallback xmlns="">
          <p:pic>
            <p:nvPicPr>
              <p:cNvPr id="20485" name="Ink 44"/>
              <p:cNvPicPr>
                <a:picLocks noRot="1" noChangeAspect="1" noEditPoints="1" noChangeArrowheads="1" noChangeShapeType="1"/>
              </p:cNvPicPr>
              <p:nvPr/>
            </p:nvPicPr>
            <p:blipFill>
              <a:blip r:embed="rId10"/>
              <a:stretch>
                <a:fillRect/>
              </a:stretch>
            </p:blipFill>
            <p:spPr>
              <a:xfrm>
                <a:off x="2111034" y="2971181"/>
                <a:ext cx="2016938" cy="1007566"/>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0486" name="Ink 45"/>
              <p14:cNvContentPartPr>
                <a14:cpLocks xmlns:a14="http://schemas.microsoft.com/office/drawing/2010/main" noRot="1" noChangeAspect="1" noEditPoints="1" noChangeArrowheads="1" noChangeShapeType="1"/>
              </p14:cNvContentPartPr>
              <p14:nvPr/>
            </p14:nvContentPartPr>
            <p14:xfrm>
              <a:off x="5407025" y="1260475"/>
              <a:ext cx="3187700" cy="1504950"/>
            </p14:xfrm>
          </p:contentPart>
        </mc:Choice>
        <mc:Fallback xmlns="">
          <p:pic>
            <p:nvPicPr>
              <p:cNvPr id="20486" name="Ink 45"/>
              <p:cNvPicPr>
                <a:picLocks noRot="1" noChangeAspect="1" noEditPoints="1" noChangeArrowheads="1" noChangeShapeType="1"/>
              </p:cNvPicPr>
              <p:nvPr/>
            </p:nvPicPr>
            <p:blipFill>
              <a:blip r:embed="rId12"/>
              <a:stretch>
                <a:fillRect/>
              </a:stretch>
            </p:blipFill>
            <p:spPr>
              <a:xfrm>
                <a:off x="5392985" y="1253994"/>
                <a:ext cx="3206059" cy="1524752"/>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0487" name="Ink 46"/>
              <p14:cNvContentPartPr>
                <a14:cpLocks xmlns:a14="http://schemas.microsoft.com/office/drawing/2010/main" noRot="1" noChangeAspect="1" noEditPoints="1" noChangeArrowheads="1" noChangeShapeType="1"/>
              </p14:cNvContentPartPr>
              <p14:nvPr/>
            </p14:nvContentPartPr>
            <p14:xfrm>
              <a:off x="5691188" y="1735138"/>
              <a:ext cx="1838325" cy="400050"/>
            </p14:xfrm>
          </p:contentPart>
        </mc:Choice>
        <mc:Fallback xmlns="">
          <p:pic>
            <p:nvPicPr>
              <p:cNvPr id="20487" name="Ink 46"/>
              <p:cNvPicPr>
                <a:picLocks noRot="1" noChangeAspect="1" noEditPoints="1" noChangeArrowheads="1" noChangeShapeType="1"/>
              </p:cNvPicPr>
              <p:nvPr/>
            </p:nvPicPr>
            <p:blipFill>
              <a:blip r:embed="rId14"/>
              <a:stretch>
                <a:fillRect/>
              </a:stretch>
            </p:blipFill>
            <p:spPr>
              <a:xfrm>
                <a:off x="5678227" y="1723975"/>
                <a:ext cx="1855607" cy="422375"/>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0488" name="Ink 47"/>
              <p14:cNvContentPartPr>
                <a14:cpLocks xmlns:a14="http://schemas.microsoft.com/office/drawing/2010/main" noRot="1" noChangeAspect="1" noEditPoints="1" noChangeArrowheads="1" noChangeShapeType="1"/>
              </p14:cNvContentPartPr>
              <p14:nvPr/>
            </p14:nvContentPartPr>
            <p14:xfrm>
              <a:off x="5711825" y="3014663"/>
              <a:ext cx="663575" cy="320675"/>
            </p14:xfrm>
          </p:contentPart>
        </mc:Choice>
        <mc:Fallback xmlns="">
          <p:pic>
            <p:nvPicPr>
              <p:cNvPr id="20488" name="Ink 47"/>
              <p:cNvPicPr>
                <a:picLocks noRot="1" noChangeAspect="1" noEditPoints="1" noChangeArrowheads="1" noChangeShapeType="1"/>
              </p:cNvPicPr>
              <p:nvPr/>
            </p:nvPicPr>
            <p:blipFill>
              <a:blip r:embed="rId16"/>
              <a:stretch>
                <a:fillRect/>
              </a:stretch>
            </p:blipFill>
            <p:spPr>
              <a:xfrm>
                <a:off x="5699943" y="3002066"/>
                <a:ext cx="688059" cy="344789"/>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0489" name="Ink 48"/>
              <p14:cNvContentPartPr>
                <a14:cpLocks xmlns:a14="http://schemas.microsoft.com/office/drawing/2010/main" noRot="1" noChangeAspect="1" noEditPoints="1" noChangeArrowheads="1" noChangeShapeType="1"/>
              </p14:cNvContentPartPr>
              <p14:nvPr/>
            </p14:nvContentPartPr>
            <p14:xfrm>
              <a:off x="6575425" y="2949575"/>
              <a:ext cx="758825" cy="328613"/>
            </p14:xfrm>
          </p:contentPart>
        </mc:Choice>
        <mc:Fallback xmlns="">
          <p:pic>
            <p:nvPicPr>
              <p:cNvPr id="20489" name="Ink 48"/>
              <p:cNvPicPr>
                <a:picLocks noRot="1" noChangeAspect="1" noEditPoints="1" noChangeArrowheads="1" noChangeShapeType="1"/>
              </p:cNvPicPr>
              <p:nvPr/>
            </p:nvPicPr>
            <p:blipFill>
              <a:blip r:embed="rId18"/>
              <a:stretch>
                <a:fillRect/>
              </a:stretch>
            </p:blipFill>
            <p:spPr>
              <a:xfrm>
                <a:off x="6569305" y="2936618"/>
                <a:ext cx="778984" cy="355607"/>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0490" name="Ink 49"/>
              <p14:cNvContentPartPr>
                <a14:cpLocks xmlns:a14="http://schemas.microsoft.com/office/drawing/2010/main" noRot="1" noChangeAspect="1" noEditPoints="1" noChangeArrowheads="1" noChangeShapeType="1"/>
              </p14:cNvContentPartPr>
              <p14:nvPr/>
            </p14:nvContentPartPr>
            <p14:xfrm>
              <a:off x="6437313" y="3711575"/>
              <a:ext cx="1903412" cy="681038"/>
            </p14:xfrm>
          </p:contentPart>
        </mc:Choice>
        <mc:Fallback xmlns="">
          <p:pic>
            <p:nvPicPr>
              <p:cNvPr id="20490" name="Ink 49"/>
              <p:cNvPicPr>
                <a:picLocks noRot="1" noChangeAspect="1" noEditPoints="1" noChangeArrowheads="1" noChangeShapeType="1"/>
              </p:cNvPicPr>
              <p:nvPr/>
            </p:nvPicPr>
            <p:blipFill>
              <a:blip r:embed="rId20"/>
              <a:stretch>
                <a:fillRect/>
              </a:stretch>
            </p:blipFill>
            <p:spPr>
              <a:xfrm>
                <a:off x="6432993" y="3701136"/>
                <a:ext cx="1920693" cy="700116"/>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0491" name="Ink 50"/>
              <p14:cNvContentPartPr>
                <a14:cpLocks xmlns:a14="http://schemas.microsoft.com/office/drawing/2010/main" noRot="1" noChangeAspect="1" noEditPoints="1" noChangeArrowheads="1" noChangeShapeType="1"/>
              </p14:cNvContentPartPr>
              <p14:nvPr/>
            </p14:nvContentPartPr>
            <p14:xfrm>
              <a:off x="6781800" y="5187950"/>
              <a:ext cx="165100" cy="204788"/>
            </p14:xfrm>
          </p:contentPart>
        </mc:Choice>
        <mc:Fallback xmlns="">
          <p:pic>
            <p:nvPicPr>
              <p:cNvPr id="20491" name="Ink 50"/>
              <p:cNvPicPr>
                <a:picLocks noRot="1" noChangeAspect="1" noEditPoints="1" noChangeArrowheads="1" noChangeShapeType="1"/>
              </p:cNvPicPr>
              <p:nvPr/>
            </p:nvPicPr>
            <p:blipFill>
              <a:blip r:embed="rId22"/>
              <a:stretch>
                <a:fillRect/>
              </a:stretch>
            </p:blipFill>
            <p:spPr>
              <a:xfrm>
                <a:off x="6775685" y="5182911"/>
                <a:ext cx="174092" cy="215585"/>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0492" name="Ink 51"/>
              <p14:cNvContentPartPr>
                <a14:cpLocks xmlns:a14="http://schemas.microsoft.com/office/drawing/2010/main" noRot="1" noChangeAspect="1" noEditPoints="1" noChangeArrowheads="1" noChangeShapeType="1"/>
              </p14:cNvContentPartPr>
              <p14:nvPr/>
            </p14:nvContentPartPr>
            <p14:xfrm>
              <a:off x="7081838" y="5148263"/>
              <a:ext cx="163512" cy="196850"/>
            </p14:xfrm>
          </p:contentPart>
        </mc:Choice>
        <mc:Fallback xmlns="">
          <p:pic>
            <p:nvPicPr>
              <p:cNvPr id="20492" name="Ink 51"/>
              <p:cNvPicPr>
                <a:picLocks noRot="1" noChangeAspect="1" noEditPoints="1" noChangeArrowheads="1" noChangeShapeType="1"/>
              </p:cNvPicPr>
              <p:nvPr/>
            </p:nvPicPr>
            <p:blipFill>
              <a:blip r:embed="rId24"/>
              <a:stretch>
                <a:fillRect/>
              </a:stretch>
            </p:blipFill>
            <p:spPr>
              <a:xfrm>
                <a:off x="7075715" y="5138168"/>
                <a:ext cx="181880" cy="214877"/>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0493" name="Ink 52"/>
              <p14:cNvContentPartPr>
                <a14:cpLocks xmlns:a14="http://schemas.microsoft.com/office/drawing/2010/main" noRot="1" noChangeAspect="1" noEditPoints="1" noChangeArrowheads="1" noChangeShapeType="1"/>
              </p14:cNvContentPartPr>
              <p14:nvPr/>
            </p14:nvContentPartPr>
            <p14:xfrm>
              <a:off x="7467600" y="4870450"/>
              <a:ext cx="423863" cy="460375"/>
            </p14:xfrm>
          </p:contentPart>
        </mc:Choice>
        <mc:Fallback xmlns="">
          <p:pic>
            <p:nvPicPr>
              <p:cNvPr id="20493" name="Ink 52"/>
              <p:cNvPicPr>
                <a:picLocks noRot="1" noChangeAspect="1" noEditPoints="1" noChangeArrowheads="1" noChangeShapeType="1"/>
              </p:cNvPicPr>
              <p:nvPr/>
            </p:nvPicPr>
            <p:blipFill>
              <a:blip r:embed="rId26"/>
              <a:stretch>
                <a:fillRect/>
              </a:stretch>
            </p:blipFill>
            <p:spPr>
              <a:xfrm>
                <a:off x="7454276" y="4857492"/>
                <a:ext cx="452313" cy="486651"/>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0494" name="Ink 53"/>
              <p14:cNvContentPartPr>
                <a14:cpLocks xmlns:a14="http://schemas.microsoft.com/office/drawing/2010/main" noRot="1" noChangeAspect="1" noEditPoints="1" noChangeArrowheads="1" noChangeShapeType="1"/>
              </p14:cNvContentPartPr>
              <p14:nvPr/>
            </p14:nvContentPartPr>
            <p14:xfrm>
              <a:off x="8261350" y="4919663"/>
              <a:ext cx="98425" cy="90487"/>
            </p14:xfrm>
          </p:contentPart>
        </mc:Choice>
        <mc:Fallback xmlns="">
          <p:pic>
            <p:nvPicPr>
              <p:cNvPr id="20494" name="Ink 53"/>
              <p:cNvPicPr>
                <a:picLocks noRot="1" noChangeAspect="1" noEditPoints="1" noChangeArrowheads="1" noChangeShapeType="1"/>
              </p:cNvPicPr>
              <p:nvPr/>
            </p:nvPicPr>
            <p:blipFill>
              <a:blip r:embed="rId28"/>
              <a:stretch>
                <a:fillRect/>
              </a:stretch>
            </p:blipFill>
            <p:spPr>
              <a:xfrm>
                <a:off x="8249092" y="4907406"/>
                <a:ext cx="123662" cy="115362"/>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0495" name="Ink 54"/>
              <p14:cNvContentPartPr>
                <a14:cpLocks xmlns:a14="http://schemas.microsoft.com/office/drawing/2010/main" noRot="1" noChangeAspect="1" noEditPoints="1" noChangeArrowheads="1" noChangeShapeType="1"/>
              </p14:cNvContentPartPr>
              <p14:nvPr/>
            </p14:nvContentPartPr>
            <p14:xfrm>
              <a:off x="5953125" y="5189538"/>
              <a:ext cx="280988" cy="115887"/>
            </p14:xfrm>
          </p:contentPart>
        </mc:Choice>
        <mc:Fallback xmlns="">
          <p:pic>
            <p:nvPicPr>
              <p:cNvPr id="20495" name="Ink 54"/>
              <p:cNvPicPr>
                <a:picLocks noRot="1" noChangeAspect="1" noEditPoints="1" noChangeArrowheads="1" noChangeShapeType="1"/>
              </p:cNvPicPr>
              <p:nvPr/>
            </p:nvPicPr>
            <p:blipFill>
              <a:blip r:embed="rId30"/>
              <a:stretch>
                <a:fillRect/>
              </a:stretch>
            </p:blipFill>
            <p:spPr>
              <a:xfrm>
                <a:off x="5940892" y="5175862"/>
                <a:ext cx="306532" cy="14216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0496" name="Ink 55"/>
              <p14:cNvContentPartPr>
                <a14:cpLocks xmlns:a14="http://schemas.microsoft.com/office/drawing/2010/main" noRot="1" noChangeAspect="1" noEditPoints="1" noChangeArrowheads="1" noChangeShapeType="1"/>
              </p14:cNvContentPartPr>
              <p14:nvPr/>
            </p14:nvContentPartPr>
            <p14:xfrm>
              <a:off x="6542088" y="4973638"/>
              <a:ext cx="117475" cy="77787"/>
            </p14:xfrm>
          </p:contentPart>
        </mc:Choice>
        <mc:Fallback xmlns="">
          <p:pic>
            <p:nvPicPr>
              <p:cNvPr id="20496" name="Ink 55"/>
              <p:cNvPicPr>
                <a:picLocks noRot="1" noChangeAspect="1" noEditPoints="1" noChangeArrowheads="1" noChangeShapeType="1"/>
              </p:cNvPicPr>
              <p:nvPr/>
            </p:nvPicPr>
            <p:blipFill>
              <a:blip r:embed="rId32"/>
              <a:stretch>
                <a:fillRect/>
              </a:stretch>
            </p:blipFill>
            <p:spPr>
              <a:xfrm>
                <a:off x="6528755" y="4966796"/>
                <a:ext cx="134772" cy="92912"/>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20497" name="Ink 56"/>
              <p14:cNvContentPartPr>
                <a14:cpLocks xmlns:a14="http://schemas.microsoft.com/office/drawing/2010/main" noRot="1" noChangeAspect="1" noEditPoints="1" noChangeArrowheads="1" noChangeShapeType="1"/>
              </p14:cNvContentPartPr>
              <p14:nvPr/>
            </p14:nvContentPartPr>
            <p14:xfrm>
              <a:off x="6540500" y="5870575"/>
              <a:ext cx="1065213" cy="379413"/>
            </p14:xfrm>
          </p:contentPart>
        </mc:Choice>
        <mc:Fallback xmlns="">
          <p:pic>
            <p:nvPicPr>
              <p:cNvPr id="20497" name="Ink 56"/>
              <p:cNvPicPr>
                <a:picLocks noRot="1" noChangeAspect="1" noEditPoints="1" noChangeArrowheads="1" noChangeShapeType="1"/>
              </p:cNvPicPr>
              <p:nvPr/>
            </p:nvPicPr>
            <p:blipFill>
              <a:blip r:embed="rId34"/>
              <a:stretch>
                <a:fillRect/>
              </a:stretch>
            </p:blipFill>
            <p:spPr>
              <a:xfrm>
                <a:off x="6527540" y="5857964"/>
                <a:ext cx="1086092" cy="403554"/>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20498" name="Ink 57"/>
              <p14:cNvContentPartPr>
                <a14:cpLocks xmlns:a14="http://schemas.microsoft.com/office/drawing/2010/main" noRot="1" noChangeAspect="1" noEditPoints="1" noChangeArrowheads="1" noChangeShapeType="1"/>
              </p14:cNvContentPartPr>
              <p14:nvPr/>
            </p14:nvContentPartPr>
            <p14:xfrm>
              <a:off x="3968750" y="3956050"/>
              <a:ext cx="2044700" cy="847725"/>
            </p14:xfrm>
          </p:contentPart>
        </mc:Choice>
        <mc:Fallback xmlns="">
          <p:pic>
            <p:nvPicPr>
              <p:cNvPr id="20498" name="Ink 57"/>
              <p:cNvPicPr>
                <a:picLocks noRot="1" noChangeAspect="1" noEditPoints="1" noChangeArrowheads="1" noChangeShapeType="1"/>
              </p:cNvPicPr>
              <p:nvPr/>
            </p:nvPicPr>
            <p:blipFill>
              <a:blip r:embed="rId36"/>
              <a:stretch>
                <a:fillRect/>
              </a:stretch>
            </p:blipFill>
            <p:spPr>
              <a:xfrm>
                <a:off x="3956511" y="3944526"/>
                <a:ext cx="2070979" cy="872573"/>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20499" name="Ink 58"/>
              <p14:cNvContentPartPr>
                <a14:cpLocks xmlns:a14="http://schemas.microsoft.com/office/drawing/2010/main" noRot="1" noChangeAspect="1" noEditPoints="1" noChangeArrowheads="1" noChangeShapeType="1"/>
              </p14:cNvContentPartPr>
              <p14:nvPr/>
            </p14:nvContentPartPr>
            <p14:xfrm>
              <a:off x="3376613" y="5803900"/>
              <a:ext cx="3505200" cy="804863"/>
            </p14:xfrm>
          </p:contentPart>
        </mc:Choice>
        <mc:Fallback xmlns="">
          <p:pic>
            <p:nvPicPr>
              <p:cNvPr id="20499" name="Ink 58"/>
              <p:cNvPicPr>
                <a:picLocks noRot="1" noChangeAspect="1" noEditPoints="1" noChangeArrowheads="1" noChangeShapeType="1"/>
              </p:cNvPicPr>
              <p:nvPr/>
            </p:nvPicPr>
            <p:blipFill>
              <a:blip r:embed="rId38"/>
              <a:stretch>
                <a:fillRect/>
              </a:stretch>
            </p:blipFill>
            <p:spPr>
              <a:xfrm>
                <a:off x="3364013" y="5799940"/>
                <a:ext cx="3531839" cy="821781"/>
              </a:xfrm>
              <a:prstGeom prst="rect">
                <a:avLst/>
              </a:prstGeom>
            </p:spPr>
          </p:pic>
        </mc:Fallback>
      </mc:AlternateContent>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20"/>
          <p:cNvSpPr txBox="1">
            <a:spLocks noChangeArrowheads="1"/>
          </p:cNvSpPr>
          <p:nvPr/>
        </p:nvSpPr>
        <p:spPr bwMode="auto">
          <a:xfrm>
            <a:off x="533400" y="152400"/>
            <a:ext cx="80200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a:latin typeface="Times New Roman" pitchFamily="18" charset="0"/>
              </a:rPr>
              <a:t>the "equals" operators </a:t>
            </a:r>
          </a:p>
        </p:txBody>
      </p:sp>
      <p:grpSp>
        <p:nvGrpSpPr>
          <p:cNvPr id="58371" name="Group 21"/>
          <p:cNvGrpSpPr>
            <a:grpSpLocks/>
          </p:cNvGrpSpPr>
          <p:nvPr/>
        </p:nvGrpSpPr>
        <p:grpSpPr bwMode="auto">
          <a:xfrm>
            <a:off x="341313" y="1014413"/>
            <a:ext cx="8204200" cy="204787"/>
            <a:chOff x="295" y="1311"/>
            <a:chExt cx="5177" cy="114"/>
          </a:xfrm>
        </p:grpSpPr>
        <p:sp>
          <p:nvSpPr>
            <p:cNvPr id="58397" name="Rectangle 22"/>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58398" name="Rectangle 23"/>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58372" name="Rectangle 16"/>
          <p:cNvSpPr>
            <a:spLocks noChangeArrowheads="1"/>
          </p:cNvSpPr>
          <p:nvPr/>
        </p:nvSpPr>
        <p:spPr bwMode="auto">
          <a:xfrm>
            <a:off x="609600" y="2286000"/>
            <a:ext cx="7939088"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4400" b="1">
                <a:solidFill>
                  <a:srgbClr val="0000DF"/>
                </a:solidFill>
                <a:latin typeface="Courier New" pitchFamily="49" charset="0"/>
              </a:rPr>
              <a:t>= != ==</a:t>
            </a:r>
            <a:endParaRPr lang="en-US" sz="14400">
              <a:solidFill>
                <a:srgbClr val="0000DF"/>
              </a:solidFill>
            </a:endParaRPr>
          </a:p>
        </p:txBody>
      </p:sp>
      <p:grpSp>
        <p:nvGrpSpPr>
          <p:cNvPr id="58373" name="Group 3"/>
          <p:cNvGrpSpPr>
            <a:grpSpLocks/>
          </p:cNvGrpSpPr>
          <p:nvPr/>
        </p:nvGrpSpPr>
        <p:grpSpPr bwMode="auto">
          <a:xfrm>
            <a:off x="381000" y="5943600"/>
            <a:ext cx="457200" cy="609600"/>
            <a:chOff x="2928" y="1051"/>
            <a:chExt cx="840" cy="957"/>
          </a:xfrm>
        </p:grpSpPr>
        <p:sp>
          <p:nvSpPr>
            <p:cNvPr id="58384" name="Freeform 4"/>
            <p:cNvSpPr>
              <a:spLocks/>
            </p:cNvSpPr>
            <p:nvPr/>
          </p:nvSpPr>
          <p:spPr bwMode="auto">
            <a:xfrm>
              <a:off x="2928" y="1759"/>
              <a:ext cx="810" cy="249"/>
            </a:xfrm>
            <a:custGeom>
              <a:avLst/>
              <a:gdLst>
                <a:gd name="T0" fmla="*/ 4 w 1048"/>
                <a:gd name="T1" fmla="*/ 21 h 250"/>
                <a:gd name="T2" fmla="*/ 7 w 1048"/>
                <a:gd name="T3" fmla="*/ 83 h 250"/>
                <a:gd name="T4" fmla="*/ 7 w 1048"/>
                <a:gd name="T5" fmla="*/ 111 h 250"/>
                <a:gd name="T6" fmla="*/ 8 w 1048"/>
                <a:gd name="T7" fmla="*/ 125 h 250"/>
                <a:gd name="T8" fmla="*/ 8 w 1048"/>
                <a:gd name="T9" fmla="*/ 160 h 250"/>
                <a:gd name="T10" fmla="*/ 5 w 1048"/>
                <a:gd name="T11" fmla="*/ 229 h 250"/>
                <a:gd name="T12" fmla="*/ 2 w 1048"/>
                <a:gd name="T13" fmla="*/ 209 h 250"/>
                <a:gd name="T14" fmla="*/ 0 w 1048"/>
                <a:gd name="T15" fmla="*/ 188 h 250"/>
                <a:gd name="T16" fmla="*/ 2 w 1048"/>
                <a:gd name="T17" fmla="*/ 154 h 250"/>
                <a:gd name="T18" fmla="*/ 2 w 1048"/>
                <a:gd name="T19" fmla="*/ 125 h 250"/>
                <a:gd name="T20" fmla="*/ 2 w 1048"/>
                <a:gd name="T21" fmla="*/ 76 h 250"/>
                <a:gd name="T22" fmla="*/ 2 w 1048"/>
                <a:gd name="T23" fmla="*/ 55 h 250"/>
                <a:gd name="T24" fmla="*/ 2 w 1048"/>
                <a:gd name="T25" fmla="*/ 28 h 250"/>
                <a:gd name="T26" fmla="*/ 3 w 1048"/>
                <a:gd name="T27" fmla="*/ 14 h 250"/>
                <a:gd name="T28" fmla="*/ 4 w 1048"/>
                <a:gd name="T29" fmla="*/ 28 h 250"/>
                <a:gd name="T30" fmla="*/ 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58385" name="Oval 5"/>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58386" name="Oval 6"/>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8387" name="Oval 7"/>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8388" name="Oval 8"/>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8389" name="Oval 9"/>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8390" name="Oval 10"/>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8391" name="Oval 11"/>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8392" name="AutoShape 12"/>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58393" name="Freeform 13"/>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58394" name="Freeform 14"/>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58395" name="Freeform 15"/>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58396" name="Freeform 16"/>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58374" name="Rectangle 17"/>
          <p:cNvSpPr>
            <a:spLocks noChangeArrowheads="1"/>
          </p:cNvSpPr>
          <p:nvPr/>
        </p:nvSpPr>
        <p:spPr bwMode="auto">
          <a:xfrm>
            <a:off x="901700" y="5786438"/>
            <a:ext cx="4953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a:solidFill>
                  <a:srgbClr val="009600"/>
                </a:solidFill>
                <a:latin typeface="Comic Sans MS" pitchFamily="66" charset="0"/>
              </a:rPr>
              <a:t>What about </a:t>
            </a:r>
            <a:r>
              <a:rPr lang="en-US" b="1">
                <a:solidFill>
                  <a:srgbClr val="0000DF"/>
                </a:solidFill>
                <a:latin typeface="Courier New" pitchFamily="49" charset="0"/>
                <a:cs typeface="Courier New" pitchFamily="49" charset="0"/>
              </a:rPr>
              <a:t>===</a:t>
            </a:r>
            <a:r>
              <a:rPr lang="en-US" sz="1600">
                <a:solidFill>
                  <a:srgbClr val="009600"/>
                </a:solidFill>
                <a:latin typeface="Comic Sans MS" pitchFamily="66" charset="0"/>
              </a:rPr>
              <a:t> ?</a:t>
            </a:r>
          </a:p>
        </p:txBody>
      </p:sp>
      <mc:AlternateContent xmlns:mc="http://schemas.openxmlformats.org/markup-compatibility/2006" xmlns:p14="http://schemas.microsoft.com/office/powerpoint/2010/main">
        <mc:Choice Requires="p14">
          <p:contentPart p14:bwMode="auto" r:id="rId3">
            <p14:nvContentPartPr>
              <p14:cNvPr id="21506" name="Ink 35"/>
              <p14:cNvContentPartPr>
                <a14:cpLocks xmlns:a14="http://schemas.microsoft.com/office/drawing/2010/main" noRot="1" noChangeAspect="1" noEditPoints="1" noChangeArrowheads="1" noChangeShapeType="1"/>
              </p14:cNvContentPartPr>
              <p14:nvPr/>
            </p14:nvContentPartPr>
            <p14:xfrm>
              <a:off x="3481388" y="3968750"/>
              <a:ext cx="1160462" cy="1154113"/>
            </p14:xfrm>
          </p:contentPart>
        </mc:Choice>
        <mc:Fallback xmlns="">
          <p:pic>
            <p:nvPicPr>
              <p:cNvPr id="21506" name="Ink 35"/>
              <p:cNvPicPr>
                <a:picLocks noRot="1" noChangeAspect="1" noEditPoints="1" noChangeArrowheads="1" noChangeShapeType="1"/>
              </p:cNvPicPr>
              <p:nvPr/>
            </p:nvPicPr>
            <p:blipFill>
              <a:blip r:embed="rId4"/>
              <a:stretch>
                <a:fillRect/>
              </a:stretch>
            </p:blipFill>
            <p:spPr>
              <a:xfrm>
                <a:off x="3469870" y="3956151"/>
                <a:ext cx="1185298" cy="1173192"/>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1507" name="Ink 36"/>
              <p14:cNvContentPartPr>
                <a14:cpLocks xmlns:a14="http://schemas.microsoft.com/office/drawing/2010/main" noRot="1" noChangeAspect="1" noEditPoints="1" noChangeArrowheads="1" noChangeShapeType="1"/>
              </p14:cNvContentPartPr>
              <p14:nvPr/>
            </p14:nvContentPartPr>
            <p14:xfrm>
              <a:off x="4954588" y="3986213"/>
              <a:ext cx="382587" cy="619125"/>
            </p14:xfrm>
          </p:contentPart>
        </mc:Choice>
        <mc:Fallback xmlns="">
          <p:pic>
            <p:nvPicPr>
              <p:cNvPr id="21507" name="Ink 36"/>
              <p:cNvPicPr>
                <a:picLocks noRot="1" noChangeAspect="1" noEditPoints="1" noChangeArrowheads="1" noChangeShapeType="1"/>
              </p:cNvPicPr>
              <p:nvPr/>
            </p:nvPicPr>
            <p:blipFill>
              <a:blip r:embed="rId6"/>
              <a:stretch>
                <a:fillRect/>
              </a:stretch>
            </p:blipFill>
            <p:spPr>
              <a:xfrm>
                <a:off x="4947030" y="3976494"/>
                <a:ext cx="404542" cy="637483"/>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1508" name="Ink 37"/>
              <p14:cNvContentPartPr>
                <a14:cpLocks xmlns:a14="http://schemas.microsoft.com/office/drawing/2010/main" noRot="1" noChangeAspect="1" noEditPoints="1" noChangeArrowheads="1" noChangeShapeType="1"/>
              </p14:cNvContentPartPr>
              <p14:nvPr/>
            </p14:nvContentPartPr>
            <p14:xfrm>
              <a:off x="6530975" y="4044950"/>
              <a:ext cx="74613" cy="146050"/>
            </p14:xfrm>
          </p:contentPart>
        </mc:Choice>
        <mc:Fallback xmlns="">
          <p:pic>
            <p:nvPicPr>
              <p:cNvPr id="21508" name="Ink 37"/>
              <p:cNvPicPr>
                <a:picLocks noRot="1" noChangeAspect="1" noEditPoints="1" noChangeArrowheads="1" noChangeShapeType="1"/>
              </p:cNvPicPr>
              <p:nvPr/>
            </p:nvPicPr>
            <p:blipFill>
              <a:blip r:embed="rId8"/>
              <a:stretch>
                <a:fillRect/>
              </a:stretch>
            </p:blipFill>
            <p:spPr>
              <a:xfrm>
                <a:off x="6516557" y="4033410"/>
                <a:ext cx="94438" cy="162999"/>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1509" name="Ink 38"/>
              <p14:cNvContentPartPr>
                <a14:cpLocks xmlns:a14="http://schemas.microsoft.com/office/drawing/2010/main" noRot="1" noChangeAspect="1" noEditPoints="1" noChangeArrowheads="1" noChangeShapeType="1"/>
              </p14:cNvContentPartPr>
              <p14:nvPr/>
            </p14:nvContentPartPr>
            <p14:xfrm>
              <a:off x="6796088" y="4075113"/>
              <a:ext cx="239712" cy="388937"/>
            </p14:xfrm>
          </p:contentPart>
        </mc:Choice>
        <mc:Fallback xmlns="">
          <p:pic>
            <p:nvPicPr>
              <p:cNvPr id="21509" name="Ink 38"/>
              <p:cNvPicPr>
                <a:picLocks noRot="1" noChangeAspect="1" noEditPoints="1" noChangeArrowheads="1" noChangeShapeType="1"/>
              </p:cNvPicPr>
              <p:nvPr/>
            </p:nvPicPr>
            <p:blipFill>
              <a:blip r:embed="rId10"/>
              <a:stretch>
                <a:fillRect/>
              </a:stretch>
            </p:blipFill>
            <p:spPr>
              <a:xfrm>
                <a:off x="6783491" y="4062509"/>
                <a:ext cx="266347" cy="413426"/>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1510" name="Ink 39"/>
              <p14:cNvContentPartPr>
                <a14:cpLocks xmlns:a14="http://schemas.microsoft.com/office/drawing/2010/main" noRot="1" noChangeAspect="1" noEditPoints="1" noChangeArrowheads="1" noChangeShapeType="1"/>
              </p14:cNvContentPartPr>
              <p14:nvPr/>
            </p14:nvContentPartPr>
            <p14:xfrm>
              <a:off x="7196138" y="3916363"/>
              <a:ext cx="1027112" cy="812800"/>
            </p14:xfrm>
          </p:contentPart>
        </mc:Choice>
        <mc:Fallback xmlns="">
          <p:pic>
            <p:nvPicPr>
              <p:cNvPr id="21510" name="Ink 39"/>
              <p:cNvPicPr>
                <a:picLocks noRot="1" noChangeAspect="1" noEditPoints="1" noChangeArrowheads="1" noChangeShapeType="1"/>
              </p:cNvPicPr>
              <p:nvPr/>
            </p:nvPicPr>
            <p:blipFill>
              <a:blip r:embed="rId12"/>
              <a:stretch>
                <a:fillRect/>
              </a:stretch>
            </p:blipFill>
            <p:spPr>
              <a:xfrm>
                <a:off x="7183538" y="3906284"/>
                <a:ext cx="1054473" cy="831158"/>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1511" name="Ink 40"/>
              <p14:cNvContentPartPr>
                <a14:cpLocks xmlns:a14="http://schemas.microsoft.com/office/drawing/2010/main" noRot="1" noChangeAspect="1" noEditPoints="1" noChangeArrowheads="1" noChangeShapeType="1"/>
              </p14:cNvContentPartPr>
              <p14:nvPr/>
            </p14:nvContentPartPr>
            <p14:xfrm>
              <a:off x="8370888" y="3836988"/>
              <a:ext cx="88900" cy="131762"/>
            </p14:xfrm>
          </p:contentPart>
        </mc:Choice>
        <mc:Fallback xmlns="">
          <p:pic>
            <p:nvPicPr>
              <p:cNvPr id="21511" name="Ink 40"/>
              <p:cNvPicPr>
                <a:picLocks noRot="1" noChangeAspect="1" noEditPoints="1" noChangeArrowheads="1" noChangeShapeType="1"/>
              </p:cNvPicPr>
              <p:nvPr/>
            </p:nvPicPr>
            <p:blipFill>
              <a:blip r:embed="rId14"/>
              <a:stretch>
                <a:fillRect/>
              </a:stretch>
            </p:blipFill>
            <p:spPr>
              <a:xfrm>
                <a:off x="8363690" y="3830868"/>
                <a:ext cx="106896" cy="141482"/>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1512" name="Ink 41"/>
              <p14:cNvContentPartPr>
                <a14:cpLocks xmlns:a14="http://schemas.microsoft.com/office/drawing/2010/main" noRot="1" noChangeAspect="1" noEditPoints="1" noChangeArrowheads="1" noChangeShapeType="1"/>
              </p14:cNvContentPartPr>
              <p14:nvPr/>
            </p14:nvContentPartPr>
            <p14:xfrm>
              <a:off x="1774825" y="1760538"/>
              <a:ext cx="898525" cy="498475"/>
            </p14:xfrm>
          </p:contentPart>
        </mc:Choice>
        <mc:Fallback xmlns="">
          <p:pic>
            <p:nvPicPr>
              <p:cNvPr id="21512" name="Ink 41"/>
              <p:cNvPicPr>
                <a:picLocks noRot="1" noChangeAspect="1" noEditPoints="1" noChangeArrowheads="1" noChangeShapeType="1"/>
              </p:cNvPicPr>
              <p:nvPr/>
            </p:nvPicPr>
            <p:blipFill>
              <a:blip r:embed="rId16"/>
              <a:stretch>
                <a:fillRect/>
              </a:stretch>
            </p:blipFill>
            <p:spPr>
              <a:xfrm>
                <a:off x="1769785" y="1752980"/>
                <a:ext cx="911125" cy="511072"/>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1513" name="Ink 42"/>
              <p14:cNvContentPartPr>
                <a14:cpLocks xmlns:a14="http://schemas.microsoft.com/office/drawing/2010/main" noRot="1" noChangeAspect="1" noEditPoints="1" noChangeArrowheads="1" noChangeShapeType="1"/>
              </p14:cNvContentPartPr>
              <p14:nvPr/>
            </p14:nvContentPartPr>
            <p14:xfrm>
              <a:off x="974725" y="1012825"/>
              <a:ext cx="1773238" cy="1192213"/>
            </p14:xfrm>
          </p:contentPart>
        </mc:Choice>
        <mc:Fallback xmlns="">
          <p:pic>
            <p:nvPicPr>
              <p:cNvPr id="21513" name="Ink 42"/>
              <p:cNvPicPr>
                <a:picLocks noRot="1" noChangeAspect="1" noEditPoints="1" noChangeArrowheads="1" noChangeShapeType="1"/>
              </p:cNvPicPr>
              <p:nvPr/>
            </p:nvPicPr>
            <p:blipFill>
              <a:blip r:embed="rId18"/>
              <a:stretch>
                <a:fillRect/>
              </a:stretch>
            </p:blipFill>
            <p:spPr>
              <a:xfrm>
                <a:off x="965006" y="1005626"/>
                <a:ext cx="1793757" cy="1205892"/>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1514" name="Ink 43"/>
              <p14:cNvContentPartPr>
                <a14:cpLocks xmlns:a14="http://schemas.microsoft.com/office/drawing/2010/main" noRot="1" noChangeAspect="1" noEditPoints="1" noChangeArrowheads="1" noChangeShapeType="1"/>
              </p14:cNvContentPartPr>
              <p14:nvPr/>
            </p14:nvContentPartPr>
            <p14:xfrm>
              <a:off x="419100" y="2441575"/>
              <a:ext cx="1870075" cy="2168525"/>
            </p14:xfrm>
          </p:contentPart>
        </mc:Choice>
        <mc:Fallback xmlns="">
          <p:pic>
            <p:nvPicPr>
              <p:cNvPr id="21514" name="Ink 43"/>
              <p:cNvPicPr>
                <a:picLocks noRot="1" noChangeAspect="1" noEditPoints="1" noChangeArrowheads="1" noChangeShapeType="1"/>
              </p:cNvPicPr>
              <p:nvPr/>
            </p:nvPicPr>
            <p:blipFill>
              <a:blip r:embed="rId20"/>
              <a:stretch>
                <a:fillRect/>
              </a:stretch>
            </p:blipFill>
            <p:spPr>
              <a:xfrm>
                <a:off x="410461" y="2433295"/>
                <a:ext cx="1890594" cy="2186164"/>
              </a:xfrm>
              <a:prstGeom prst="rect">
                <a:avLst/>
              </a:prstGeom>
            </p:spPr>
          </p:pic>
        </mc:Fallback>
      </mc:AlternateContent>
    </p:spTree>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rgbClr val="0000DF"/>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noFill/>
        <a:ln w="28575" cap="flat" cmpd="sng" algn="ctr">
          <a:solidFill>
            <a:srgbClr val="0000DF"/>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22008</TotalTime>
  <Words>11366</Words>
  <Application>Microsoft Office PowerPoint</Application>
  <PresentationFormat>On-screen Show (4:3)</PresentationFormat>
  <Paragraphs>2858</Paragraphs>
  <Slides>147</Slides>
  <Notes>98</Notes>
  <HiddenSlides>0</HiddenSlides>
  <MMClips>0</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147</vt:i4>
      </vt:variant>
    </vt:vector>
  </HeadingPairs>
  <TitlesOfParts>
    <vt:vector size="165" baseType="lpstr">
      <vt:lpstr>ＭＳ Ｐゴシック</vt:lpstr>
      <vt:lpstr>ＭＳ Ｐゴシック</vt:lpstr>
      <vt:lpstr>Arial</vt:lpstr>
      <vt:lpstr>Baskerville Semibold</vt:lpstr>
      <vt:lpstr>Calibri</vt:lpstr>
      <vt:lpstr>Cambria</vt:lpstr>
      <vt:lpstr>Comic Sans MS</vt:lpstr>
      <vt:lpstr>Consolas</vt:lpstr>
      <vt:lpstr>Courier New</vt:lpstr>
      <vt:lpstr>Engravers MT</vt:lpstr>
      <vt:lpstr>Maiandra GD</vt:lpstr>
      <vt:lpstr>Marker Felt</vt:lpstr>
      <vt:lpstr>Old English Text MT</vt:lpstr>
      <vt:lpstr>Tahoma</vt:lpstr>
      <vt:lpstr>Times</vt:lpstr>
      <vt:lpstr>Times New Roman</vt:lpstr>
      <vt:lpstr>Blank Presentation</vt:lpstr>
      <vt:lpstr>1_Blank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Zachary Dodds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Owner</dc:creator>
  <cp:lastModifiedBy>User</cp:lastModifiedBy>
  <cp:revision>209</cp:revision>
  <cp:lastPrinted>2017-01-24T17:02:08Z</cp:lastPrinted>
  <dcterms:created xsi:type="dcterms:W3CDTF">2010-09-06T20:45:18Z</dcterms:created>
  <dcterms:modified xsi:type="dcterms:W3CDTF">2017-01-24T17:03:15Z</dcterms:modified>
</cp:coreProperties>
</file>